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70" r:id="rId14"/>
    <p:sldId id="273" r:id="rId15"/>
    <p:sldId id="275" r:id="rId16"/>
    <p:sldId id="279" r:id="rId17"/>
    <p:sldId id="274" r:id="rId18"/>
    <p:sldId id="272" r:id="rId19"/>
    <p:sldId id="267" r:id="rId20"/>
    <p:sldId id="269" r:id="rId21"/>
    <p:sldId id="271" r:id="rId22"/>
    <p:sldId id="276" r:id="rId23"/>
    <p:sldId id="277" r:id="rId24"/>
    <p:sldId id="280" r:id="rId25"/>
    <p:sldId id="27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7AFDE-2A6C-4D19-94D8-B5B47362E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711A03-0D29-4356-8F3D-C9680C842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203D8-05A0-4F43-B0D1-C7036D6C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392B-B93B-4E1C-A09E-C47600DB05AA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414FB-09CF-4614-80DA-7BBDA7B1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14CAD-6174-41B8-B0DA-03615211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1357-698F-426E-B905-E525B3A36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65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CEA2A-33C0-4B7B-8387-E9E56693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01F7AB-61DF-4454-A821-9A9F2CAB2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6898F-20A7-43EB-A34B-4EB10595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392B-B93B-4E1C-A09E-C47600DB05AA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CDE89-30D4-4B8C-8927-35C95B00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1A8BD-F7E4-44DD-8472-C098C392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1357-698F-426E-B905-E525B3A36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22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664FA4-7051-4ACE-AE8A-75E2CDD7F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0B629-C1DE-4599-BE9E-AC0FC4E12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5678C-317B-475A-A19E-710838AD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392B-B93B-4E1C-A09E-C47600DB05AA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B87B4-F69B-42A3-AD86-BFAC8B46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F2E6A-F17B-4291-8E8C-DB923681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1357-698F-426E-B905-E525B3A36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28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CE879-03F7-4E05-8BA1-5CED0455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2996F-7DFF-4696-A4E6-249F58EC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11FE3-D3F4-4896-9A0C-F5F808C1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392B-B93B-4E1C-A09E-C47600DB05AA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1FA7B-DB52-46C8-B090-08081E4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24803-5E0F-4765-8FAC-B18E24E9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1357-698F-426E-B905-E525B3A36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74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D66F3-635D-4FFD-B11F-AFD32379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DA29DD-7EB1-4191-850B-254930F8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821C3-676B-4C3A-9045-C903BCC4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392B-B93B-4E1C-A09E-C47600DB05AA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1ADE7-0281-49A2-8B6B-0A8EA7FE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25B35-37F6-4628-A82B-ACB61306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1357-698F-426E-B905-E525B3A36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0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E889-C0BD-4FC0-BCE7-75DDFA65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62F6B-2709-4891-9D40-6C2F6AD19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203D20-743D-408D-BC38-7DDD1B13A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1A2642-86DB-4EEA-8532-E3FBD7E4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392B-B93B-4E1C-A09E-C47600DB05AA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A39145-F76A-4578-A617-E64CBA37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981EF6-7CCF-4279-BF13-11EE420F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1357-698F-426E-B905-E525B3A36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8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AAB5D-6222-4F49-8B62-B7E7317B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960FC-D6DE-40CE-B14C-98ED3BE74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1420D0-BE64-4EA6-8B04-0B61F9B19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AAD384-DCD7-4CBA-88C0-D608D54FA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801AF0-44EF-4D7C-B6C1-F6AF02BBB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BC34A2-E014-4803-BB16-52948B05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392B-B93B-4E1C-A09E-C47600DB05AA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DC4512-69F5-4CF1-9CA7-BFC5D095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105AA1-13E5-4B57-8591-7F426096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1357-698F-426E-B905-E525B3A36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7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FB003-0960-41E0-AB38-4C814610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8FEF38-BA90-48AE-A0DE-3E23BF27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392B-B93B-4E1C-A09E-C47600DB05AA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846733-C810-4691-AC18-A7F5AF39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59A260-FAAD-468D-B522-1B85A40F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1357-698F-426E-B905-E525B3A36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7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49D5FB-5BCF-439A-8109-AD898FF4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392B-B93B-4E1C-A09E-C47600DB05AA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E1B145-C83B-45B4-8703-4BAC97A7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DF4B2E-82E2-4C93-92A8-02FE316C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1357-698F-426E-B905-E525B3A36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7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8872E-D61D-4F3E-AAC0-103011EB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40822D-59F7-4882-BD89-593DBDD43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F41DB9-16C6-4330-9448-1BB00F06D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CE2099-DC3A-4A63-98C6-66D877FE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392B-B93B-4E1C-A09E-C47600DB05AA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BF3C4-26D2-459E-A74A-90F526B5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981CDB-A2A4-4C3B-96FD-39FB2FDC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1357-698F-426E-B905-E525B3A36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5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D6049-A870-4420-80DB-14D0241B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12CE2F-DFF6-4731-B393-5B84042C9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5DF679-81C4-46D2-8D14-CA874DE8F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371F1A-1DE4-4EB1-8483-10B90830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392B-B93B-4E1C-A09E-C47600DB05AA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069A68-E727-41DF-9A3C-EC6FEAB6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3584B-A960-4E9D-8557-926703F7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1357-698F-426E-B905-E525B3A36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8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AEB90F-AFA9-4EF3-8653-0F9C3118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DB5FD4-0C32-461F-AD8A-43269F5FD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2CB03-1B5D-4497-9D42-27FB27145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8392B-B93B-4E1C-A09E-C47600DB05AA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06DDF-173B-40F7-BC77-409530A2A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74988-3BF2-4D74-BBE0-2C81ED468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71357-698F-426E-B905-E525B3A36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3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85846A-0C74-4D9E-9620-5B92B9A5EE98}"/>
              </a:ext>
            </a:extLst>
          </p:cNvPr>
          <p:cNvSpPr txBox="1"/>
          <p:nvPr/>
        </p:nvSpPr>
        <p:spPr>
          <a:xfrm>
            <a:off x="2827176" y="2659224"/>
            <a:ext cx="6335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产品内部第三次管培生计划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6A2E91-E34F-4F60-A4D2-CFE6A22EE1C4}"/>
              </a:ext>
            </a:extLst>
          </p:cNvPr>
          <p:cNvSpPr txBox="1"/>
          <p:nvPr/>
        </p:nvSpPr>
        <p:spPr>
          <a:xfrm>
            <a:off x="2928257" y="4724400"/>
            <a:ext cx="6335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剩女 </a:t>
            </a:r>
            <a:r>
              <a:rPr lang="en-US" altLang="zh-CN" sz="1600" dirty="0"/>
              <a:t>2021.4.17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0240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983190-A558-4D4C-B0D7-4044065FB1CC}"/>
              </a:ext>
            </a:extLst>
          </p:cNvPr>
          <p:cNvSpPr txBox="1"/>
          <p:nvPr/>
        </p:nvSpPr>
        <p:spPr>
          <a:xfrm>
            <a:off x="23912" y="525077"/>
            <a:ext cx="345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了解求是潮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58B6A7-88FA-4052-AE5B-EF4BF672C387}"/>
              </a:ext>
            </a:extLst>
          </p:cNvPr>
          <p:cNvSpPr txBox="1"/>
          <p:nvPr/>
        </p:nvSpPr>
        <p:spPr>
          <a:xfrm>
            <a:off x="1750661" y="1679509"/>
            <a:ext cx="2700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我们的目的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我们的不可取代性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能否起到作用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0B963E-8300-47C1-8928-63F16F06BF8C}"/>
              </a:ext>
            </a:extLst>
          </p:cNvPr>
          <p:cNvSpPr txBox="1"/>
          <p:nvPr/>
        </p:nvSpPr>
        <p:spPr>
          <a:xfrm>
            <a:off x="5041259" y="1679509"/>
            <a:ext cx="21526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我们的精神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热爱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专业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有趣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38747D-333F-471C-9468-FC3B51807B3A}"/>
              </a:ext>
            </a:extLst>
          </p:cNvPr>
          <p:cNvSpPr txBox="1"/>
          <p:nvPr/>
        </p:nvSpPr>
        <p:spPr>
          <a:xfrm>
            <a:off x="7607177" y="1679509"/>
            <a:ext cx="21526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如何传承？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努力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努力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再努力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FA6E5E1-6750-4EA7-BF6F-74DF32F46CEC}"/>
              </a:ext>
            </a:extLst>
          </p:cNvPr>
          <p:cNvSpPr txBox="1"/>
          <p:nvPr/>
        </p:nvSpPr>
        <p:spPr>
          <a:xfrm>
            <a:off x="1564050" y="5088291"/>
            <a:ext cx="8979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典型的潮人：</a:t>
            </a:r>
            <a:r>
              <a:rPr lang="en-US" altLang="zh-CN" dirty="0" err="1"/>
              <a:t>picman</a:t>
            </a:r>
            <a:r>
              <a:rPr lang="zh-CN" altLang="en-US" dirty="0"/>
              <a:t>，曾哥，二极管，抽搐鸨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追求热爱，追求个性，追求奉献</a:t>
            </a:r>
          </a:p>
        </p:txBody>
      </p:sp>
    </p:spTree>
    <p:extLst>
      <p:ext uri="{BB962C8B-B14F-4D97-AF65-F5344CB8AC3E}">
        <p14:creationId xmlns:p14="http://schemas.microsoft.com/office/powerpoint/2010/main" val="148231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6CF3C8-FB22-41E1-B824-17F31D96B35F}"/>
              </a:ext>
            </a:extLst>
          </p:cNvPr>
          <p:cNvSpPr txBox="1"/>
          <p:nvPr/>
        </p:nvSpPr>
        <p:spPr>
          <a:xfrm>
            <a:off x="466531" y="592237"/>
            <a:ext cx="345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了解产品 </a:t>
            </a:r>
            <a:r>
              <a:rPr lang="en-US" altLang="zh-CN" sz="2400" b="1" dirty="0"/>
              <a:t>&amp; </a:t>
            </a:r>
            <a:r>
              <a:rPr lang="zh-CN" altLang="en-US" sz="2400" b="1" dirty="0"/>
              <a:t>做好产品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AE0458-2217-4708-9C1A-F44170D644F9}"/>
              </a:ext>
            </a:extLst>
          </p:cNvPr>
          <p:cNvSpPr txBox="1"/>
          <p:nvPr/>
        </p:nvSpPr>
        <p:spPr>
          <a:xfrm>
            <a:off x="3245498" y="2710343"/>
            <a:ext cx="5701004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/>
              <a:t>UX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/>
              <a:t>UI</a:t>
            </a:r>
          </a:p>
          <a:p>
            <a:pPr algn="ctr">
              <a:lnSpc>
                <a:spcPct val="150000"/>
              </a:lnSpc>
            </a:pPr>
            <a:r>
              <a:rPr lang="zh-CN" altLang="en-US" sz="2000" b="1" dirty="0"/>
              <a:t>交互</a:t>
            </a:r>
          </a:p>
        </p:txBody>
      </p:sp>
    </p:spTree>
    <p:extLst>
      <p:ext uri="{BB962C8B-B14F-4D97-AF65-F5344CB8AC3E}">
        <p14:creationId xmlns:p14="http://schemas.microsoft.com/office/powerpoint/2010/main" val="402094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">
            <a:extLst>
              <a:ext uri="{FF2B5EF4-FFF2-40B4-BE49-F238E27FC236}">
                <a16:creationId xmlns:a16="http://schemas.microsoft.com/office/drawing/2014/main" id="{33983190-A558-4D4C-B0D7-4044065FB1CC}"/>
              </a:ext>
            </a:extLst>
          </p:cNvPr>
          <p:cNvSpPr txBox="1"/>
          <p:nvPr/>
        </p:nvSpPr>
        <p:spPr>
          <a:xfrm>
            <a:off x="810591" y="594926"/>
            <a:ext cx="345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规划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94C406-FD61-4FE5-83B0-A30F3B3E8070}"/>
              </a:ext>
            </a:extLst>
          </p:cNvPr>
          <p:cNvSpPr txBox="1"/>
          <p:nvPr/>
        </p:nvSpPr>
        <p:spPr>
          <a:xfrm>
            <a:off x="4264090" y="2413337"/>
            <a:ext cx="50571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规划不会为你带来额外的工作量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规划是平移你的工作流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合理放弃，及时止损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规划没那么刻意</a:t>
            </a:r>
          </a:p>
        </p:txBody>
      </p:sp>
    </p:spTree>
    <p:extLst>
      <p:ext uri="{BB962C8B-B14F-4D97-AF65-F5344CB8AC3E}">
        <p14:creationId xmlns:p14="http://schemas.microsoft.com/office/powerpoint/2010/main" val="8010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3EEC13-10FD-4CBB-BA63-3969104220D5}"/>
              </a:ext>
            </a:extLst>
          </p:cNvPr>
          <p:cNvSpPr txBox="1"/>
          <p:nvPr/>
        </p:nvSpPr>
        <p:spPr>
          <a:xfrm>
            <a:off x="643813" y="610898"/>
            <a:ext cx="345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沟通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28959A-1DBE-4455-86D6-AD86FAC26756}"/>
              </a:ext>
            </a:extLst>
          </p:cNvPr>
          <p:cNvSpPr txBox="1"/>
          <p:nvPr/>
        </p:nvSpPr>
        <p:spPr>
          <a:xfrm>
            <a:off x="2043403" y="2136338"/>
            <a:ext cx="53371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换位思考，共情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思考是否合适，思考是否清晰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有所保留 </a:t>
            </a:r>
            <a:r>
              <a:rPr lang="en-US" altLang="zh-CN" dirty="0"/>
              <a:t>or </a:t>
            </a:r>
            <a:r>
              <a:rPr lang="zh-CN" altLang="en-US" dirty="0"/>
              <a:t>全盘托出，选择性对话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逻辑是沟通的底蕴 </a:t>
            </a:r>
            <a:r>
              <a:rPr lang="en-US" altLang="zh-CN" dirty="0"/>
              <a:t>—— </a:t>
            </a:r>
            <a:r>
              <a:rPr lang="zh-CN" altLang="en-US" dirty="0"/>
              <a:t>目的，是否相关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有效沟通与无效沟通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复盘是最好的提升沟通技巧的方式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002F28-D4F8-4EBD-A5C7-645784D44B87}"/>
              </a:ext>
            </a:extLst>
          </p:cNvPr>
          <p:cNvSpPr txBox="1"/>
          <p:nvPr/>
        </p:nvSpPr>
        <p:spPr>
          <a:xfrm>
            <a:off x="8892073" y="2136338"/>
            <a:ext cx="8584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三次握手</a:t>
            </a:r>
            <a:endParaRPr lang="en-US" altLang="zh-CN" sz="3600" b="1" dirty="0"/>
          </a:p>
          <a:p>
            <a:endParaRPr lang="en-US" altLang="zh-CN" sz="3600" b="1" dirty="0"/>
          </a:p>
          <a:p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811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3EEC13-10FD-4CBB-BA63-3969104220D5}"/>
              </a:ext>
            </a:extLst>
          </p:cNvPr>
          <p:cNvSpPr txBox="1"/>
          <p:nvPr/>
        </p:nvSpPr>
        <p:spPr>
          <a:xfrm>
            <a:off x="643813" y="610898"/>
            <a:ext cx="345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判断力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28959A-1DBE-4455-86D6-AD86FAC26756}"/>
              </a:ext>
            </a:extLst>
          </p:cNvPr>
          <p:cNvSpPr txBox="1"/>
          <p:nvPr/>
        </p:nvSpPr>
        <p:spPr>
          <a:xfrm>
            <a:off x="3834881" y="2136338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垃圾分类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群调与及时的反馈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换位思考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目的达，逻辑通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更多的依靠直觉</a:t>
            </a:r>
          </a:p>
        </p:txBody>
      </p:sp>
    </p:spTree>
    <p:extLst>
      <p:ext uri="{BB962C8B-B14F-4D97-AF65-F5344CB8AC3E}">
        <p14:creationId xmlns:p14="http://schemas.microsoft.com/office/powerpoint/2010/main" val="320293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3EEC13-10FD-4CBB-BA63-3969104220D5}"/>
              </a:ext>
            </a:extLst>
          </p:cNvPr>
          <p:cNvSpPr txBox="1"/>
          <p:nvPr/>
        </p:nvSpPr>
        <p:spPr>
          <a:xfrm>
            <a:off x="643813" y="610898"/>
            <a:ext cx="345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组织力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28959A-1DBE-4455-86D6-AD86FAC26756}"/>
              </a:ext>
            </a:extLst>
          </p:cNvPr>
          <p:cNvSpPr txBox="1"/>
          <p:nvPr/>
        </p:nvSpPr>
        <p:spPr>
          <a:xfrm>
            <a:off x="3918857" y="2136338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分锅是分手吗 </a:t>
            </a:r>
            <a:r>
              <a:rPr lang="en-US" altLang="zh-CN" dirty="0"/>
              <a:t>-&gt; </a:t>
            </a:r>
            <a:r>
              <a:rPr lang="zh-CN" altLang="en-US" dirty="0"/>
              <a:t>本质上是责任感？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怎样思考才算全面？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你在组织过程中扮演怎样的角色？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你在对活动负责吗？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你对组织的掌控力度如何</a:t>
            </a:r>
          </a:p>
        </p:txBody>
      </p:sp>
    </p:spTree>
    <p:extLst>
      <p:ext uri="{BB962C8B-B14F-4D97-AF65-F5344CB8AC3E}">
        <p14:creationId xmlns:p14="http://schemas.microsoft.com/office/powerpoint/2010/main" val="226765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3EEC13-10FD-4CBB-BA63-3969104220D5}"/>
              </a:ext>
            </a:extLst>
          </p:cNvPr>
          <p:cNvSpPr txBox="1"/>
          <p:nvPr/>
        </p:nvSpPr>
        <p:spPr>
          <a:xfrm>
            <a:off x="643813" y="610898"/>
            <a:ext cx="345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Born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Leader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28959A-1DBE-4455-86D6-AD86FAC26756}"/>
              </a:ext>
            </a:extLst>
          </p:cNvPr>
          <p:cNvSpPr txBox="1"/>
          <p:nvPr/>
        </p:nvSpPr>
        <p:spPr>
          <a:xfrm>
            <a:off x="3890865" y="1819097"/>
            <a:ext cx="731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雷厉风行 </a:t>
            </a:r>
            <a:r>
              <a:rPr lang="en-US" altLang="zh-CN" dirty="0"/>
              <a:t>or </a:t>
            </a:r>
            <a:r>
              <a:rPr lang="zh-CN" altLang="en-US" dirty="0"/>
              <a:t>细水长流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中央集权 </a:t>
            </a:r>
            <a:r>
              <a:rPr lang="en-US" altLang="zh-CN" dirty="0"/>
              <a:t>or </a:t>
            </a:r>
            <a:r>
              <a:rPr lang="zh-CN" altLang="en-US" dirty="0"/>
              <a:t>民主专治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清楚需要自己做什么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清楚自己该做什么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总是找到最适合自己的位置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在奉献中找寻自身的价值与意义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好的领导让人感受不到管理的存在</a:t>
            </a:r>
          </a:p>
        </p:txBody>
      </p:sp>
    </p:spTree>
    <p:extLst>
      <p:ext uri="{BB962C8B-B14F-4D97-AF65-F5344CB8AC3E}">
        <p14:creationId xmlns:p14="http://schemas.microsoft.com/office/powerpoint/2010/main" val="292039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3EEC13-10FD-4CBB-BA63-3969104220D5}"/>
              </a:ext>
            </a:extLst>
          </p:cNvPr>
          <p:cNvSpPr txBox="1"/>
          <p:nvPr/>
        </p:nvSpPr>
        <p:spPr>
          <a:xfrm>
            <a:off x="4369250" y="3013501"/>
            <a:ext cx="3453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谈谈问题！</a:t>
            </a:r>
          </a:p>
        </p:txBody>
      </p:sp>
    </p:spTree>
    <p:extLst>
      <p:ext uri="{BB962C8B-B14F-4D97-AF65-F5344CB8AC3E}">
        <p14:creationId xmlns:p14="http://schemas.microsoft.com/office/powerpoint/2010/main" val="289759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671749-DAAD-4138-BD6D-0E7A7F4F7028}"/>
              </a:ext>
            </a:extLst>
          </p:cNvPr>
          <p:cNvSpPr txBox="1"/>
          <p:nvPr/>
        </p:nvSpPr>
        <p:spPr>
          <a:xfrm>
            <a:off x="2705878" y="1176745"/>
            <a:ext cx="84442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什么时候我能做决定，什么时候我不能 </a:t>
            </a:r>
            <a:r>
              <a:rPr lang="en-US" altLang="zh-CN" dirty="0"/>
              <a:t>—— </a:t>
            </a:r>
            <a:r>
              <a:rPr lang="zh-CN" altLang="en-US" dirty="0"/>
              <a:t>我们为什么要参考别人的意见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什么事情该我做，什么事情我不该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什么事情我能做，什么事情我不能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什么时候我该问，什么时候我不该问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什么锅我能分，什么锅我不能分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什么样的决定会有什么样的后果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我在做有效的沟通吗，还是仅仅完成任务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我该对什么样的事情负责？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244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CAE0458-2217-4708-9C1A-F44170D644F9}"/>
              </a:ext>
            </a:extLst>
          </p:cNvPr>
          <p:cNvSpPr txBox="1"/>
          <p:nvPr/>
        </p:nvSpPr>
        <p:spPr>
          <a:xfrm>
            <a:off x="3245498" y="2482939"/>
            <a:ext cx="5701004" cy="189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/>
              <a:t>从</a:t>
            </a:r>
            <a:endParaRPr lang="en-US" altLang="zh-CN" sz="2000" dirty="0"/>
          </a:p>
          <a:p>
            <a:pPr algn="ctr">
              <a:lnSpc>
                <a:spcPct val="150000"/>
              </a:lnSpc>
            </a:pPr>
            <a:r>
              <a:rPr lang="zh-CN" altLang="en-US" sz="2000" b="1" dirty="0"/>
              <a:t>做好已有的</a:t>
            </a:r>
            <a:endParaRPr lang="en-US" altLang="zh-CN" sz="2000" b="1" dirty="0"/>
          </a:p>
          <a:p>
            <a:pPr algn="ctr">
              <a:lnSpc>
                <a:spcPct val="150000"/>
              </a:lnSpc>
            </a:pPr>
            <a:r>
              <a:rPr lang="zh-CN" altLang="en-US" sz="2000" dirty="0"/>
              <a:t>到</a:t>
            </a:r>
            <a:endParaRPr lang="en-US" altLang="zh-CN" sz="2000" dirty="0"/>
          </a:p>
          <a:p>
            <a:pPr algn="ctr">
              <a:lnSpc>
                <a:spcPct val="150000"/>
              </a:lnSpc>
            </a:pPr>
            <a:r>
              <a:rPr lang="zh-CN" altLang="en-US" sz="2000" b="1" dirty="0"/>
              <a:t>提出崭新的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05638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056A18-7773-4441-9C58-45E83ACF28D2}"/>
              </a:ext>
            </a:extLst>
          </p:cNvPr>
          <p:cNvSpPr txBox="1"/>
          <p:nvPr/>
        </p:nvSpPr>
        <p:spPr>
          <a:xfrm>
            <a:off x="2191139" y="3013501"/>
            <a:ext cx="7809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What is important</a:t>
            </a:r>
            <a:r>
              <a:rPr lang="zh-CN" altLang="en-US" sz="2400" b="1" dirty="0"/>
              <a:t>？</a:t>
            </a:r>
            <a:endParaRPr lang="en-US" altLang="zh-CN" sz="2400" b="1" dirty="0"/>
          </a:p>
          <a:p>
            <a:pPr algn="ctr"/>
            <a:r>
              <a:rPr lang="en-US" altLang="zh-CN" sz="2400" b="1" dirty="0"/>
              <a:t>As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our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life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filled with choice.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0423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8E6B3A-8E6F-457F-95F8-413C2B80C600}"/>
              </a:ext>
            </a:extLst>
          </p:cNvPr>
          <p:cNvSpPr txBox="1"/>
          <p:nvPr/>
        </p:nvSpPr>
        <p:spPr>
          <a:xfrm>
            <a:off x="643813" y="610898"/>
            <a:ext cx="345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拓宽自己的思路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A569EE-7040-4C98-AC28-488D40F5A4A3}"/>
              </a:ext>
            </a:extLst>
          </p:cNvPr>
          <p:cNvSpPr txBox="1"/>
          <p:nvPr/>
        </p:nvSpPr>
        <p:spPr>
          <a:xfrm>
            <a:off x="3508310" y="2136338"/>
            <a:ext cx="67087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好的思路都是从抄开始的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不是想起来才抄，而是从记忆的时候就思考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多看，思考不是闭门造车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多想，内化知识才能外显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多聊，交换式思维才能提高效率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需求</a:t>
            </a:r>
            <a:r>
              <a:rPr lang="en-US" altLang="zh-CN" dirty="0"/>
              <a:t>-&gt;</a:t>
            </a:r>
            <a:r>
              <a:rPr lang="zh-CN" altLang="en-US" dirty="0"/>
              <a:t>方法</a:t>
            </a:r>
            <a:r>
              <a:rPr lang="en-US" altLang="zh-CN" dirty="0"/>
              <a:t>-&gt;</a:t>
            </a:r>
            <a:r>
              <a:rPr lang="zh-CN" altLang="en-US" dirty="0"/>
              <a:t>意义</a:t>
            </a:r>
            <a:r>
              <a:rPr lang="en-US" altLang="zh-CN" dirty="0"/>
              <a:t>-&gt;</a:t>
            </a:r>
            <a:r>
              <a:rPr lang="zh-CN" altLang="en-US" dirty="0"/>
              <a:t>判断</a:t>
            </a:r>
          </a:p>
        </p:txBody>
      </p:sp>
    </p:spTree>
    <p:extLst>
      <p:ext uri="{BB962C8B-B14F-4D97-AF65-F5344CB8AC3E}">
        <p14:creationId xmlns:p14="http://schemas.microsoft.com/office/powerpoint/2010/main" val="2955029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690AC4-F1F2-4A35-A63F-AB90D90730D8}"/>
              </a:ext>
            </a:extLst>
          </p:cNvPr>
          <p:cNvSpPr txBox="1"/>
          <p:nvPr/>
        </p:nvSpPr>
        <p:spPr>
          <a:xfrm>
            <a:off x="643813" y="610898"/>
            <a:ext cx="345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从经验中获取知识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4071EB-D8B1-43B1-8384-7F3E77E4486F}"/>
              </a:ext>
            </a:extLst>
          </p:cNvPr>
          <p:cNvSpPr txBox="1"/>
          <p:nvPr/>
        </p:nvSpPr>
        <p:spPr>
          <a:xfrm>
            <a:off x="2018523" y="2413337"/>
            <a:ext cx="7744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学习的经验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复盘的经验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聊天的经验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批评的经验</a:t>
            </a:r>
          </a:p>
        </p:txBody>
      </p:sp>
    </p:spTree>
    <p:extLst>
      <p:ext uri="{BB962C8B-B14F-4D97-AF65-F5344CB8AC3E}">
        <p14:creationId xmlns:p14="http://schemas.microsoft.com/office/powerpoint/2010/main" val="61836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690AC4-F1F2-4A35-A63F-AB90D90730D8}"/>
              </a:ext>
            </a:extLst>
          </p:cNvPr>
          <p:cNvSpPr txBox="1"/>
          <p:nvPr/>
        </p:nvSpPr>
        <p:spPr>
          <a:xfrm>
            <a:off x="643813" y="610898"/>
            <a:ext cx="345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悲观</a:t>
            </a:r>
            <a:r>
              <a:rPr lang="en-US" altLang="zh-CN" sz="2400" b="1" dirty="0"/>
              <a:t>Idea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4071EB-D8B1-43B1-8384-7F3E77E4486F}"/>
              </a:ext>
            </a:extLst>
          </p:cNvPr>
          <p:cNvSpPr txBox="1"/>
          <p:nvPr/>
        </p:nvSpPr>
        <p:spPr>
          <a:xfrm>
            <a:off x="2018523" y="2413337"/>
            <a:ext cx="7744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撤出援助，让你认清你自己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事情整黄，悲伤到不能呼吸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同阶对比，你是否不可替代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上述都不是重点，最重要的是，你努力了吗？？</a:t>
            </a:r>
          </a:p>
        </p:txBody>
      </p:sp>
    </p:spTree>
    <p:extLst>
      <p:ext uri="{BB962C8B-B14F-4D97-AF65-F5344CB8AC3E}">
        <p14:creationId xmlns:p14="http://schemas.microsoft.com/office/powerpoint/2010/main" val="2307613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690AC4-F1F2-4A35-A63F-AB90D90730D8}"/>
              </a:ext>
            </a:extLst>
          </p:cNvPr>
          <p:cNvSpPr txBox="1"/>
          <p:nvPr/>
        </p:nvSpPr>
        <p:spPr>
          <a:xfrm>
            <a:off x="643813" y="610898"/>
            <a:ext cx="345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反思环节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4071EB-D8B1-43B1-8384-7F3E77E4486F}"/>
              </a:ext>
            </a:extLst>
          </p:cNvPr>
          <p:cNvSpPr txBox="1"/>
          <p:nvPr/>
        </p:nvSpPr>
        <p:spPr>
          <a:xfrm>
            <a:off x="2018523" y="2413337"/>
            <a:ext cx="7744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缺少了小朋友试错的环节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牵引过多</a:t>
            </a:r>
            <a:r>
              <a:rPr lang="en-US" altLang="zh-CN" dirty="0"/>
              <a:t>? or </a:t>
            </a:r>
            <a:r>
              <a:rPr lang="zh-CN" altLang="en-US" dirty="0"/>
              <a:t>牵引过少？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压力过大？ </a:t>
            </a:r>
            <a:r>
              <a:rPr lang="en-US" altLang="zh-CN" dirty="0"/>
              <a:t>or </a:t>
            </a:r>
            <a:r>
              <a:rPr lang="zh-CN" altLang="en-US" dirty="0"/>
              <a:t>压力过小？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缺乏合作，缺乏效率</a:t>
            </a:r>
          </a:p>
        </p:txBody>
      </p:sp>
    </p:spTree>
    <p:extLst>
      <p:ext uri="{BB962C8B-B14F-4D97-AF65-F5344CB8AC3E}">
        <p14:creationId xmlns:p14="http://schemas.microsoft.com/office/powerpoint/2010/main" val="2886238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690AC4-F1F2-4A35-A63F-AB90D90730D8}"/>
              </a:ext>
            </a:extLst>
          </p:cNvPr>
          <p:cNvSpPr txBox="1"/>
          <p:nvPr/>
        </p:nvSpPr>
        <p:spPr>
          <a:xfrm>
            <a:off x="643813" y="610898"/>
            <a:ext cx="345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要点复读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4071EB-D8B1-43B1-8384-7F3E77E4486F}"/>
              </a:ext>
            </a:extLst>
          </p:cNvPr>
          <p:cNvSpPr txBox="1"/>
          <p:nvPr/>
        </p:nvSpPr>
        <p:spPr>
          <a:xfrm>
            <a:off x="2223796" y="2758570"/>
            <a:ext cx="7744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复盘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需求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求是潮与产品</a:t>
            </a:r>
          </a:p>
        </p:txBody>
      </p:sp>
    </p:spTree>
    <p:extLst>
      <p:ext uri="{BB962C8B-B14F-4D97-AF65-F5344CB8AC3E}">
        <p14:creationId xmlns:p14="http://schemas.microsoft.com/office/powerpoint/2010/main" val="3242683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690AC4-F1F2-4A35-A63F-AB90D90730D8}"/>
              </a:ext>
            </a:extLst>
          </p:cNvPr>
          <p:cNvSpPr txBox="1"/>
          <p:nvPr/>
        </p:nvSpPr>
        <p:spPr>
          <a:xfrm>
            <a:off x="643813" y="610898"/>
            <a:ext cx="345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最后总结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4071EB-D8B1-43B1-8384-7F3E77E4486F}"/>
              </a:ext>
            </a:extLst>
          </p:cNvPr>
          <p:cNvSpPr txBox="1"/>
          <p:nvPr/>
        </p:nvSpPr>
        <p:spPr>
          <a:xfrm>
            <a:off x="2018523" y="2413337"/>
            <a:ext cx="7744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我们总是在追寻更高的山峰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我们总是在培育最大的果实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我们总是在奉献最多的前线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我们总是在探索更好的自我</a:t>
            </a:r>
          </a:p>
        </p:txBody>
      </p:sp>
    </p:spTree>
    <p:extLst>
      <p:ext uri="{BB962C8B-B14F-4D97-AF65-F5344CB8AC3E}">
        <p14:creationId xmlns:p14="http://schemas.microsoft.com/office/powerpoint/2010/main" val="110895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056A18-7773-4441-9C58-45E83ACF28D2}"/>
              </a:ext>
            </a:extLst>
          </p:cNvPr>
          <p:cNvSpPr txBox="1"/>
          <p:nvPr/>
        </p:nvSpPr>
        <p:spPr>
          <a:xfrm>
            <a:off x="4550826" y="2003481"/>
            <a:ext cx="2455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责任心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9EF11A-F2EE-435E-BC6D-10141D878B98}"/>
              </a:ext>
            </a:extLst>
          </p:cNvPr>
          <p:cNvSpPr txBox="1"/>
          <p:nvPr/>
        </p:nvSpPr>
        <p:spPr>
          <a:xfrm>
            <a:off x="3944129" y="3934819"/>
            <a:ext cx="2455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产品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7110D3-3C8D-475D-9242-48115E084A5E}"/>
              </a:ext>
            </a:extLst>
          </p:cNvPr>
          <p:cNvSpPr txBox="1"/>
          <p:nvPr/>
        </p:nvSpPr>
        <p:spPr>
          <a:xfrm>
            <a:off x="3890093" y="2684953"/>
            <a:ext cx="245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组织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8282E7-77CF-4734-BCCC-6EE602E1606E}"/>
              </a:ext>
            </a:extLst>
          </p:cNvPr>
          <p:cNvSpPr txBox="1"/>
          <p:nvPr/>
        </p:nvSpPr>
        <p:spPr>
          <a:xfrm>
            <a:off x="5334782" y="2597115"/>
            <a:ext cx="1364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沟通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896959-0417-477F-9449-2DF589DCFC69}"/>
              </a:ext>
            </a:extLst>
          </p:cNvPr>
          <p:cNvSpPr txBox="1"/>
          <p:nvPr/>
        </p:nvSpPr>
        <p:spPr>
          <a:xfrm>
            <a:off x="4481415" y="3311398"/>
            <a:ext cx="245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规划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C81EB6-143E-47E5-86D7-148C0DEDFBE5}"/>
              </a:ext>
            </a:extLst>
          </p:cNvPr>
          <p:cNvSpPr txBox="1"/>
          <p:nvPr/>
        </p:nvSpPr>
        <p:spPr>
          <a:xfrm>
            <a:off x="5409421" y="3309738"/>
            <a:ext cx="245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专业</a:t>
            </a:r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3C896959-0417-477F-9449-2DF589DCFC69}"/>
              </a:ext>
            </a:extLst>
          </p:cNvPr>
          <p:cNvSpPr txBox="1"/>
          <p:nvPr/>
        </p:nvSpPr>
        <p:spPr>
          <a:xfrm>
            <a:off x="4158341" y="2285264"/>
            <a:ext cx="448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b="1" dirty="0"/>
              <a:t>思想深度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5CF908DC-D214-49EC-9FF7-5C78F1010543}"/>
              </a:ext>
            </a:extLst>
          </p:cNvPr>
          <p:cNvSpPr txBox="1"/>
          <p:nvPr/>
        </p:nvSpPr>
        <p:spPr>
          <a:xfrm>
            <a:off x="3759459" y="3103822"/>
            <a:ext cx="2455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/>
              <a:t>交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际</a:t>
            </a: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FAA4D72D-C77A-4F65-87A4-DF33211BBBB7}"/>
              </a:ext>
            </a:extLst>
          </p:cNvPr>
          <p:cNvSpPr txBox="1"/>
          <p:nvPr/>
        </p:nvSpPr>
        <p:spPr>
          <a:xfrm>
            <a:off x="5201424" y="3808721"/>
            <a:ext cx="2455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/>
              <a:t>运营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1C3BF2-DCD0-4D63-A9BA-3D9D31C81894}"/>
              </a:ext>
            </a:extLst>
          </p:cNvPr>
          <p:cNvSpPr txBox="1"/>
          <p:nvPr/>
        </p:nvSpPr>
        <p:spPr>
          <a:xfrm>
            <a:off x="4481415" y="4516607"/>
            <a:ext cx="3248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个人综合能力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3E9107-5C64-4185-8FDF-47D9AC985A30}"/>
              </a:ext>
            </a:extLst>
          </p:cNvPr>
          <p:cNvSpPr txBox="1"/>
          <p:nvPr/>
        </p:nvSpPr>
        <p:spPr>
          <a:xfrm>
            <a:off x="7095936" y="1962062"/>
            <a:ext cx="5874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智商情商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F9AB1F-C572-476C-9AE7-9E54FB13B8E3}"/>
              </a:ext>
            </a:extLst>
          </p:cNvPr>
          <p:cNvSpPr txBox="1"/>
          <p:nvPr/>
        </p:nvSpPr>
        <p:spPr>
          <a:xfrm>
            <a:off x="6540380" y="2457491"/>
            <a:ext cx="1113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热</a:t>
            </a:r>
            <a:endParaRPr lang="en-US" altLang="zh-CN" b="1" dirty="0"/>
          </a:p>
          <a:p>
            <a:r>
              <a:rPr lang="zh-CN" altLang="en-US" b="1" dirty="0"/>
              <a:t>爱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863CE5-2863-41B0-A240-87E8E80268BF}"/>
              </a:ext>
            </a:extLst>
          </p:cNvPr>
          <p:cNvSpPr txBox="1"/>
          <p:nvPr/>
        </p:nvSpPr>
        <p:spPr>
          <a:xfrm>
            <a:off x="4079822" y="1636345"/>
            <a:ext cx="345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判断力</a:t>
            </a:r>
          </a:p>
        </p:txBody>
      </p:sp>
    </p:spTree>
    <p:extLst>
      <p:ext uri="{BB962C8B-B14F-4D97-AF65-F5344CB8AC3E}">
        <p14:creationId xmlns:p14="http://schemas.microsoft.com/office/powerpoint/2010/main" val="85329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63DC41-7DE7-41D5-B2BC-D944123B8803}"/>
              </a:ext>
            </a:extLst>
          </p:cNvPr>
          <p:cNvSpPr txBox="1"/>
          <p:nvPr/>
        </p:nvSpPr>
        <p:spPr>
          <a:xfrm>
            <a:off x="1021702" y="615821"/>
            <a:ext cx="471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层次分析法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06EC09-9E8B-4C5E-9163-D6A36D7DFB38}"/>
              </a:ext>
            </a:extLst>
          </p:cNvPr>
          <p:cNvSpPr txBox="1"/>
          <p:nvPr/>
        </p:nvSpPr>
        <p:spPr>
          <a:xfrm>
            <a:off x="1021702" y="1166327"/>
            <a:ext cx="808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to find most important things.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AE6F3F-1F6E-43E2-B152-137FAA6B515F}"/>
              </a:ext>
            </a:extLst>
          </p:cNvPr>
          <p:cNvSpPr txBox="1"/>
          <p:nvPr/>
        </p:nvSpPr>
        <p:spPr>
          <a:xfrm>
            <a:off x="2267339" y="2070805"/>
            <a:ext cx="7865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层次分析法</a:t>
            </a:r>
            <a:r>
              <a:rPr lang="zh-CN" altLang="en-US" dirty="0"/>
              <a:t> 是一种算法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二元对比：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DE36BD-BC3C-45A6-AF13-9C1F33C1214B}"/>
              </a:ext>
            </a:extLst>
          </p:cNvPr>
          <p:cNvSpPr txBox="1"/>
          <p:nvPr/>
        </p:nvSpPr>
        <p:spPr>
          <a:xfrm>
            <a:off x="1424475" y="3595396"/>
            <a:ext cx="4567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只有组织能力没有沟通能力：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沟通对象不乐意参与，组织过程不愉快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B03D5E-BA09-433E-B23D-5828E370C8E2}"/>
              </a:ext>
            </a:extLst>
          </p:cNvPr>
          <p:cNvSpPr txBox="1"/>
          <p:nvPr/>
        </p:nvSpPr>
        <p:spPr>
          <a:xfrm>
            <a:off x="6602965" y="3598506"/>
            <a:ext cx="4567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只有沟通能力没有组织能力：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活动办的很乱，但大家不会闹掰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ED0A26-BEFC-4D16-8D64-066B8143CB64}"/>
              </a:ext>
            </a:extLst>
          </p:cNvPr>
          <p:cNvSpPr txBox="1"/>
          <p:nvPr/>
        </p:nvSpPr>
        <p:spPr>
          <a:xfrm>
            <a:off x="2687216" y="5206482"/>
            <a:ext cx="70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能力之间的对比 </a:t>
            </a:r>
            <a:r>
              <a:rPr lang="en-US" altLang="zh-CN" dirty="0"/>
              <a:t>-&gt; </a:t>
            </a:r>
            <a:r>
              <a:rPr lang="zh-CN" altLang="en-US" dirty="0"/>
              <a:t>场景之间的对比</a:t>
            </a:r>
          </a:p>
        </p:txBody>
      </p:sp>
    </p:spTree>
    <p:extLst>
      <p:ext uri="{BB962C8B-B14F-4D97-AF65-F5344CB8AC3E}">
        <p14:creationId xmlns:p14="http://schemas.microsoft.com/office/powerpoint/2010/main" val="78488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AAC293-C2F7-4CED-AFB9-0CB8AE1E0591}"/>
              </a:ext>
            </a:extLst>
          </p:cNvPr>
          <p:cNvSpPr txBox="1"/>
          <p:nvPr/>
        </p:nvSpPr>
        <p:spPr>
          <a:xfrm>
            <a:off x="1021702" y="615821"/>
            <a:ext cx="471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场景与背景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C47BED-96A6-4D05-A050-1494686622E9}"/>
              </a:ext>
            </a:extLst>
          </p:cNvPr>
          <p:cNvSpPr txBox="1"/>
          <p:nvPr/>
        </p:nvSpPr>
        <p:spPr>
          <a:xfrm>
            <a:off x="1903446" y="1606812"/>
            <a:ext cx="807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脱离了背景，场景就失去了意义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32E997-A99B-47AF-86A2-6517351343C5}"/>
              </a:ext>
            </a:extLst>
          </p:cNvPr>
          <p:cNvSpPr txBox="1"/>
          <p:nvPr/>
        </p:nvSpPr>
        <p:spPr>
          <a:xfrm>
            <a:off x="1903446" y="2313992"/>
            <a:ext cx="753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公司背景 </a:t>
            </a:r>
            <a:r>
              <a:rPr lang="en-US" altLang="zh-CN" dirty="0"/>
              <a:t>vs </a:t>
            </a:r>
            <a:r>
              <a:rPr lang="zh-CN" altLang="en-US" dirty="0"/>
              <a:t>求是潮背景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BF95D7-90DC-4F32-BFB7-6D440D7D426A}"/>
              </a:ext>
            </a:extLst>
          </p:cNvPr>
          <p:cNvSpPr txBox="1"/>
          <p:nvPr/>
        </p:nvSpPr>
        <p:spPr>
          <a:xfrm>
            <a:off x="2052735" y="3069771"/>
            <a:ext cx="6988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-&gt; </a:t>
            </a:r>
            <a:r>
              <a:rPr lang="zh-CN" altLang="en-US" dirty="0"/>
              <a:t>“在正确的场合做正确的事”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-&gt; “</a:t>
            </a:r>
            <a:r>
              <a:rPr lang="zh-CN" altLang="en-US" dirty="0"/>
              <a:t>在正确的身份做正确的事</a:t>
            </a:r>
            <a:r>
              <a:rPr lang="en-US" altLang="zh-CN" dirty="0"/>
              <a:t>” </a:t>
            </a:r>
            <a:r>
              <a:rPr lang="zh-CN" altLang="en-US" dirty="0"/>
              <a:t>（决策的决定）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-&gt; </a:t>
            </a:r>
            <a:r>
              <a:rPr lang="zh-CN" altLang="en-US" dirty="0"/>
              <a:t>“对正确的对象做正确的事” （教学的方向）</a:t>
            </a:r>
          </a:p>
        </p:txBody>
      </p:sp>
    </p:spTree>
    <p:extLst>
      <p:ext uri="{BB962C8B-B14F-4D97-AF65-F5344CB8AC3E}">
        <p14:creationId xmlns:p14="http://schemas.microsoft.com/office/powerpoint/2010/main" val="135572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AAC293-C2F7-4CED-AFB9-0CB8AE1E0591}"/>
              </a:ext>
            </a:extLst>
          </p:cNvPr>
          <p:cNvSpPr txBox="1"/>
          <p:nvPr/>
        </p:nvSpPr>
        <p:spPr>
          <a:xfrm>
            <a:off x="1021702" y="615821"/>
            <a:ext cx="471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层次分析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32E997-A99B-47AF-86A2-6517351343C5}"/>
              </a:ext>
            </a:extLst>
          </p:cNvPr>
          <p:cNvSpPr txBox="1"/>
          <p:nvPr/>
        </p:nvSpPr>
        <p:spPr>
          <a:xfrm>
            <a:off x="1964094" y="2192694"/>
            <a:ext cx="753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从成对比较矩阵到最终的得分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BF95D7-90DC-4F32-BFB7-6D440D7D426A}"/>
              </a:ext>
            </a:extLst>
          </p:cNvPr>
          <p:cNvSpPr txBox="1"/>
          <p:nvPr/>
        </p:nvSpPr>
        <p:spPr>
          <a:xfrm>
            <a:off x="2239347" y="3059668"/>
            <a:ext cx="698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获得各个要素之间的相对权重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A218A0-7744-4109-8432-36381022C94B}"/>
              </a:ext>
            </a:extLst>
          </p:cNvPr>
          <p:cNvSpPr txBox="1"/>
          <p:nvPr/>
        </p:nvSpPr>
        <p:spPr>
          <a:xfrm>
            <a:off x="2883157" y="4340682"/>
            <a:ext cx="766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事实上这个没卵用，更多的情况下，我们会依靠自己的直觉</a:t>
            </a:r>
            <a:endParaRPr lang="en-US" altLang="zh-CN" dirty="0"/>
          </a:p>
          <a:p>
            <a:r>
              <a:rPr lang="zh-CN" altLang="en-US" dirty="0"/>
              <a:t>直觉从经验中来，所以丰富自己的经验就是所谓的阅历</a:t>
            </a:r>
          </a:p>
        </p:txBody>
      </p:sp>
    </p:spTree>
    <p:extLst>
      <p:ext uri="{BB962C8B-B14F-4D97-AF65-F5344CB8AC3E}">
        <p14:creationId xmlns:p14="http://schemas.microsoft.com/office/powerpoint/2010/main" val="391706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E70960-CD5A-408B-9E62-3D2441B383CA}"/>
              </a:ext>
            </a:extLst>
          </p:cNvPr>
          <p:cNvSpPr txBox="1"/>
          <p:nvPr/>
        </p:nvSpPr>
        <p:spPr>
          <a:xfrm>
            <a:off x="1021702" y="615821"/>
            <a:ext cx="471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如何考虑背景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418215-EC2D-4D02-B4FA-399F0E2C0C6C}"/>
              </a:ext>
            </a:extLst>
          </p:cNvPr>
          <p:cNvSpPr txBox="1"/>
          <p:nvPr/>
        </p:nvSpPr>
        <p:spPr>
          <a:xfrm>
            <a:off x="2733869" y="1922106"/>
            <a:ext cx="7380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我们的目的与目标是什么 </a:t>
            </a:r>
            <a:r>
              <a:rPr lang="en-US" altLang="zh-CN" dirty="0"/>
              <a:t>—— </a:t>
            </a:r>
            <a:r>
              <a:rPr lang="zh-CN" altLang="en-US" dirty="0"/>
              <a:t>需求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没有它会怎么样 </a:t>
            </a:r>
            <a:r>
              <a:rPr lang="en-US" altLang="zh-CN" dirty="0"/>
              <a:t>—— Useful</a:t>
            </a:r>
          </a:p>
          <a:p>
            <a:endParaRPr lang="en-US" altLang="zh-CN" dirty="0"/>
          </a:p>
          <a:p>
            <a:r>
              <a:rPr lang="zh-CN" altLang="en-US" dirty="0"/>
              <a:t>是否能起到作用 </a:t>
            </a:r>
            <a:r>
              <a:rPr lang="en-US" altLang="zh-CN" dirty="0"/>
              <a:t>—— Useable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2CBDF1-66B9-4320-B686-95EE96FACD22}"/>
              </a:ext>
            </a:extLst>
          </p:cNvPr>
          <p:cNvSpPr/>
          <p:nvPr/>
        </p:nvSpPr>
        <p:spPr>
          <a:xfrm>
            <a:off x="2733869" y="3842954"/>
            <a:ext cx="6096000" cy="17121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在考虑的过程中，更多的会是一个圈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但思想的深度提高了，也越来越接近思考的本质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大部分问题是没有答案的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347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CE9C38-2948-4F0E-BECF-0AB6A0A0F08A}"/>
              </a:ext>
            </a:extLst>
          </p:cNvPr>
          <p:cNvSpPr txBox="1"/>
          <p:nvPr/>
        </p:nvSpPr>
        <p:spPr>
          <a:xfrm>
            <a:off x="1021702" y="615821"/>
            <a:ext cx="471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如何保证正确性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C5F717-9F3F-4297-99BC-888C7F2A08C3}"/>
              </a:ext>
            </a:extLst>
          </p:cNvPr>
          <p:cNvSpPr txBox="1"/>
          <p:nvPr/>
        </p:nvSpPr>
        <p:spPr>
          <a:xfrm>
            <a:off x="2733869" y="1922106"/>
            <a:ext cx="738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永远只有事实能教你做人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979EB6-48F3-43C1-B8F8-EF2D95C5B648}"/>
              </a:ext>
            </a:extLst>
          </p:cNvPr>
          <p:cNvSpPr txBox="1"/>
          <p:nvPr/>
        </p:nvSpPr>
        <p:spPr>
          <a:xfrm>
            <a:off x="2733869" y="2817844"/>
            <a:ext cx="7380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复盘</a:t>
            </a:r>
            <a:endParaRPr lang="en-US" altLang="zh-CN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59EC13-29F3-4F57-A5F7-019E178A940B}"/>
              </a:ext>
            </a:extLst>
          </p:cNvPr>
          <p:cNvSpPr txBox="1"/>
          <p:nvPr/>
        </p:nvSpPr>
        <p:spPr>
          <a:xfrm>
            <a:off x="2733868" y="3331030"/>
            <a:ext cx="7380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如何复盘？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我是不是做错了</a:t>
            </a:r>
            <a:endParaRPr lang="en-US" altLang="zh-CN" dirty="0"/>
          </a:p>
          <a:p>
            <a:r>
              <a:rPr lang="zh-CN" altLang="en-US" dirty="0"/>
              <a:t>我哪里做错了</a:t>
            </a:r>
            <a:endParaRPr lang="en-US" altLang="zh-CN" dirty="0"/>
          </a:p>
          <a:p>
            <a:r>
              <a:rPr lang="zh-CN" altLang="en-US" dirty="0"/>
              <a:t>我怎样避免再次做错</a:t>
            </a:r>
            <a:r>
              <a:rPr lang="en-US" altLang="zh-CN" dirty="0"/>
              <a:t>——</a:t>
            </a:r>
            <a:r>
              <a:rPr lang="zh-CN" altLang="en-US" dirty="0"/>
              <a:t>找到思考路径中的疏漏</a:t>
            </a:r>
            <a:endParaRPr lang="en-US" altLang="zh-CN" dirty="0"/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F1C5F717-9F3F-4297-99BC-888C7F2A08C3}"/>
              </a:ext>
            </a:extLst>
          </p:cNvPr>
          <p:cNvSpPr txBox="1"/>
          <p:nvPr/>
        </p:nvSpPr>
        <p:spPr>
          <a:xfrm>
            <a:off x="2733867" y="5478618"/>
            <a:ext cx="738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就像神经网络训练参数一样，我们的经历也需要训练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278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983190-A558-4D4C-B0D7-4044065FB1CC}"/>
              </a:ext>
            </a:extLst>
          </p:cNvPr>
          <p:cNvSpPr txBox="1"/>
          <p:nvPr/>
        </p:nvSpPr>
        <p:spPr>
          <a:xfrm>
            <a:off x="7148025" y="1218717"/>
            <a:ext cx="345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了解求是潮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3A84DA-954D-4ADB-9ABE-2CD5F0059EED}"/>
              </a:ext>
            </a:extLst>
          </p:cNvPr>
          <p:cNvSpPr txBox="1"/>
          <p:nvPr/>
        </p:nvSpPr>
        <p:spPr>
          <a:xfrm>
            <a:off x="2164125" y="1247953"/>
            <a:ext cx="634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热爱 </a:t>
            </a:r>
            <a:r>
              <a:rPr lang="en-US" altLang="zh-CN" sz="2400" dirty="0"/>
              <a:t>-&gt; </a:t>
            </a:r>
            <a:r>
              <a:rPr lang="zh-CN" altLang="en-US" sz="2400" dirty="0"/>
              <a:t>责任心 </a:t>
            </a:r>
            <a:r>
              <a:rPr lang="en-US" altLang="zh-CN" sz="2400" dirty="0"/>
              <a:t>-&gt; </a:t>
            </a:r>
            <a:r>
              <a:rPr lang="zh-CN" altLang="en-US" sz="2400" dirty="0"/>
              <a:t>沟通</a:t>
            </a:r>
            <a:r>
              <a:rPr lang="en-US" altLang="zh-CN" sz="2400" dirty="0"/>
              <a:t>/</a:t>
            </a:r>
            <a:r>
              <a:rPr lang="zh-CN" altLang="en-US" sz="2400" dirty="0"/>
              <a:t>情商</a:t>
            </a:r>
            <a:r>
              <a:rPr lang="en-US" altLang="zh-CN" sz="2400" dirty="0"/>
              <a:t>  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6BADF71-ADA8-40A9-89AF-422B02B3C8C8}"/>
              </a:ext>
            </a:extLst>
          </p:cNvPr>
          <p:cNvSpPr txBox="1"/>
          <p:nvPr/>
        </p:nvSpPr>
        <p:spPr>
          <a:xfrm>
            <a:off x="2164125" y="3136159"/>
            <a:ext cx="634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运营</a:t>
            </a:r>
            <a:r>
              <a:rPr lang="en-US" altLang="zh-CN" sz="2400" dirty="0"/>
              <a:t> -&gt; </a:t>
            </a:r>
            <a:r>
              <a:rPr lang="zh-CN" altLang="en-US" sz="2400" dirty="0"/>
              <a:t>产品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034F9A-769C-4D58-82FF-E73582DC5170}"/>
              </a:ext>
            </a:extLst>
          </p:cNvPr>
          <p:cNvSpPr txBox="1"/>
          <p:nvPr/>
        </p:nvSpPr>
        <p:spPr>
          <a:xfrm>
            <a:off x="2164125" y="2197069"/>
            <a:ext cx="634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组织 </a:t>
            </a:r>
            <a:r>
              <a:rPr lang="en-US" altLang="zh-CN" sz="2400" dirty="0"/>
              <a:t>-&gt; </a:t>
            </a:r>
            <a:r>
              <a:rPr lang="zh-CN" altLang="en-US" sz="2400" dirty="0"/>
              <a:t>规划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2420C02-6176-479D-AE61-5496BA7E9F6D}"/>
              </a:ext>
            </a:extLst>
          </p:cNvPr>
          <p:cNvSpPr txBox="1"/>
          <p:nvPr/>
        </p:nvSpPr>
        <p:spPr>
          <a:xfrm>
            <a:off x="6989405" y="2169111"/>
            <a:ext cx="345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了解产品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6F6787F-9085-4069-84D9-6B0B3BF739FB}"/>
              </a:ext>
            </a:extLst>
          </p:cNvPr>
          <p:cNvSpPr txBox="1"/>
          <p:nvPr/>
        </p:nvSpPr>
        <p:spPr>
          <a:xfrm>
            <a:off x="7008067" y="3146185"/>
            <a:ext cx="345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做好产品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7375F53-D00F-46D6-9C1A-8A5DF7C667FA}"/>
              </a:ext>
            </a:extLst>
          </p:cNvPr>
          <p:cNvSpPr txBox="1"/>
          <p:nvPr/>
        </p:nvSpPr>
        <p:spPr>
          <a:xfrm>
            <a:off x="2164125" y="4089867"/>
            <a:ext cx="634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智商 </a:t>
            </a:r>
            <a:r>
              <a:rPr lang="en-US" altLang="zh-CN" sz="2400" dirty="0"/>
              <a:t>-&gt; </a:t>
            </a:r>
            <a:r>
              <a:rPr lang="zh-CN" altLang="en-US" sz="2400" dirty="0"/>
              <a:t>思想深度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5FE93CD-8C9D-4947-BA3B-93FA1AAE4F20}"/>
              </a:ext>
            </a:extLst>
          </p:cNvPr>
          <p:cNvSpPr txBox="1"/>
          <p:nvPr/>
        </p:nvSpPr>
        <p:spPr>
          <a:xfrm>
            <a:off x="2164125" y="5001418"/>
            <a:ext cx="634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交际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39A4DBE-BA12-4EBA-BA0D-C67FFFAA2A61}"/>
              </a:ext>
            </a:extLst>
          </p:cNvPr>
          <p:cNvSpPr txBox="1"/>
          <p:nvPr/>
        </p:nvSpPr>
        <p:spPr>
          <a:xfrm>
            <a:off x="7008067" y="4079841"/>
            <a:ext cx="345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自我价值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DC4371-BC24-4840-8C62-67EBCAC5A118}"/>
              </a:ext>
            </a:extLst>
          </p:cNvPr>
          <p:cNvSpPr txBox="1"/>
          <p:nvPr/>
        </p:nvSpPr>
        <p:spPr>
          <a:xfrm>
            <a:off x="7166694" y="5014339"/>
            <a:ext cx="345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没那么重要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E537534-4184-49AC-8828-9D92C99A229B}"/>
              </a:ext>
            </a:extLst>
          </p:cNvPr>
          <p:cNvSpPr txBox="1"/>
          <p:nvPr/>
        </p:nvSpPr>
        <p:spPr>
          <a:xfrm>
            <a:off x="2164125" y="5829212"/>
            <a:ext cx="634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判断力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BE583B7-DF80-44A5-83D7-8F9BC5DA1B92}"/>
              </a:ext>
            </a:extLst>
          </p:cNvPr>
          <p:cNvSpPr txBox="1"/>
          <p:nvPr/>
        </p:nvSpPr>
        <p:spPr>
          <a:xfrm>
            <a:off x="7166694" y="5816291"/>
            <a:ext cx="345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一切的基石</a:t>
            </a:r>
          </a:p>
        </p:txBody>
      </p:sp>
    </p:spTree>
    <p:extLst>
      <p:ext uri="{BB962C8B-B14F-4D97-AF65-F5344CB8AC3E}">
        <p14:creationId xmlns:p14="http://schemas.microsoft.com/office/powerpoint/2010/main" val="37676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883</Words>
  <Application>Microsoft Office PowerPoint</Application>
  <PresentationFormat>宽屏</PresentationFormat>
  <Paragraphs>231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奕晨 汪</dc:creator>
  <cp:lastModifiedBy>奕晨 汪</cp:lastModifiedBy>
  <cp:revision>63</cp:revision>
  <dcterms:created xsi:type="dcterms:W3CDTF">2021-04-16T15:46:59Z</dcterms:created>
  <dcterms:modified xsi:type="dcterms:W3CDTF">2021-04-16T17:33:29Z</dcterms:modified>
</cp:coreProperties>
</file>