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3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1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9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5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58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69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7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0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9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B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07F1-237A-4247-A200-6A8CD5C653B8}" type="datetimeFigureOut">
              <a:rPr lang="zh-CN" altLang="en-US" smtClean="0"/>
              <a:t>2019/9/14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D323-5664-44C9-BB1F-261426366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6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3E6E-2727-4849-B669-7EA1F0CCB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百词斩</a:t>
            </a:r>
            <a:r>
              <a:rPr lang="en-US" altLang="zh-CN" dirty="0"/>
              <a:t>7.0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37789A2-2F36-4C4C-9179-648125405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74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D88FCE-E658-483A-85B0-2904218F8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36" y="331541"/>
            <a:ext cx="3300642" cy="6858000"/>
          </a:xfrm>
          <a:prstGeom prst="rect">
            <a:avLst/>
          </a:prstGeom>
          <a:solidFill>
            <a:srgbClr val="5BB8F3"/>
          </a:solidFill>
        </p:spPr>
      </p:pic>
    </p:spTree>
    <p:extLst>
      <p:ext uri="{BB962C8B-B14F-4D97-AF65-F5344CB8AC3E}">
        <p14:creationId xmlns:p14="http://schemas.microsoft.com/office/powerpoint/2010/main" val="88603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AE826C-7248-4556-A638-13989FF0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34" y="2743195"/>
            <a:ext cx="2500331" cy="1371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F0CE9B-40D7-462A-854A-D8B6B3AE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181" y="5054077"/>
            <a:ext cx="2500331" cy="1371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CAA540-D715-463B-A2FC-CEF61A2D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773" y="4307627"/>
            <a:ext cx="2500331" cy="1371610"/>
          </a:xfrm>
          <a:prstGeom prst="rect">
            <a:avLst/>
          </a:prstGeom>
        </p:spPr>
      </p:pic>
      <p:sp>
        <p:nvSpPr>
          <p:cNvPr id="11" name="图形 9" descr="奖杯">
            <a:extLst>
              <a:ext uri="{FF2B5EF4-FFF2-40B4-BE49-F238E27FC236}">
                <a16:creationId xmlns:a16="http://schemas.microsoft.com/office/drawing/2014/main" id="{D404C738-32CB-43AA-A15E-87CF43EC950B}"/>
              </a:ext>
            </a:extLst>
          </p:cNvPr>
          <p:cNvSpPr/>
          <p:nvPr/>
        </p:nvSpPr>
        <p:spPr>
          <a:xfrm>
            <a:off x="1412034" y="1931529"/>
            <a:ext cx="2058954" cy="3187867"/>
          </a:xfrm>
          <a:custGeom>
            <a:avLst/>
            <a:gdLst>
              <a:gd name="connsiteX0" fmla="*/ 570548 w 666750"/>
              <a:gd name="connsiteY0" fmla="*/ 361950 h 742950"/>
              <a:gd name="connsiteX1" fmla="*/ 437198 w 666750"/>
              <a:gd name="connsiteY1" fmla="*/ 425768 h 742950"/>
              <a:gd name="connsiteX2" fmla="*/ 494348 w 666750"/>
              <a:gd name="connsiteY2" fmla="*/ 367665 h 742950"/>
              <a:gd name="connsiteX3" fmla="*/ 516255 w 666750"/>
              <a:gd name="connsiteY3" fmla="*/ 339090 h 742950"/>
              <a:gd name="connsiteX4" fmla="*/ 541973 w 666750"/>
              <a:gd name="connsiteY4" fmla="*/ 248602 h 742950"/>
              <a:gd name="connsiteX5" fmla="*/ 541973 w 666750"/>
              <a:gd name="connsiteY5" fmla="*/ 124778 h 742950"/>
              <a:gd name="connsiteX6" fmla="*/ 608648 w 666750"/>
              <a:gd name="connsiteY6" fmla="*/ 124778 h 742950"/>
              <a:gd name="connsiteX7" fmla="*/ 608648 w 666750"/>
              <a:gd name="connsiteY7" fmla="*/ 269558 h 742950"/>
              <a:gd name="connsiteX8" fmla="*/ 570548 w 666750"/>
              <a:gd name="connsiteY8" fmla="*/ 361950 h 742950"/>
              <a:gd name="connsiteX9" fmla="*/ 97155 w 666750"/>
              <a:gd name="connsiteY9" fmla="*/ 361950 h 742950"/>
              <a:gd name="connsiteX10" fmla="*/ 57150 w 666750"/>
              <a:gd name="connsiteY10" fmla="*/ 269558 h 742950"/>
              <a:gd name="connsiteX11" fmla="*/ 57150 w 666750"/>
              <a:gd name="connsiteY11" fmla="*/ 123825 h 742950"/>
              <a:gd name="connsiteX12" fmla="*/ 123825 w 666750"/>
              <a:gd name="connsiteY12" fmla="*/ 123825 h 742950"/>
              <a:gd name="connsiteX13" fmla="*/ 123825 w 666750"/>
              <a:gd name="connsiteY13" fmla="*/ 247650 h 742950"/>
              <a:gd name="connsiteX14" fmla="*/ 149543 w 666750"/>
              <a:gd name="connsiteY14" fmla="*/ 338138 h 742950"/>
              <a:gd name="connsiteX15" fmla="*/ 171450 w 666750"/>
              <a:gd name="connsiteY15" fmla="*/ 366713 h 742950"/>
              <a:gd name="connsiteX16" fmla="*/ 228600 w 666750"/>
              <a:gd name="connsiteY16" fmla="*/ 424815 h 742950"/>
              <a:gd name="connsiteX17" fmla="*/ 97155 w 666750"/>
              <a:gd name="connsiteY17" fmla="*/ 361950 h 742950"/>
              <a:gd name="connsiteX18" fmla="*/ 666750 w 666750"/>
              <a:gd name="connsiteY18" fmla="*/ 266700 h 742950"/>
              <a:gd name="connsiteX19" fmla="*/ 666750 w 666750"/>
              <a:gd name="connsiteY19" fmla="*/ 66675 h 742950"/>
              <a:gd name="connsiteX20" fmla="*/ 542925 w 666750"/>
              <a:gd name="connsiteY20" fmla="*/ 66675 h 742950"/>
              <a:gd name="connsiteX21" fmla="*/ 542925 w 666750"/>
              <a:gd name="connsiteY21" fmla="*/ 0 h 742950"/>
              <a:gd name="connsiteX22" fmla="*/ 333375 w 666750"/>
              <a:gd name="connsiteY22" fmla="*/ 0 h 742950"/>
              <a:gd name="connsiteX23" fmla="*/ 123825 w 666750"/>
              <a:gd name="connsiteY23" fmla="*/ 0 h 742950"/>
              <a:gd name="connsiteX24" fmla="*/ 123825 w 666750"/>
              <a:gd name="connsiteY24" fmla="*/ 66675 h 742950"/>
              <a:gd name="connsiteX25" fmla="*/ 0 w 666750"/>
              <a:gd name="connsiteY25" fmla="*/ 66675 h 742950"/>
              <a:gd name="connsiteX26" fmla="*/ 0 w 666750"/>
              <a:gd name="connsiteY26" fmla="*/ 265748 h 742950"/>
              <a:gd name="connsiteX27" fmla="*/ 54293 w 666750"/>
              <a:gd name="connsiteY27" fmla="*/ 399098 h 742950"/>
              <a:gd name="connsiteX28" fmla="*/ 281940 w 666750"/>
              <a:gd name="connsiteY28" fmla="*/ 484823 h 742950"/>
              <a:gd name="connsiteX29" fmla="*/ 295275 w 666750"/>
              <a:gd name="connsiteY29" fmla="*/ 532448 h 742950"/>
              <a:gd name="connsiteX30" fmla="*/ 295275 w 666750"/>
              <a:gd name="connsiteY30" fmla="*/ 656273 h 742950"/>
              <a:gd name="connsiteX31" fmla="*/ 247650 w 666750"/>
              <a:gd name="connsiteY31" fmla="*/ 656273 h 742950"/>
              <a:gd name="connsiteX32" fmla="*/ 209550 w 666750"/>
              <a:gd name="connsiteY32" fmla="*/ 694373 h 742950"/>
              <a:gd name="connsiteX33" fmla="*/ 161925 w 666750"/>
              <a:gd name="connsiteY33" fmla="*/ 694373 h 742950"/>
              <a:gd name="connsiteX34" fmla="*/ 123825 w 666750"/>
              <a:gd name="connsiteY34" fmla="*/ 732473 h 742950"/>
              <a:gd name="connsiteX35" fmla="*/ 123825 w 666750"/>
              <a:gd name="connsiteY35" fmla="*/ 751523 h 742950"/>
              <a:gd name="connsiteX36" fmla="*/ 542925 w 666750"/>
              <a:gd name="connsiteY36" fmla="*/ 751523 h 742950"/>
              <a:gd name="connsiteX37" fmla="*/ 542925 w 666750"/>
              <a:gd name="connsiteY37" fmla="*/ 732473 h 742950"/>
              <a:gd name="connsiteX38" fmla="*/ 504825 w 666750"/>
              <a:gd name="connsiteY38" fmla="*/ 694373 h 742950"/>
              <a:gd name="connsiteX39" fmla="*/ 457200 w 666750"/>
              <a:gd name="connsiteY39" fmla="*/ 694373 h 742950"/>
              <a:gd name="connsiteX40" fmla="*/ 419100 w 666750"/>
              <a:gd name="connsiteY40" fmla="*/ 656273 h 742950"/>
              <a:gd name="connsiteX41" fmla="*/ 371475 w 666750"/>
              <a:gd name="connsiteY41" fmla="*/ 656273 h 742950"/>
              <a:gd name="connsiteX42" fmla="*/ 371475 w 666750"/>
              <a:gd name="connsiteY42" fmla="*/ 533400 h 742950"/>
              <a:gd name="connsiteX43" fmla="*/ 384810 w 666750"/>
              <a:gd name="connsiteY43" fmla="*/ 485775 h 742950"/>
              <a:gd name="connsiteX44" fmla="*/ 612458 w 666750"/>
              <a:gd name="connsiteY44" fmla="*/ 400050 h 742950"/>
              <a:gd name="connsiteX45" fmla="*/ 666750 w 666750"/>
              <a:gd name="connsiteY45" fmla="*/ 26670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66750" h="742950">
                <a:moveTo>
                  <a:pt x="570548" y="361950"/>
                </a:moveTo>
                <a:cubicBezTo>
                  <a:pt x="537210" y="396240"/>
                  <a:pt x="505778" y="418148"/>
                  <a:pt x="437198" y="425768"/>
                </a:cubicBezTo>
                <a:cubicBezTo>
                  <a:pt x="455295" y="407670"/>
                  <a:pt x="476250" y="389573"/>
                  <a:pt x="494348" y="367665"/>
                </a:cubicBezTo>
                <a:cubicBezTo>
                  <a:pt x="501967" y="359093"/>
                  <a:pt x="516255" y="340043"/>
                  <a:pt x="516255" y="339090"/>
                </a:cubicBezTo>
                <a:cubicBezTo>
                  <a:pt x="532448" y="312420"/>
                  <a:pt x="541973" y="281940"/>
                  <a:pt x="541973" y="248602"/>
                </a:cubicBezTo>
                <a:lnTo>
                  <a:pt x="541973" y="124778"/>
                </a:lnTo>
                <a:lnTo>
                  <a:pt x="608648" y="124778"/>
                </a:lnTo>
                <a:lnTo>
                  <a:pt x="608648" y="269558"/>
                </a:lnTo>
                <a:cubicBezTo>
                  <a:pt x="609600" y="271463"/>
                  <a:pt x="611505" y="319088"/>
                  <a:pt x="570548" y="361950"/>
                </a:cubicBezTo>
                <a:close/>
                <a:moveTo>
                  <a:pt x="97155" y="361950"/>
                </a:moveTo>
                <a:cubicBezTo>
                  <a:pt x="55245" y="319088"/>
                  <a:pt x="57150" y="271463"/>
                  <a:pt x="57150" y="269558"/>
                </a:cubicBezTo>
                <a:lnTo>
                  <a:pt x="57150" y="123825"/>
                </a:lnTo>
                <a:lnTo>
                  <a:pt x="123825" y="123825"/>
                </a:lnTo>
                <a:lnTo>
                  <a:pt x="123825" y="247650"/>
                </a:lnTo>
                <a:cubicBezTo>
                  <a:pt x="123825" y="280988"/>
                  <a:pt x="133350" y="311468"/>
                  <a:pt x="149543" y="338138"/>
                </a:cubicBezTo>
                <a:cubicBezTo>
                  <a:pt x="149543" y="339090"/>
                  <a:pt x="163830" y="359093"/>
                  <a:pt x="171450" y="366713"/>
                </a:cubicBezTo>
                <a:cubicBezTo>
                  <a:pt x="190500" y="388620"/>
                  <a:pt x="210502" y="406718"/>
                  <a:pt x="228600" y="424815"/>
                </a:cubicBezTo>
                <a:cubicBezTo>
                  <a:pt x="161925" y="417195"/>
                  <a:pt x="129540" y="395288"/>
                  <a:pt x="97155" y="361950"/>
                </a:cubicBezTo>
                <a:close/>
                <a:moveTo>
                  <a:pt x="666750" y="266700"/>
                </a:moveTo>
                <a:lnTo>
                  <a:pt x="666750" y="66675"/>
                </a:lnTo>
                <a:lnTo>
                  <a:pt x="542925" y="66675"/>
                </a:lnTo>
                <a:lnTo>
                  <a:pt x="542925" y="0"/>
                </a:lnTo>
                <a:lnTo>
                  <a:pt x="333375" y="0"/>
                </a:lnTo>
                <a:lnTo>
                  <a:pt x="123825" y="0"/>
                </a:lnTo>
                <a:lnTo>
                  <a:pt x="123825" y="66675"/>
                </a:lnTo>
                <a:lnTo>
                  <a:pt x="0" y="66675"/>
                </a:lnTo>
                <a:lnTo>
                  <a:pt x="0" y="265748"/>
                </a:lnTo>
                <a:cubicBezTo>
                  <a:pt x="0" y="275273"/>
                  <a:pt x="0" y="340995"/>
                  <a:pt x="54293" y="399098"/>
                </a:cubicBezTo>
                <a:cubicBezTo>
                  <a:pt x="106680" y="454343"/>
                  <a:pt x="170498" y="482918"/>
                  <a:pt x="281940" y="484823"/>
                </a:cubicBezTo>
                <a:cubicBezTo>
                  <a:pt x="290513" y="499110"/>
                  <a:pt x="295275" y="515303"/>
                  <a:pt x="295275" y="532448"/>
                </a:cubicBezTo>
                <a:lnTo>
                  <a:pt x="295275" y="656273"/>
                </a:lnTo>
                <a:lnTo>
                  <a:pt x="247650" y="656273"/>
                </a:lnTo>
                <a:cubicBezTo>
                  <a:pt x="226695" y="656273"/>
                  <a:pt x="209550" y="673418"/>
                  <a:pt x="209550" y="694373"/>
                </a:cubicBezTo>
                <a:lnTo>
                  <a:pt x="161925" y="694373"/>
                </a:lnTo>
                <a:cubicBezTo>
                  <a:pt x="140970" y="694373"/>
                  <a:pt x="123825" y="711518"/>
                  <a:pt x="123825" y="732473"/>
                </a:cubicBezTo>
                <a:lnTo>
                  <a:pt x="123825" y="751523"/>
                </a:lnTo>
                <a:lnTo>
                  <a:pt x="542925" y="751523"/>
                </a:lnTo>
                <a:lnTo>
                  <a:pt x="542925" y="732473"/>
                </a:lnTo>
                <a:cubicBezTo>
                  <a:pt x="542925" y="711518"/>
                  <a:pt x="525780" y="694373"/>
                  <a:pt x="504825" y="694373"/>
                </a:cubicBezTo>
                <a:lnTo>
                  <a:pt x="457200" y="694373"/>
                </a:lnTo>
                <a:cubicBezTo>
                  <a:pt x="457200" y="673418"/>
                  <a:pt x="440055" y="656273"/>
                  <a:pt x="419100" y="656273"/>
                </a:cubicBezTo>
                <a:lnTo>
                  <a:pt x="371475" y="656273"/>
                </a:lnTo>
                <a:lnTo>
                  <a:pt x="371475" y="533400"/>
                </a:lnTo>
                <a:cubicBezTo>
                  <a:pt x="371475" y="516255"/>
                  <a:pt x="376238" y="500063"/>
                  <a:pt x="384810" y="485775"/>
                </a:cubicBezTo>
                <a:cubicBezTo>
                  <a:pt x="496253" y="483870"/>
                  <a:pt x="560070" y="454343"/>
                  <a:pt x="612458" y="400050"/>
                </a:cubicBezTo>
                <a:cubicBezTo>
                  <a:pt x="666750" y="342900"/>
                  <a:pt x="666750" y="276225"/>
                  <a:pt x="666750" y="266700"/>
                </a:cubicBezTo>
                <a:close/>
              </a:path>
            </a:pathLst>
          </a:custGeom>
          <a:noFill/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8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百词斩7.0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子白</dc:creator>
  <cp:lastModifiedBy>林 子白</cp:lastModifiedBy>
  <cp:revision>4</cp:revision>
  <dcterms:created xsi:type="dcterms:W3CDTF">2019-09-14T06:46:16Z</dcterms:created>
  <dcterms:modified xsi:type="dcterms:W3CDTF">2019-09-14T07:29:14Z</dcterms:modified>
</cp:coreProperties>
</file>