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11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79" r:id="rId3"/>
    <p:sldId id="305" r:id="rId4"/>
    <p:sldId id="259" r:id="rId5"/>
    <p:sldId id="386" r:id="rId6"/>
    <p:sldId id="390" r:id="rId7"/>
    <p:sldId id="392" r:id="rId8"/>
    <p:sldId id="258" r:id="rId9"/>
    <p:sldId id="382" r:id="rId10"/>
    <p:sldId id="389" r:id="rId11"/>
    <p:sldId id="391" r:id="rId12"/>
    <p:sldId id="393" r:id="rId13"/>
    <p:sldId id="380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4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806"/>
    <a:srgbClr val="1E3595"/>
    <a:srgbClr val="E8E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77"/>
      </p:cViewPr>
      <p:guideLst>
        <p:guide orient="horz" pos="2160"/>
        <p:guide pos="647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27C22-C801-4E74-BEEF-E6539A14AE15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111FB-1F7D-4FAB-A4EF-5CB9150CEB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217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802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510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708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9511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52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96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5E7500-6516-4FFC-9EF1-FE977AA2252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787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435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220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330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639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809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A111FB-1F7D-4FAB-A4EF-5CB9150CEB9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5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13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5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519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7782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919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12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725278" y="64311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优秀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Word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www.1ppt.com/word/              Excel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www.1ppt.com/excel/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资料下载：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www.1ppt.com/ziliao/      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范文下载：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www.1ppt.com/fanwen/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试卷下载：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www.1ppt.com/shiti/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教案下载：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www.1ppt.com/jiaoan/  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  <a:endParaRPr kumimoji="0" lang="zh-CN" altLang="en-US" sz="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085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484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152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84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2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19D27-C416-4D37-8E7B-A2B4C38B5F6C}" type="datetimeFigureOut">
              <a:rPr lang="zh-CN" altLang="en-US" smtClean="0"/>
              <a:t>2019/9/15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34084-C508-49DA-BFC6-A2075EB742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5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image" Target="../media/image21.png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image" Target="../media/image20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notesSlide" Target="../notesSlides/notesSlide11.xml"/><Relationship Id="rId5" Type="http://schemas.openxmlformats.org/officeDocument/2006/relationships/tags" Target="../tags/tag35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42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4" Type="http://schemas.openxmlformats.org/officeDocument/2006/relationships/tags" Target="../tags/tag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.xml"/><Relationship Id="rId10" Type="http://schemas.openxmlformats.org/officeDocument/2006/relationships/image" Target="../media/image13.png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16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5.jp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notesSlide" Target="../notesSlides/notesSlide7.xml"/><Relationship Id="rId5" Type="http://schemas.openxmlformats.org/officeDocument/2006/relationships/tags" Target="../tags/tag17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image" Target="../media/image18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notesSlide" Target="../notesSlides/notesSlide9.xml"/><Relationship Id="rId5" Type="http://schemas.openxmlformats.org/officeDocument/2006/relationships/tags" Target="../tags/tag26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25.xml"/><Relationship Id="rId9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_圆角矩形 1">
            <a:extLst>
              <a:ext uri="{FF2B5EF4-FFF2-40B4-BE49-F238E27FC236}">
                <a16:creationId xmlns:a16="http://schemas.microsoft.com/office/drawing/2014/main" id="{442C21CD-7347-4415-AE51-3428CBBACE9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PA_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2061" y="408834"/>
            <a:ext cx="6014930" cy="6014930"/>
          </a:xfrm>
          <a:prstGeom prst="rect">
            <a:avLst/>
          </a:prstGeom>
        </p:spPr>
      </p:pic>
      <p:sp>
        <p:nvSpPr>
          <p:cNvPr id="11" name="PA_圆角矩形 10"/>
          <p:cNvSpPr/>
          <p:nvPr>
            <p:custDataLst>
              <p:tags r:id="rId3"/>
            </p:custDataLst>
          </p:nvPr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PA_组合 79"/>
          <p:cNvGrpSpPr/>
          <p:nvPr>
            <p:custDataLst>
              <p:tags r:id="rId4"/>
            </p:custDataLst>
          </p:nvPr>
        </p:nvGrpSpPr>
        <p:grpSpPr>
          <a:xfrm>
            <a:off x="952499" y="4372598"/>
            <a:ext cx="1752601" cy="612775"/>
            <a:chOff x="284163" y="1644650"/>
            <a:chExt cx="1752601" cy="612775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6"/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1"/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3"/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5"/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3"/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4"/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396875" y="1758950"/>
              <a:ext cx="1639889" cy="427038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汇报人：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蜜桃乌龙茶小组</a:t>
              </a:r>
            </a:p>
          </p:txBody>
        </p:sp>
      </p:grpSp>
      <p:sp>
        <p:nvSpPr>
          <p:cNvPr id="70" name="PA_TextPlaceholder 4">
            <a:extLst>
              <a:ext uri="{FF2B5EF4-FFF2-40B4-BE49-F238E27FC236}">
                <a16:creationId xmlns:a16="http://schemas.microsoft.com/office/drawing/2014/main" id="{B8F1D69B-6E26-48B6-BE27-02F27F6C63C0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 flipH="1">
            <a:off x="939082" y="3441593"/>
            <a:ext cx="3848100" cy="770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崭新概念版本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71" name="PA_矩形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76207" y="2000098"/>
            <a:ext cx="534171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4800" b="1" dirty="0">
                <a:solidFill>
                  <a:srgbClr val="1E3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百词斩</a:t>
            </a:r>
            <a:r>
              <a:rPr lang="en-US" altLang="zh-CN" sz="4800" b="1" dirty="0">
                <a:solidFill>
                  <a:srgbClr val="1E3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7.0</a:t>
            </a:r>
          </a:p>
          <a:p>
            <a:pPr lvl="0"/>
            <a:r>
              <a:rPr lang="zh-CN" altLang="en-US" sz="3600" b="1" dirty="0">
                <a:solidFill>
                  <a:srgbClr val="1E35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发布会</a:t>
            </a:r>
            <a:endParaRPr lang="en-US" altLang="zh-CN" sz="3600" b="1" dirty="0">
              <a:solidFill>
                <a:srgbClr val="1E359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3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9370F59-A09F-4F97-A4D3-23562441C3E6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43869" y="807041"/>
            <a:ext cx="6986476" cy="6561322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1623662-B5D1-4546-8771-4C5417C2B344}"/>
              </a:ext>
            </a:extLst>
          </p:cNvPr>
          <p:cNvGrpSpPr/>
          <p:nvPr/>
        </p:nvGrpSpPr>
        <p:grpSpPr>
          <a:xfrm>
            <a:off x="952499" y="4372598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52801617-15DA-42B6-AF8A-0EB04E4DE1B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3A2E58C-FEDA-4F03-ADE6-DDCDABBDED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EE61C1E-1BC6-448F-B7FA-C942359EE3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1AADCA7-5B40-481A-A137-78624CC79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519C222-5222-4C16-B142-7268131199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78715D2F-F66B-4FC9-9154-F84DC1342A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003C66A-9359-403A-A516-EA6AC6EB62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CDA86F7D-A5C6-44B9-9765-A767C81DF8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975BE98C-E427-483F-8AE1-CC7224A7B3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0E38CA15-4B6E-4810-A1BE-3850E3455C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D302D2A-F272-4B1B-A7F2-BEC463183D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C277050-8CDC-498D-B56A-DF8CE6742E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EA1B433-0A2A-4384-881D-BE01FDBAD7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A4EBD58-7F10-4E1C-A241-A0E4FBAE96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00E4E16C-D88F-4A13-A1A2-7A394AAC0BD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429AFB29-2F2D-4DB3-8E1D-948D7776C4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B512D714-F843-433B-8527-C5EACBD83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C196FCD-15DC-46F1-B5D5-E18E7CC2D7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B0E932DA-F2D3-4010-ACA5-29F16A8104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23A9850A-F9F5-443F-967F-F6F78E9991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B4CDA4A-7D7E-4A4D-806C-C8546E044EC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54EED18-1C19-434C-8D08-3F19870642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6E4C155-E663-4412-AF32-4961AB3621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A1126D3-299F-46F1-B69C-EF1F0157D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6AF2CF7-B562-487C-A47E-1E7A3D6ADB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B81A3189-707A-49A0-814C-7C35F0250F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730E863F-0647-442E-942F-57E05D2ED6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161AB598-8616-4A2F-841C-70D362584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B6C0B09-846F-4465-9907-CADA29F81D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13886A19-4C6E-4121-9681-AA6CAD52EE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0EBC4F8C-5ABD-4582-9DBC-DAACA6374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5A48776B-76F3-40E4-95E6-3A0B3ADA8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66C859F-4BB4-491A-AFE9-392D258195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B050CC72-37C0-4B6A-9C5C-63F39C439C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3B24814A-9995-4027-9DE1-ECDA328497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193E8B25-464A-45E8-A3D7-C8F83F2364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7CC32B55-26F1-4FFD-94AB-D4C0A1E21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DA4B0A35-9C9E-46B8-B8FA-1B44C5EE44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99BD0739-5911-4B1E-9D24-247AD3086F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835E2C0-A810-400C-8754-C264AC91FED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2C32B21F-A46D-4086-BB25-C227593861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09CB24C4-6907-4FE6-918A-DC088AB693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2A7B4929-8D58-4406-8AEC-A696E392F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C1C2986A-1450-491E-8967-193F5E84E4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4C819042-2EE3-4766-81B5-C48C26EDA5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88F1AACC-0583-496F-9091-2AD6A67705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BDE26611-D5BF-472F-B63D-D68024CD93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803EF521-1774-4883-AA93-1728DA0A82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782969E5-B837-4BEB-B65A-AD2BB13AB4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6767B659-5FC1-4567-9BAE-C87E673E39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BAE6BAC4-8B88-49F7-8DCF-BDB30AAA87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C7A37766-65AB-4895-B076-B64B79D7B3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08B03104-A024-43B5-8D54-A6219086E0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24F6B7E7-0E77-4DB1-A390-D26B75B11A0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6D432C51-7AB6-47F4-911C-F9BBE812C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626EF24B-89BB-4EB2-9F7F-443C44570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65813FAF-94FF-4C3E-96E1-5952B5C80D6B}"/>
              </a:ext>
            </a:extLst>
          </p:cNvPr>
          <p:cNvSpPr txBox="1">
            <a:spLocks/>
          </p:cNvSpPr>
          <p:nvPr/>
        </p:nvSpPr>
        <p:spPr>
          <a:xfrm flipH="1">
            <a:off x="939082" y="3441593"/>
            <a:ext cx="3848100" cy="770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4000"/>
              </a:lnSpc>
              <a:buNone/>
              <a:defRPr/>
            </a:pPr>
            <a:r>
              <a:rPr lang="id-ID" altLang="zh-CN" sz="12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Optimize</a:t>
            </a:r>
            <a:r>
              <a:rPr lang="en-US" altLang="zh-CN" sz="12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</a:t>
            </a:r>
            <a:r>
              <a:rPr lang="id-ID" altLang="zh-CN" sz="12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review system</a:t>
            </a:r>
          </a:p>
          <a:p>
            <a:pPr marL="0" lvl="0" indent="0">
              <a:lnSpc>
                <a:spcPct val="114000"/>
              </a:lnSpc>
              <a:buNone/>
              <a:defRPr/>
            </a:pPr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提取同源，拓展词汇，联想记忆，强化相似词差别记忆</a:t>
            </a:r>
            <a:endParaRPr lang="id-ID" sz="1200" dirty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A69DBB1B-BEC0-4F55-87BD-4B62A0FDF583}"/>
              </a:ext>
            </a:extLst>
          </p:cNvPr>
          <p:cNvSpPr/>
          <p:nvPr/>
        </p:nvSpPr>
        <p:spPr>
          <a:xfrm>
            <a:off x="886839" y="2150818"/>
            <a:ext cx="4695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复习优化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1E3595"/>
              </a:solidFill>
              <a:effectLst/>
              <a:uLnTx/>
              <a:uFillTx/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1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CF9E9FE-C33B-402C-9ED1-04D23852E0BE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PA_库_直接连接符 27">
            <a:extLst>
              <a:ext uri="{FF2B5EF4-FFF2-40B4-BE49-F238E27FC236}">
                <a16:creationId xmlns:a16="http://schemas.microsoft.com/office/drawing/2014/main" id="{5F9CE361-8D7E-4194-8AF9-45A5B05D0FEF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-241516" y="-276433"/>
            <a:ext cx="0" cy="256796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椭圆 31">
            <a:extLst>
              <a:ext uri="{FF2B5EF4-FFF2-40B4-BE49-F238E27FC236}">
                <a16:creationId xmlns:a16="http://schemas.microsoft.com/office/drawing/2014/main" id="{4ECF72B5-452C-4228-9267-0A8030AE37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5708" y="1417841"/>
            <a:ext cx="235527" cy="235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PA_库_椭圆 35">
            <a:extLst>
              <a:ext uri="{FF2B5EF4-FFF2-40B4-BE49-F238E27FC236}">
                <a16:creationId xmlns:a16="http://schemas.microsoft.com/office/drawing/2014/main" id="{B5CEC811-0D85-4D77-B394-7B01341CBF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708" y="2707770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PA_库_椭圆 39">
            <a:extLst>
              <a:ext uri="{FF2B5EF4-FFF2-40B4-BE49-F238E27FC236}">
                <a16:creationId xmlns:a16="http://schemas.microsoft.com/office/drawing/2014/main" id="{19C651F8-0A99-4AE0-8CC3-8E3C307B2EC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85708" y="3987229"/>
            <a:ext cx="235527" cy="2355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3</a:t>
            </a:r>
          </a:p>
        </p:txBody>
      </p:sp>
      <p:grpSp>
        <p:nvGrpSpPr>
          <p:cNvPr id="9" name="PA_库_组合 42">
            <a:extLst>
              <a:ext uri="{FF2B5EF4-FFF2-40B4-BE49-F238E27FC236}">
                <a16:creationId xmlns:a16="http://schemas.microsoft.com/office/drawing/2014/main" id="{C9E960D7-D6C4-4FCF-BE00-5B117B651D3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447368" y="1071650"/>
            <a:ext cx="4510315" cy="1138269"/>
            <a:chOff x="7434942" y="1984160"/>
            <a:chExt cx="4510315" cy="1138269"/>
          </a:xfrm>
        </p:grpSpPr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64555281-7D43-4694-91ED-7E30F79DDDA7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进入方便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保留用户操作习惯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1" name="Rectangle 41">
              <a:extLst>
                <a:ext uri="{FF2B5EF4-FFF2-40B4-BE49-F238E27FC236}">
                  <a16:creationId xmlns:a16="http://schemas.microsoft.com/office/drawing/2014/main" id="{14DDF295-D4F0-4589-B420-0F8ECEB332D9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复习入口</a:t>
              </a:r>
              <a:endParaRPr lang="id-ID" sz="1400" dirty="0">
                <a:solidFill>
                  <a:schemeClr val="accent1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PA_库_组合 43">
            <a:extLst>
              <a:ext uri="{FF2B5EF4-FFF2-40B4-BE49-F238E27FC236}">
                <a16:creationId xmlns:a16="http://schemas.microsoft.com/office/drawing/2014/main" id="{E539389E-E839-4B16-988D-AFA3ADA4C4E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447368" y="2303753"/>
            <a:ext cx="4510315" cy="1138269"/>
            <a:chOff x="7434942" y="1984160"/>
            <a:chExt cx="4510315" cy="1138269"/>
          </a:xfrm>
        </p:grpSpPr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77F65D83-34B8-4BD6-AC2D-B564F15A57BD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提高复习效率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4" name="Rectangle 45">
              <a:extLst>
                <a:ext uri="{FF2B5EF4-FFF2-40B4-BE49-F238E27FC236}">
                  <a16:creationId xmlns:a16="http://schemas.microsoft.com/office/drawing/2014/main" id="{66085E71-9379-41A5-930A-A3F5EB9FD61C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已学分类</a:t>
              </a:r>
              <a:endParaRPr lang="id-ID" sz="1400" dirty="0">
                <a:solidFill>
                  <a:schemeClr val="accent2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PA_库_组合 46">
            <a:extLst>
              <a:ext uri="{FF2B5EF4-FFF2-40B4-BE49-F238E27FC236}">
                <a16:creationId xmlns:a16="http://schemas.microsoft.com/office/drawing/2014/main" id="{FAF70DD2-1DC8-477A-8C0E-8401789A7CA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447368" y="3535857"/>
            <a:ext cx="4510315" cy="1138269"/>
            <a:chOff x="7434942" y="1984160"/>
            <a:chExt cx="4510315" cy="1138269"/>
          </a:xfrm>
        </p:grpSpPr>
        <p:sp>
          <p:nvSpPr>
            <p:cNvPr id="16" name="Text Placeholder 4">
              <a:extLst>
                <a:ext uri="{FF2B5EF4-FFF2-40B4-BE49-F238E27FC236}">
                  <a16:creationId xmlns:a16="http://schemas.microsoft.com/office/drawing/2014/main" id="{B847A521-42E1-43DB-9659-41819A66CD4E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词根词缀记忆法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7" name="Rectangle 48">
              <a:extLst>
                <a:ext uri="{FF2B5EF4-FFF2-40B4-BE49-F238E27FC236}">
                  <a16:creationId xmlns:a16="http://schemas.microsoft.com/office/drawing/2014/main" id="{00D05E0C-FE1B-4176-8930-5F4A8642397E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3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联想复习</a:t>
              </a:r>
              <a:endParaRPr lang="id-ID" sz="1400" dirty="0">
                <a:solidFill>
                  <a:schemeClr val="accent3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PA_库_椭圆 35">
            <a:extLst>
              <a:ext uri="{FF2B5EF4-FFF2-40B4-BE49-F238E27FC236}">
                <a16:creationId xmlns:a16="http://schemas.microsoft.com/office/drawing/2014/main" id="{FC88894C-388F-402F-94E1-F6A304F7A53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708" y="5135507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4</a:t>
            </a:r>
          </a:p>
        </p:txBody>
      </p:sp>
      <p:grpSp>
        <p:nvGrpSpPr>
          <p:cNvPr id="22" name="PA_库_组合 43">
            <a:extLst>
              <a:ext uri="{FF2B5EF4-FFF2-40B4-BE49-F238E27FC236}">
                <a16:creationId xmlns:a16="http://schemas.microsoft.com/office/drawing/2014/main" id="{FBB1F77F-0676-4156-A8AD-7DD7641F474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447368" y="4731490"/>
            <a:ext cx="4510315" cy="1138269"/>
            <a:chOff x="7434942" y="1984160"/>
            <a:chExt cx="4510315" cy="1138269"/>
          </a:xfrm>
        </p:grpSpPr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id="{71E8E8B8-4CEE-43FC-9A94-DFBC67E06A22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贴近语言逻辑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7CC57EBA-CE36-4B0D-ABE5-52E34B4B28E7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反义标识</a:t>
              </a:r>
              <a:endParaRPr lang="id-ID" sz="1400" dirty="0">
                <a:solidFill>
                  <a:schemeClr val="accent2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26" name="图片 25">
            <a:extLst>
              <a:ext uri="{FF2B5EF4-FFF2-40B4-BE49-F238E27FC236}">
                <a16:creationId xmlns:a16="http://schemas.microsoft.com/office/drawing/2014/main" id="{D24FA7BC-390D-4CA1-8E18-D22C97A9A47E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959" r="2666"/>
          <a:stretch/>
        </p:blipFill>
        <p:spPr>
          <a:xfrm>
            <a:off x="9107930" y="669852"/>
            <a:ext cx="2584929" cy="518657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88FA1F70-7C58-4C93-9295-855ED9C95C65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18127" t="30061" r="73312" b="64807"/>
          <a:stretch/>
        </p:blipFill>
        <p:spPr>
          <a:xfrm>
            <a:off x="9532831" y="2230322"/>
            <a:ext cx="232043" cy="26613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D51EFBF-50CB-4035-87AB-DED2DF73247B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407" r="2389"/>
          <a:stretch/>
        </p:blipFill>
        <p:spPr>
          <a:xfrm>
            <a:off x="3350311" y="669851"/>
            <a:ext cx="2607372" cy="5186574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B0DEE914-CA27-4719-8C13-4FB2B01B5AC6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52579" t="57779" r="12931" b="25362"/>
          <a:stretch/>
        </p:blipFill>
        <p:spPr>
          <a:xfrm>
            <a:off x="4719797" y="3650527"/>
            <a:ext cx="934767" cy="874397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49F5F62-9EBE-47B7-A107-CB642DE747D4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2215" r="4153"/>
          <a:stretch/>
        </p:blipFill>
        <p:spPr>
          <a:xfrm>
            <a:off x="6263972" y="669851"/>
            <a:ext cx="2540839" cy="51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6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500" fill="hold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500" fill="hold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2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ECF9E9FE-C33B-402C-9ED1-04D23852E0BE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PA_库_直接连接符 27">
            <a:extLst>
              <a:ext uri="{FF2B5EF4-FFF2-40B4-BE49-F238E27FC236}">
                <a16:creationId xmlns:a16="http://schemas.microsoft.com/office/drawing/2014/main" id="{5F9CE361-8D7E-4194-8AF9-45A5B05D0FEF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-241516" y="-276433"/>
            <a:ext cx="0" cy="256796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椭圆 31">
            <a:extLst>
              <a:ext uri="{FF2B5EF4-FFF2-40B4-BE49-F238E27FC236}">
                <a16:creationId xmlns:a16="http://schemas.microsoft.com/office/drawing/2014/main" id="{4ECF72B5-452C-4228-9267-0A8030AE37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994405" y="2285379"/>
            <a:ext cx="235527" cy="235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PA_库_椭圆 35">
            <a:extLst>
              <a:ext uri="{FF2B5EF4-FFF2-40B4-BE49-F238E27FC236}">
                <a16:creationId xmlns:a16="http://schemas.microsoft.com/office/drawing/2014/main" id="{B5CEC811-0D85-4D77-B394-7B01341CBF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994406" y="3976104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9" name="PA_库_组合 42">
            <a:extLst>
              <a:ext uri="{FF2B5EF4-FFF2-40B4-BE49-F238E27FC236}">
                <a16:creationId xmlns:a16="http://schemas.microsoft.com/office/drawing/2014/main" id="{C9E960D7-D6C4-4FCF-BE00-5B117B651D3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556065" y="1939188"/>
            <a:ext cx="4510315" cy="1138269"/>
            <a:chOff x="7434942" y="1984160"/>
            <a:chExt cx="4510315" cy="1138269"/>
          </a:xfrm>
        </p:grpSpPr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64555281-7D43-4694-91ED-7E30F79DDDA7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解决用户只记得图文关联的弊端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增强中英文记忆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1" name="Rectangle 41">
              <a:extLst>
                <a:ext uri="{FF2B5EF4-FFF2-40B4-BE49-F238E27FC236}">
                  <a16:creationId xmlns:a16="http://schemas.microsoft.com/office/drawing/2014/main" id="{14DDF295-D4F0-4589-B420-0F8ECEB332D9}"/>
                </a:ext>
              </a:extLst>
            </p:cNvPr>
            <p:cNvSpPr/>
            <p:nvPr/>
          </p:nvSpPr>
          <p:spPr>
            <a:xfrm>
              <a:off x="7434942" y="1984160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去图文关联</a:t>
              </a:r>
              <a:endParaRPr lang="id-ID" sz="1400" dirty="0">
                <a:solidFill>
                  <a:schemeClr val="accent1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PA_库_组合 43">
            <a:extLst>
              <a:ext uri="{FF2B5EF4-FFF2-40B4-BE49-F238E27FC236}">
                <a16:creationId xmlns:a16="http://schemas.microsoft.com/office/drawing/2014/main" id="{E539389E-E839-4B16-988D-AFA3ADA4C4E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2556065" y="3780544"/>
            <a:ext cx="4510315" cy="1138269"/>
            <a:chOff x="7434942" y="1984160"/>
            <a:chExt cx="4510315" cy="1138269"/>
          </a:xfrm>
        </p:grpSpPr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77F65D83-34B8-4BD6-AC2D-B564F15A57BD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同时复习单词用法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4" name="Rectangle 45">
              <a:extLst>
                <a:ext uri="{FF2B5EF4-FFF2-40B4-BE49-F238E27FC236}">
                  <a16:creationId xmlns:a16="http://schemas.microsoft.com/office/drawing/2014/main" id="{66085E71-9379-41A5-930A-A3F5EB9FD61C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例句复习</a:t>
              </a:r>
              <a:endParaRPr lang="id-ID" sz="1400" dirty="0">
                <a:solidFill>
                  <a:schemeClr val="accent2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B3071F5E-6467-4588-B0B1-811CAC8086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286" y="507142"/>
            <a:ext cx="3198006" cy="586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8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2C2B4BD8-8151-4F13-B9B1-21BDE123A9FC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1460" y="1034457"/>
            <a:ext cx="6380420" cy="6014930"/>
          </a:xfrm>
          <a:prstGeom prst="rect">
            <a:avLst/>
          </a:prstGeom>
        </p:spPr>
      </p:pic>
      <p:sp>
        <p:nvSpPr>
          <p:cNvPr id="11" name="圆角矩形 10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0" name="组合 79"/>
          <p:cNvGrpSpPr/>
          <p:nvPr/>
        </p:nvGrpSpPr>
        <p:grpSpPr>
          <a:xfrm>
            <a:off x="988919" y="4927940"/>
            <a:ext cx="1585912" cy="612775"/>
            <a:chOff x="284163" y="1644650"/>
            <a:chExt cx="1585912" cy="612775"/>
          </a:xfrm>
        </p:grpSpPr>
        <p:sp>
          <p:nvSpPr>
            <p:cNvPr id="14" name="AutoShape 3"/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"/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7"/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8"/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1"/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3"/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4"/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5"/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6"/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7"/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8"/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9"/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0"/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1"/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2"/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"/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24"/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25"/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26"/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27"/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28"/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29"/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0"/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1"/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32"/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33"/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4"/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45" name="Freeform 35"/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6"/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7"/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38"/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39"/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0"/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1"/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2"/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3"/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4"/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45"/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46"/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47"/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48"/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49"/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0"/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1"/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52"/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53"/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54"/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55"/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56"/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57"/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58"/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59"/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2019.09.14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0" name="Text Placeholder 4">
            <a:extLst>
              <a:ext uri="{FF2B5EF4-FFF2-40B4-BE49-F238E27FC236}">
                <a16:creationId xmlns:a16="http://schemas.microsoft.com/office/drawing/2014/main" id="{B8F1D69B-6E26-48B6-BE27-02F27F6C63C0}"/>
              </a:ext>
            </a:extLst>
          </p:cNvPr>
          <p:cNvSpPr txBox="1">
            <a:spLocks/>
          </p:cNvSpPr>
          <p:nvPr/>
        </p:nvSpPr>
        <p:spPr>
          <a:xfrm flipH="1">
            <a:off x="939082" y="3441593"/>
            <a:ext cx="3848100" cy="770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4000"/>
              </a:lnSpc>
              <a:buNone/>
              <a:defRPr/>
            </a:pPr>
            <a:endParaRPr lang="zh-CN" altLang="en-US" sz="2400" dirty="0">
              <a:solidFill>
                <a:prstClr val="white">
                  <a:lumMod val="65000"/>
                </a:prstClr>
              </a:solidFill>
              <a:latin typeface="默陌山魂手迹" panose="02000603000000000000" pitchFamily="2" charset="-122"/>
              <a:ea typeface="默陌山魂手迹" panose="02000603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71" name="Rectangle 17">
            <a:extLst>
              <a:ext uri="{FF2B5EF4-FFF2-40B4-BE49-F238E27FC236}">
                <a16:creationId xmlns:a16="http://schemas.microsoft.com/office/drawing/2014/main" id="{B8BC1EFB-2BD3-4780-8D0A-10680DA4057B}"/>
              </a:ext>
            </a:extLst>
          </p:cNvPr>
          <p:cNvSpPr/>
          <p:nvPr/>
        </p:nvSpPr>
        <p:spPr>
          <a:xfrm>
            <a:off x="939082" y="1317285"/>
            <a:ext cx="469525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80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THANKS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1E3595"/>
              </a:solidFill>
              <a:effectLst/>
              <a:uLnTx/>
              <a:uFillTx/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D202FD9-081F-4E93-83E0-9BA6219D80E1}"/>
              </a:ext>
            </a:extLst>
          </p:cNvPr>
          <p:cNvSpPr/>
          <p:nvPr/>
        </p:nvSpPr>
        <p:spPr>
          <a:xfrm>
            <a:off x="988919" y="2911973"/>
            <a:ext cx="2503097" cy="1661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4000"/>
              </a:lnSpc>
              <a:defRPr/>
            </a:pPr>
            <a:r>
              <a:rPr lang="zh-CN" altLang="en-US" dirty="0">
                <a:solidFill>
                  <a:prstClr val="white">
                    <a:lumMod val="65000"/>
                  </a:prstClr>
                </a:solidFill>
                <a:latin typeface="默陌山魂手迹" panose="02000603000000000000" pitchFamily="2" charset="-122"/>
                <a:ea typeface="默陌山魂手迹" panose="02000603000000000000" pitchFamily="2" charset="-122"/>
                <a:cs typeface="Segoe UI Light" panose="020B0502040204020203" pitchFamily="34" charset="0"/>
              </a:rPr>
              <a:t>八年风雨砥砺前行，七度焚膏继晷推新。所求不过，各位少侠，斩落四方难题，折桂英语学习！</a:t>
            </a:r>
          </a:p>
        </p:txBody>
      </p:sp>
    </p:spTree>
    <p:extLst>
      <p:ext uri="{BB962C8B-B14F-4D97-AF65-F5344CB8AC3E}">
        <p14:creationId xmlns:p14="http://schemas.microsoft.com/office/powerpoint/2010/main" val="121224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CBA0EDB-F195-4397-93FD-5BE3888C42ED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Group 14">
            <a:extLst>
              <a:ext uri="{FF2B5EF4-FFF2-40B4-BE49-F238E27FC236}">
                <a16:creationId xmlns:a16="http://schemas.microsoft.com/office/drawing/2014/main" id="{411A8AEF-99F0-49E7-8DD8-EE53F7FD4520}"/>
              </a:ext>
            </a:extLst>
          </p:cNvPr>
          <p:cNvGrpSpPr/>
          <p:nvPr/>
        </p:nvGrpSpPr>
        <p:grpSpPr>
          <a:xfrm rot="2700000">
            <a:off x="987318" y="2603002"/>
            <a:ext cx="1797991" cy="1711127"/>
            <a:chOff x="2073564" y="1769807"/>
            <a:chExt cx="2224598" cy="2364540"/>
          </a:xfrm>
        </p:grpSpPr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B24AD247-E5C1-4F86-BBD0-74A90BCABAD9}"/>
                </a:ext>
              </a:extLst>
            </p:cNvPr>
            <p:cNvSpPr/>
            <p:nvPr/>
          </p:nvSpPr>
          <p:spPr>
            <a:xfrm rot="2700000">
              <a:off x="2194318" y="1898771"/>
              <a:ext cx="1983090" cy="2224598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1" name="Freeform 16">
              <a:extLst>
                <a:ext uri="{FF2B5EF4-FFF2-40B4-BE49-F238E27FC236}">
                  <a16:creationId xmlns:a16="http://schemas.microsoft.com/office/drawing/2014/main" id="{09A87F00-9582-44B9-8EB2-0F0A33D9D0AD}"/>
                </a:ext>
              </a:extLst>
            </p:cNvPr>
            <p:cNvSpPr/>
            <p:nvPr/>
          </p:nvSpPr>
          <p:spPr>
            <a:xfrm>
              <a:off x="2089524" y="1769807"/>
              <a:ext cx="2107842" cy="2364540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rgbClr val="FFB8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2" name="Freeform 17">
              <a:extLst>
                <a:ext uri="{FF2B5EF4-FFF2-40B4-BE49-F238E27FC236}">
                  <a16:creationId xmlns:a16="http://schemas.microsoft.com/office/drawing/2014/main" id="{6B605057-1196-41F3-88F6-3F1909903BC3}"/>
                </a:ext>
              </a:extLst>
            </p:cNvPr>
            <p:cNvSpPr/>
            <p:nvPr/>
          </p:nvSpPr>
          <p:spPr>
            <a:xfrm>
              <a:off x="2197510" y="1890944"/>
              <a:ext cx="1891870" cy="2122266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13" name="Group 18">
            <a:extLst>
              <a:ext uri="{FF2B5EF4-FFF2-40B4-BE49-F238E27FC236}">
                <a16:creationId xmlns:a16="http://schemas.microsoft.com/office/drawing/2014/main" id="{7F726CC2-0C0A-414D-8A0F-08EF2B64193D}"/>
              </a:ext>
            </a:extLst>
          </p:cNvPr>
          <p:cNvGrpSpPr/>
          <p:nvPr/>
        </p:nvGrpSpPr>
        <p:grpSpPr>
          <a:xfrm rot="17100000">
            <a:off x="3670662" y="2399221"/>
            <a:ext cx="1530662" cy="1626950"/>
            <a:chOff x="2073564" y="1769807"/>
            <a:chExt cx="2224598" cy="2364540"/>
          </a:xfrm>
        </p:grpSpPr>
        <p:sp>
          <p:nvSpPr>
            <p:cNvPr id="14" name="Freeform 19">
              <a:extLst>
                <a:ext uri="{FF2B5EF4-FFF2-40B4-BE49-F238E27FC236}">
                  <a16:creationId xmlns:a16="http://schemas.microsoft.com/office/drawing/2014/main" id="{43D37BB8-2AAF-4B64-B770-3A08A5A4686B}"/>
                </a:ext>
              </a:extLst>
            </p:cNvPr>
            <p:cNvSpPr/>
            <p:nvPr/>
          </p:nvSpPr>
          <p:spPr>
            <a:xfrm rot="2700000">
              <a:off x="2194318" y="1898771"/>
              <a:ext cx="1983090" cy="2224598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5" name="Freeform 20">
              <a:extLst>
                <a:ext uri="{FF2B5EF4-FFF2-40B4-BE49-F238E27FC236}">
                  <a16:creationId xmlns:a16="http://schemas.microsoft.com/office/drawing/2014/main" id="{D1D4EC4D-251B-4086-BE27-504C52DB25E3}"/>
                </a:ext>
              </a:extLst>
            </p:cNvPr>
            <p:cNvSpPr/>
            <p:nvPr/>
          </p:nvSpPr>
          <p:spPr>
            <a:xfrm>
              <a:off x="2089524" y="1769807"/>
              <a:ext cx="2107842" cy="2364540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6" name="Freeform 21">
              <a:extLst>
                <a:ext uri="{FF2B5EF4-FFF2-40B4-BE49-F238E27FC236}">
                  <a16:creationId xmlns:a16="http://schemas.microsoft.com/office/drawing/2014/main" id="{3C676492-113B-4DC7-A3CC-D9A948E85FA7}"/>
                </a:ext>
              </a:extLst>
            </p:cNvPr>
            <p:cNvSpPr/>
            <p:nvPr/>
          </p:nvSpPr>
          <p:spPr>
            <a:xfrm>
              <a:off x="2197510" y="1890944"/>
              <a:ext cx="1891870" cy="2122266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17" name="Title 66">
            <a:extLst>
              <a:ext uri="{FF2B5EF4-FFF2-40B4-BE49-F238E27FC236}">
                <a16:creationId xmlns:a16="http://schemas.microsoft.com/office/drawing/2014/main" id="{5CB0E296-498A-4BA6-A1FA-94D3A5B92DA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1543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汉仪晓波折纸体简" panose="00020600040101010101" pitchFamily="18" charset="-122"/>
                <a:ea typeface="汉仪晓波折纸体简" panose="00020600040101010101" pitchFamily="18" charset="-122"/>
              </a:rPr>
              <a:t>我们的团队</a:t>
            </a:r>
            <a:endParaRPr lang="id-ID" dirty="0">
              <a:latin typeface="汉仪晓波折纸体简" panose="00020600040101010101" pitchFamily="18" charset="-122"/>
              <a:ea typeface="汉仪晓波折纸体简" panose="00020600040101010101" pitchFamily="18" charset="-122"/>
            </a:endParaRPr>
          </a:p>
        </p:txBody>
      </p:sp>
      <p:sp>
        <p:nvSpPr>
          <p:cNvPr id="48" name="TextBox 60">
            <a:extLst>
              <a:ext uri="{FF2B5EF4-FFF2-40B4-BE49-F238E27FC236}">
                <a16:creationId xmlns:a16="http://schemas.microsoft.com/office/drawing/2014/main" id="{02830D98-8869-4BAC-8808-90C1C99A2E19}"/>
              </a:ext>
            </a:extLst>
          </p:cNvPr>
          <p:cNvSpPr txBox="1"/>
          <p:nvPr/>
        </p:nvSpPr>
        <p:spPr>
          <a:xfrm>
            <a:off x="551580" y="5108293"/>
            <a:ext cx="2417782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>
                <a:gradFill>
                  <a:gsLst>
                    <a:gs pos="0">
                      <a:schemeClr val="accent5"/>
                    </a:gs>
                    <a:gs pos="100000">
                      <a:schemeClr val="accent4"/>
                    </a:gs>
                  </a:gsLst>
                  <a:lin ang="0" scaled="1"/>
                </a:gradFill>
                <a:latin typeface="Nexa Bold" panose="02000000000000000000" pitchFamily="50" charset="0"/>
                <a:ea typeface="Lato" panose="020F0502020204030203" pitchFamily="34" charset="0"/>
                <a:cs typeface="Segoe UI Light" panose="020B0502040204020203" pitchFamily="34" charset="0"/>
              </a:rPr>
              <a:t>沙一洲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TextBox 61">
            <a:extLst>
              <a:ext uri="{FF2B5EF4-FFF2-40B4-BE49-F238E27FC236}">
                <a16:creationId xmlns:a16="http://schemas.microsoft.com/office/drawing/2014/main" id="{CA8EEA05-4907-4D14-B3D6-B56B6BF50B84}"/>
              </a:ext>
            </a:extLst>
          </p:cNvPr>
          <p:cNvSpPr txBox="1"/>
          <p:nvPr/>
        </p:nvSpPr>
        <p:spPr>
          <a:xfrm>
            <a:off x="3178937" y="5108294"/>
            <a:ext cx="2417782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Nexa Bold" panose="02000000000000000000" pitchFamily="50" charset="0"/>
                <a:ea typeface="Lato" panose="020F0502020204030203" pitchFamily="34" charset="0"/>
                <a:cs typeface="Segoe UI Light" panose="020B0502040204020203" pitchFamily="34" charset="0"/>
              </a:rPr>
              <a:t>徐瑞柏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31552A6-3A33-4ACB-AFEC-275AF75A3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348" y="2115540"/>
            <a:ext cx="1054539" cy="1603477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10A9A6A3-5DBB-4053-8F45-BE6A24B13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009" y="2115540"/>
            <a:ext cx="1393684" cy="1729662"/>
          </a:xfrm>
          <a:prstGeom prst="rect">
            <a:avLst/>
          </a:prstGeom>
        </p:spPr>
      </p:pic>
      <p:grpSp>
        <p:nvGrpSpPr>
          <p:cNvPr id="80" name="Group 14">
            <a:extLst>
              <a:ext uri="{FF2B5EF4-FFF2-40B4-BE49-F238E27FC236}">
                <a16:creationId xmlns:a16="http://schemas.microsoft.com/office/drawing/2014/main" id="{D8D7F4E0-45AF-4542-832B-85F555643179}"/>
              </a:ext>
            </a:extLst>
          </p:cNvPr>
          <p:cNvGrpSpPr/>
          <p:nvPr/>
        </p:nvGrpSpPr>
        <p:grpSpPr>
          <a:xfrm rot="2700000">
            <a:off x="6375964" y="2598789"/>
            <a:ext cx="1797991" cy="1711127"/>
            <a:chOff x="2073564" y="1769807"/>
            <a:chExt cx="2224598" cy="2364540"/>
          </a:xfrm>
        </p:grpSpPr>
        <p:sp>
          <p:nvSpPr>
            <p:cNvPr id="81" name="Freeform 15">
              <a:extLst>
                <a:ext uri="{FF2B5EF4-FFF2-40B4-BE49-F238E27FC236}">
                  <a16:creationId xmlns:a16="http://schemas.microsoft.com/office/drawing/2014/main" id="{54664D77-7F06-4761-9D0C-8030665DC074}"/>
                </a:ext>
              </a:extLst>
            </p:cNvPr>
            <p:cNvSpPr/>
            <p:nvPr/>
          </p:nvSpPr>
          <p:spPr>
            <a:xfrm rot="2700000">
              <a:off x="2194318" y="1898771"/>
              <a:ext cx="1983090" cy="2224598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2" name="Freeform 16">
              <a:extLst>
                <a:ext uri="{FF2B5EF4-FFF2-40B4-BE49-F238E27FC236}">
                  <a16:creationId xmlns:a16="http://schemas.microsoft.com/office/drawing/2014/main" id="{5E096808-2E65-4B85-9578-16EB473030CA}"/>
                </a:ext>
              </a:extLst>
            </p:cNvPr>
            <p:cNvSpPr/>
            <p:nvPr/>
          </p:nvSpPr>
          <p:spPr>
            <a:xfrm>
              <a:off x="2089524" y="1769807"/>
              <a:ext cx="2107842" cy="2364540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rgbClr val="FFB8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3" name="Freeform 17">
              <a:extLst>
                <a:ext uri="{FF2B5EF4-FFF2-40B4-BE49-F238E27FC236}">
                  <a16:creationId xmlns:a16="http://schemas.microsoft.com/office/drawing/2014/main" id="{1FA854E5-578F-41EE-BCD3-76E95CD49C5D}"/>
                </a:ext>
              </a:extLst>
            </p:cNvPr>
            <p:cNvSpPr/>
            <p:nvPr/>
          </p:nvSpPr>
          <p:spPr>
            <a:xfrm>
              <a:off x="2197510" y="1890944"/>
              <a:ext cx="1891870" cy="2122266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84" name="Group 18">
            <a:extLst>
              <a:ext uri="{FF2B5EF4-FFF2-40B4-BE49-F238E27FC236}">
                <a16:creationId xmlns:a16="http://schemas.microsoft.com/office/drawing/2014/main" id="{28CE6FED-DA5A-4B76-9B93-6A6CAFDAF114}"/>
              </a:ext>
            </a:extLst>
          </p:cNvPr>
          <p:cNvGrpSpPr/>
          <p:nvPr/>
        </p:nvGrpSpPr>
        <p:grpSpPr>
          <a:xfrm rot="17100000">
            <a:off x="9154658" y="2399221"/>
            <a:ext cx="1530662" cy="1626950"/>
            <a:chOff x="2073564" y="1769807"/>
            <a:chExt cx="2224598" cy="2364540"/>
          </a:xfrm>
        </p:grpSpPr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93DC4758-C73C-4D91-9676-62E57B5E6E79}"/>
                </a:ext>
              </a:extLst>
            </p:cNvPr>
            <p:cNvSpPr/>
            <p:nvPr/>
          </p:nvSpPr>
          <p:spPr>
            <a:xfrm rot="2700000">
              <a:off x="2194318" y="1898771"/>
              <a:ext cx="1983090" cy="2224598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86" name="Freeform 20">
              <a:extLst>
                <a:ext uri="{FF2B5EF4-FFF2-40B4-BE49-F238E27FC236}">
                  <a16:creationId xmlns:a16="http://schemas.microsoft.com/office/drawing/2014/main" id="{B47DA618-A2F9-490D-B54C-ED163ADA502C}"/>
                </a:ext>
              </a:extLst>
            </p:cNvPr>
            <p:cNvSpPr/>
            <p:nvPr/>
          </p:nvSpPr>
          <p:spPr>
            <a:xfrm>
              <a:off x="2089524" y="1769807"/>
              <a:ext cx="2107842" cy="2364540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87" name="Freeform 21">
              <a:extLst>
                <a:ext uri="{FF2B5EF4-FFF2-40B4-BE49-F238E27FC236}">
                  <a16:creationId xmlns:a16="http://schemas.microsoft.com/office/drawing/2014/main" id="{CC057CE2-BECB-4EC1-BF25-01BBECFDDD77}"/>
                </a:ext>
              </a:extLst>
            </p:cNvPr>
            <p:cNvSpPr/>
            <p:nvPr/>
          </p:nvSpPr>
          <p:spPr>
            <a:xfrm>
              <a:off x="2197510" y="1890944"/>
              <a:ext cx="1891870" cy="2122266"/>
            </a:xfrm>
            <a:custGeom>
              <a:avLst/>
              <a:gdLst>
                <a:gd name="connsiteX0" fmla="*/ 264302 w 1756203"/>
                <a:gd name="connsiteY0" fmla="*/ 362508 h 2058306"/>
                <a:gd name="connsiteX1" fmla="*/ 626252 w 1756203"/>
                <a:gd name="connsiteY1" fmla="*/ 57708 h 2058306"/>
                <a:gd name="connsiteX2" fmla="*/ 1750202 w 1756203"/>
                <a:gd name="connsiteY2" fmla="*/ 1219758 h 2058306"/>
                <a:gd name="connsiteX3" fmla="*/ 1026302 w 1756203"/>
                <a:gd name="connsiteY3" fmla="*/ 1810308 h 2058306"/>
                <a:gd name="connsiteX4" fmla="*/ 35702 w 1756203"/>
                <a:gd name="connsiteY4" fmla="*/ 1962708 h 2058306"/>
                <a:gd name="connsiteX5" fmla="*/ 264302 w 1756203"/>
                <a:gd name="connsiteY5" fmla="*/ 362508 h 2058306"/>
                <a:gd name="connsiteX0" fmla="*/ 139541 w 1793675"/>
                <a:gd name="connsiteY0" fmla="*/ 520647 h 2012115"/>
                <a:gd name="connsiteX1" fmla="*/ 663724 w 1793675"/>
                <a:gd name="connsiteY1" fmla="*/ 24118 h 2012115"/>
                <a:gd name="connsiteX2" fmla="*/ 1787674 w 1793675"/>
                <a:gd name="connsiteY2" fmla="*/ 1186168 h 2012115"/>
                <a:gd name="connsiteX3" fmla="*/ 1063774 w 1793675"/>
                <a:gd name="connsiteY3" fmla="*/ 1776718 h 2012115"/>
                <a:gd name="connsiteX4" fmla="*/ 73174 w 1793675"/>
                <a:gd name="connsiteY4" fmla="*/ 1929118 h 2012115"/>
                <a:gd name="connsiteX5" fmla="*/ 139541 w 1793675"/>
                <a:gd name="connsiteY5" fmla="*/ 520647 h 2012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93675" h="2012115">
                  <a:moveTo>
                    <a:pt x="139541" y="520647"/>
                  </a:moveTo>
                  <a:cubicBezTo>
                    <a:pt x="237966" y="203147"/>
                    <a:pt x="389035" y="-86802"/>
                    <a:pt x="663724" y="24118"/>
                  </a:cubicBezTo>
                  <a:cubicBezTo>
                    <a:pt x="938413" y="135038"/>
                    <a:pt x="1720999" y="894068"/>
                    <a:pt x="1787674" y="1186168"/>
                  </a:cubicBezTo>
                  <a:cubicBezTo>
                    <a:pt x="1854349" y="1478268"/>
                    <a:pt x="1349524" y="1652893"/>
                    <a:pt x="1063774" y="1776718"/>
                  </a:cubicBezTo>
                  <a:cubicBezTo>
                    <a:pt x="778024" y="1900543"/>
                    <a:pt x="227213" y="2138463"/>
                    <a:pt x="73174" y="1929118"/>
                  </a:cubicBezTo>
                  <a:cubicBezTo>
                    <a:pt x="-80865" y="1719773"/>
                    <a:pt x="41116" y="838147"/>
                    <a:pt x="139541" y="52064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pic>
        <p:nvPicPr>
          <p:cNvPr id="88" name="图片 87">
            <a:extLst>
              <a:ext uri="{FF2B5EF4-FFF2-40B4-BE49-F238E27FC236}">
                <a16:creationId xmlns:a16="http://schemas.microsoft.com/office/drawing/2014/main" id="{F41E1E82-53C2-4741-B6BB-61D152AD3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344" y="2115540"/>
            <a:ext cx="1054539" cy="1603477"/>
          </a:xfrm>
          <a:prstGeom prst="rect">
            <a:avLst/>
          </a:prstGeom>
        </p:spPr>
      </p:pic>
      <p:pic>
        <p:nvPicPr>
          <p:cNvPr id="89" name="图片 88">
            <a:extLst>
              <a:ext uri="{FF2B5EF4-FFF2-40B4-BE49-F238E27FC236}">
                <a16:creationId xmlns:a16="http://schemas.microsoft.com/office/drawing/2014/main" id="{0CF818B4-987C-4BC9-A79C-C37BD82E2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202" y="2115540"/>
            <a:ext cx="1393684" cy="1729662"/>
          </a:xfrm>
          <a:prstGeom prst="rect">
            <a:avLst/>
          </a:prstGeom>
        </p:spPr>
      </p:pic>
      <p:sp>
        <p:nvSpPr>
          <p:cNvPr id="90" name="TextBox 61">
            <a:extLst>
              <a:ext uri="{FF2B5EF4-FFF2-40B4-BE49-F238E27FC236}">
                <a16:creationId xmlns:a16="http://schemas.microsoft.com/office/drawing/2014/main" id="{0AA6589B-91A2-4FAD-A646-4A73390B425B}"/>
              </a:ext>
            </a:extLst>
          </p:cNvPr>
          <p:cNvSpPr txBox="1"/>
          <p:nvPr/>
        </p:nvSpPr>
        <p:spPr>
          <a:xfrm>
            <a:off x="6105088" y="5108293"/>
            <a:ext cx="2417782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Nexa Bold" panose="02000000000000000000" pitchFamily="50" charset="0"/>
                <a:ea typeface="Lato" panose="020F0502020204030203" pitchFamily="34" charset="0"/>
                <a:cs typeface="Segoe UI Light" panose="020B0502040204020203" pitchFamily="34" charset="0"/>
              </a:rPr>
              <a:t>谢歌童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  <p:sp>
        <p:nvSpPr>
          <p:cNvPr id="91" name="TextBox 61">
            <a:extLst>
              <a:ext uri="{FF2B5EF4-FFF2-40B4-BE49-F238E27FC236}">
                <a16:creationId xmlns:a16="http://schemas.microsoft.com/office/drawing/2014/main" id="{047E23D5-4018-430D-AE65-F55EF99552FD}"/>
              </a:ext>
            </a:extLst>
          </p:cNvPr>
          <p:cNvSpPr txBox="1"/>
          <p:nvPr/>
        </p:nvSpPr>
        <p:spPr>
          <a:xfrm>
            <a:off x="8703544" y="5103321"/>
            <a:ext cx="2417782" cy="34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dirty="0">
                <a:gradFill>
                  <a:gsLst>
                    <a:gs pos="0">
                      <a:schemeClr val="accent2"/>
                    </a:gs>
                    <a:gs pos="100000">
                      <a:schemeClr val="accent1"/>
                    </a:gs>
                  </a:gsLst>
                  <a:lin ang="0" scaled="1"/>
                </a:gradFill>
                <a:latin typeface="Nexa Bold" panose="02000000000000000000" pitchFamily="50" charset="0"/>
                <a:ea typeface="Lato" panose="020F0502020204030203" pitchFamily="34" charset="0"/>
                <a:cs typeface="Segoe UI Light" panose="020B0502040204020203" pitchFamily="34" charset="0"/>
              </a:rPr>
              <a:t>杨玮伊</a:t>
            </a:r>
            <a:endParaRPr lang="id-ID" sz="1600" dirty="0">
              <a:solidFill>
                <a:schemeClr val="tx1">
                  <a:lumMod val="65000"/>
                  <a:lumOff val="35000"/>
                </a:schemeClr>
              </a:solidFill>
              <a:latin typeface="Nexa Bold" panose="02000000000000000000" pitchFamily="50" charset="0"/>
              <a:ea typeface="Lato" panose="020F050202020403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DE7A22F2-E7E8-4C09-AD76-112EAA8BD45F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圆角矩形 10">
            <a:extLst>
              <a:ext uri="{FF2B5EF4-FFF2-40B4-BE49-F238E27FC236}">
                <a16:creationId xmlns:a16="http://schemas.microsoft.com/office/drawing/2014/main" id="{E8875DAF-93D4-4FD7-B1A7-1B61BCF6AFA7}"/>
              </a:ext>
            </a:extLst>
          </p:cNvPr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2039007" y="1708454"/>
            <a:ext cx="8113986" cy="291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sz="1200" b="1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首页复习全新升级，成就系统重磅推出</a:t>
            </a:r>
            <a:r>
              <a:rPr lang="en-US" altLang="zh-CN" sz="1200" b="1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——</a:t>
            </a:r>
            <a:r>
              <a:rPr lang="zh-CN" altLang="en-US" sz="1200" b="1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更高效更有趣的单词记忆，各位少侠请注意，前方高能！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6250" y="829705"/>
            <a:ext cx="53395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3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CONTENTS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5257800" y="5460173"/>
            <a:ext cx="1676400" cy="404999"/>
          </a:xfrm>
          <a:prstGeom prst="roundRect">
            <a:avLst>
              <a:gd name="adj" fmla="val 50000"/>
            </a:avLst>
          </a:prstGeom>
          <a:solidFill>
            <a:srgbClr val="FFB806"/>
          </a:solidFill>
          <a:ln>
            <a:noFill/>
          </a:ln>
          <a:effectLst>
            <a:outerShdw blurRad="254000" dist="63500" dir="5400000" algn="t" rotWithShape="0">
              <a:schemeClr val="tx1">
                <a:lumMod val="85000"/>
                <a:lumOff val="1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Order Now</a:t>
            </a:r>
            <a:endParaRPr kumimoji="0" lang="id-ID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7D8C47E-3B05-419C-9555-50FF581F304A}"/>
              </a:ext>
            </a:extLst>
          </p:cNvPr>
          <p:cNvGrpSpPr/>
          <p:nvPr/>
        </p:nvGrpSpPr>
        <p:grpSpPr>
          <a:xfrm>
            <a:off x="1045678" y="2859665"/>
            <a:ext cx="2190637" cy="1984828"/>
            <a:chOff x="1045678" y="2859665"/>
            <a:chExt cx="2190637" cy="1984828"/>
          </a:xfrm>
        </p:grpSpPr>
        <p:sp>
          <p:nvSpPr>
            <p:cNvPr id="5" name="Rectangle: Rounded Corners 4"/>
            <p:cNvSpPr/>
            <p:nvPr/>
          </p:nvSpPr>
          <p:spPr>
            <a:xfrm>
              <a:off x="1045678" y="2859665"/>
              <a:ext cx="2190637" cy="1984828"/>
            </a:xfrm>
            <a:prstGeom prst="roundRect">
              <a:avLst>
                <a:gd name="adj" fmla="val 1588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sx="90000" sy="90000" algn="t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60000"/>
                    </a:prstClr>
                  </a:solidFill>
                  <a:effectLst/>
                  <a:uLnTx/>
                  <a:uFillTx/>
                  <a:latin typeface="Montserrat" panose="00000500000000000000" pitchFamily="50" charset="0"/>
                  <a:ea typeface="+mn-ea"/>
                  <a:cs typeface="+mn-cs"/>
                </a:rPr>
                <a:t>01</a:t>
              </a:r>
              <a:endParaRPr kumimoji="0" lang="id-ID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alpha val="6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2010749" y="3157525"/>
              <a:ext cx="260493" cy="424851"/>
              <a:chOff x="5429366" y="4908084"/>
              <a:chExt cx="319088" cy="465139"/>
            </a:xfrm>
            <a:solidFill>
              <a:schemeClr val="accent1"/>
            </a:solidFill>
          </p:grpSpPr>
          <p:sp>
            <p:nvSpPr>
              <p:cNvPr id="40" name="AutoShape 97"/>
              <p:cNvSpPr>
                <a:spLocks/>
              </p:cNvSpPr>
              <p:nvPr/>
            </p:nvSpPr>
            <p:spPr bwMode="auto">
              <a:xfrm>
                <a:off x="5429366" y="4908084"/>
                <a:ext cx="319088" cy="465139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19636" y="3374"/>
                    </a:moveTo>
                    <a:lnTo>
                      <a:pt x="1963" y="3375"/>
                    </a:lnTo>
                    <a:lnTo>
                      <a:pt x="1963" y="2025"/>
                    </a:lnTo>
                    <a:cubicBezTo>
                      <a:pt x="1963" y="1653"/>
                      <a:pt x="2402" y="1350"/>
                      <a:pt x="2945" y="1350"/>
                    </a:cubicBezTo>
                    <a:lnTo>
                      <a:pt x="18654" y="1349"/>
                    </a:lnTo>
                    <a:cubicBezTo>
                      <a:pt x="19195" y="1349"/>
                      <a:pt x="19636" y="1652"/>
                      <a:pt x="19636" y="2024"/>
                    </a:cubicBezTo>
                    <a:cubicBezTo>
                      <a:pt x="19636" y="2024"/>
                      <a:pt x="19636" y="3374"/>
                      <a:pt x="19636" y="3374"/>
                    </a:cubicBezTo>
                    <a:close/>
                    <a:moveTo>
                      <a:pt x="19636" y="17546"/>
                    </a:moveTo>
                    <a:lnTo>
                      <a:pt x="1963" y="17547"/>
                    </a:lnTo>
                    <a:lnTo>
                      <a:pt x="1963" y="4050"/>
                    </a:lnTo>
                    <a:lnTo>
                      <a:pt x="19636" y="4049"/>
                    </a:lnTo>
                    <a:cubicBezTo>
                      <a:pt x="19636" y="4049"/>
                      <a:pt x="19636" y="17546"/>
                      <a:pt x="19636" y="17546"/>
                    </a:cubicBezTo>
                    <a:close/>
                    <a:moveTo>
                      <a:pt x="19636" y="19574"/>
                    </a:moveTo>
                    <a:cubicBezTo>
                      <a:pt x="19636" y="19946"/>
                      <a:pt x="19195" y="20249"/>
                      <a:pt x="18654" y="20249"/>
                    </a:cubicBezTo>
                    <a:lnTo>
                      <a:pt x="2945" y="20250"/>
                    </a:lnTo>
                    <a:cubicBezTo>
                      <a:pt x="2402" y="20250"/>
                      <a:pt x="1963" y="19947"/>
                      <a:pt x="1963" y="19575"/>
                    </a:cubicBezTo>
                    <a:lnTo>
                      <a:pt x="1963" y="18222"/>
                    </a:lnTo>
                    <a:lnTo>
                      <a:pt x="19636" y="18221"/>
                    </a:lnTo>
                    <a:cubicBezTo>
                      <a:pt x="19636" y="18221"/>
                      <a:pt x="19636" y="19574"/>
                      <a:pt x="19636" y="19574"/>
                    </a:cubicBezTo>
                    <a:close/>
                    <a:moveTo>
                      <a:pt x="18654" y="0"/>
                    </a:moveTo>
                    <a:lnTo>
                      <a:pt x="2945" y="0"/>
                    </a:lnTo>
                    <a:cubicBezTo>
                      <a:pt x="1317" y="0"/>
                      <a:pt x="0" y="907"/>
                      <a:pt x="0" y="2025"/>
                    </a:cubicBezTo>
                    <a:lnTo>
                      <a:pt x="0" y="19575"/>
                    </a:lnTo>
                    <a:cubicBezTo>
                      <a:pt x="0" y="20693"/>
                      <a:pt x="1317" y="21600"/>
                      <a:pt x="2945" y="21600"/>
                    </a:cubicBezTo>
                    <a:lnTo>
                      <a:pt x="18654" y="21599"/>
                    </a:lnTo>
                    <a:cubicBezTo>
                      <a:pt x="20280" y="21599"/>
                      <a:pt x="21600" y="20693"/>
                      <a:pt x="21600" y="19574"/>
                    </a:cubicBezTo>
                    <a:lnTo>
                      <a:pt x="21600" y="2024"/>
                    </a:lnTo>
                    <a:cubicBezTo>
                      <a:pt x="21600" y="906"/>
                      <a:pt x="20280" y="0"/>
                      <a:pt x="18654" y="0"/>
                    </a:cubicBezTo>
                  </a:path>
                </a:pathLst>
              </a:custGeom>
              <a:solidFill>
                <a:srgbClr val="FFB80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1" name="AutoShape 98"/>
              <p:cNvSpPr>
                <a:spLocks/>
              </p:cNvSpPr>
              <p:nvPr/>
            </p:nvSpPr>
            <p:spPr bwMode="auto">
              <a:xfrm>
                <a:off x="5559542" y="4951734"/>
                <a:ext cx="58738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58"/>
                      <a:pt x="20387" y="21599"/>
                      <a:pt x="18899" y="21599"/>
                    </a:cubicBezTo>
                    <a:lnTo>
                      <a:pt x="2699" y="21599"/>
                    </a:lnTo>
                    <a:cubicBezTo>
                      <a:pt x="1202" y="21599"/>
                      <a:pt x="0" y="16758"/>
                      <a:pt x="0" y="10800"/>
                    </a:cubicBezTo>
                    <a:cubicBezTo>
                      <a:pt x="0" y="4841"/>
                      <a:pt x="1202" y="0"/>
                      <a:pt x="2699" y="0"/>
                    </a:cubicBezTo>
                    <a:lnTo>
                      <a:pt x="18899" y="0"/>
                    </a:lnTo>
                    <a:cubicBezTo>
                      <a:pt x="20387" y="0"/>
                      <a:pt x="21600" y="4841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  <p:sp>
            <p:nvSpPr>
              <p:cNvPr id="42" name="AutoShape 99"/>
              <p:cNvSpPr>
                <a:spLocks/>
              </p:cNvSpPr>
              <p:nvPr/>
            </p:nvSpPr>
            <p:spPr bwMode="auto">
              <a:xfrm>
                <a:off x="5574623" y="5315272"/>
                <a:ext cx="28575" cy="14288"/>
              </a:xfrm>
              <a:custGeom>
                <a:avLst/>
                <a:gdLst>
                  <a:gd name="T0" fmla="*/ 10800 w 21600"/>
                  <a:gd name="T1" fmla="*/ 10800 h 21600"/>
                  <a:gd name="T2" fmla="*/ 10800 w 21600"/>
                  <a:gd name="T3" fmla="*/ 10800 h 21600"/>
                  <a:gd name="T4" fmla="*/ 10800 w 21600"/>
                  <a:gd name="T5" fmla="*/ 10800 h 21600"/>
                  <a:gd name="T6" fmla="*/ 10800 w 21600"/>
                  <a:gd name="T7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0" h="21600">
                    <a:moveTo>
                      <a:pt x="21600" y="10800"/>
                    </a:moveTo>
                    <a:cubicBezTo>
                      <a:pt x="21600" y="16769"/>
                      <a:pt x="19174" y="21599"/>
                      <a:pt x="16199" y="21599"/>
                    </a:cubicBezTo>
                    <a:lnTo>
                      <a:pt x="5399" y="21599"/>
                    </a:lnTo>
                    <a:cubicBezTo>
                      <a:pt x="2404" y="21599"/>
                      <a:pt x="0" y="16769"/>
                      <a:pt x="0" y="10800"/>
                    </a:cubicBezTo>
                    <a:cubicBezTo>
                      <a:pt x="0" y="4830"/>
                      <a:pt x="2404" y="0"/>
                      <a:pt x="5399" y="0"/>
                    </a:cubicBezTo>
                    <a:lnTo>
                      <a:pt x="16199" y="0"/>
                    </a:lnTo>
                    <a:cubicBezTo>
                      <a:pt x="19174" y="0"/>
                      <a:pt x="21600" y="4830"/>
                      <a:pt x="21600" y="10800"/>
                    </a:cubicBez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19050" tIns="19050" rIns="19050" bIns="19050" anchor="ctr"/>
              <a:lstStyle/>
              <a:p>
                <a:pPr marL="0" marR="0" lvl="0" indent="0" algn="ctr" defTabSz="228600" rtl="0" eaLnBrk="1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Gill Sans" charset="0"/>
                  <a:ea typeface="+mn-ea"/>
                  <a:cs typeface="+mn-cs"/>
                  <a:sym typeface="Gill Sans" charset="0"/>
                </a:endParaRP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1104485" y="3706550"/>
              <a:ext cx="2073022" cy="579360"/>
              <a:chOff x="3738799" y="1398871"/>
              <a:chExt cx="2073022" cy="579360"/>
            </a:xfrm>
          </p:grpSpPr>
          <p:sp>
            <p:nvSpPr>
              <p:cNvPr id="48" name="Rectangle 47"/>
              <p:cNvSpPr/>
              <p:nvPr/>
            </p:nvSpPr>
            <p:spPr>
              <a:xfrm>
                <a:off x="4090972" y="1398871"/>
                <a:ext cx="13686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" panose="020B0502040204020203" pitchFamily="34" charset="0"/>
                  </a:rPr>
                  <a:t>首页优化 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 Light" panose="00000400000000000000" pitchFamily="50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3738799" y="1701617"/>
                <a:ext cx="2073022" cy="2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id-ID" sz="1100" b="1" dirty="0">
                    <a:solidFill>
                      <a:prstClr val="white">
                        <a:lumMod val="65000"/>
                      </a:prst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Home page optimization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C4B2866-4D6E-4C96-A45F-4E98E1518F86}"/>
              </a:ext>
            </a:extLst>
          </p:cNvPr>
          <p:cNvGrpSpPr/>
          <p:nvPr/>
        </p:nvGrpSpPr>
        <p:grpSpPr>
          <a:xfrm>
            <a:off x="6312952" y="2868024"/>
            <a:ext cx="2190637" cy="1984828"/>
            <a:chOff x="8955684" y="2859665"/>
            <a:chExt cx="2190637" cy="1984828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8955684" y="2859665"/>
              <a:ext cx="2190637" cy="1984828"/>
            </a:xfrm>
            <a:prstGeom prst="roundRect">
              <a:avLst>
                <a:gd name="adj" fmla="val 1588"/>
              </a:avLst>
            </a:prstGeom>
            <a:solidFill>
              <a:schemeClr val="bg1"/>
            </a:solidFill>
            <a:ln>
              <a:noFill/>
            </a:ln>
            <a:effectLst>
              <a:outerShdw blurRad="381000" dist="254000" dir="5400000" sx="90000" sy="90000" algn="t" rotWithShape="0">
                <a:schemeClr val="bg1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60000"/>
                    </a:prstClr>
                  </a:solidFill>
                  <a:effectLst/>
                  <a:uLnTx/>
                  <a:uFillTx/>
                  <a:latin typeface="Montserrat" panose="00000500000000000000" pitchFamily="50" charset="0"/>
                  <a:ea typeface="+mn-ea"/>
                  <a:cs typeface="+mn-cs"/>
                </a:rPr>
                <a:t>03</a:t>
              </a:r>
              <a:endParaRPr kumimoji="0" lang="id-ID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  <a:alpha val="60000"/>
                  </a:prstClr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endParaRPr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8977396" y="3712866"/>
              <a:ext cx="2073022" cy="584391"/>
              <a:chOff x="4543261" y="1687844"/>
              <a:chExt cx="2073022" cy="584391"/>
            </a:xfrm>
          </p:grpSpPr>
          <p:sp>
            <p:nvSpPr>
              <p:cNvPr id="57" name="Rectangle 56"/>
              <p:cNvSpPr/>
              <p:nvPr/>
            </p:nvSpPr>
            <p:spPr>
              <a:xfrm>
                <a:off x="4930221" y="1687844"/>
                <a:ext cx="1368678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" panose="020B0502040204020203" pitchFamily="34" charset="0"/>
                  </a:rPr>
                  <a:t>成就系统</a:t>
                </a: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Montserrat Light" panose="00000400000000000000" pitchFamily="50" charset="0"/>
                  <a:ea typeface="+mn-ea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4543261" y="1995621"/>
                <a:ext cx="2073022" cy="2766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0000"/>
                  </a:lnSpc>
                  <a:defRPr/>
                </a:pPr>
                <a:r>
                  <a:rPr lang="id-ID" sz="1100" b="1" dirty="0">
                    <a:solidFill>
                      <a:prstClr val="white">
                        <a:lumMod val="65000"/>
                      </a:prstClr>
                    </a:solidFill>
                    <a:latin typeface="Segoe UI Light" panose="020B0502040204020203" pitchFamily="34" charset="0"/>
                    <a:cs typeface="Segoe UI Light" panose="020B0502040204020203" pitchFamily="34" charset="0"/>
                  </a:rPr>
                  <a:t>Achievement system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endParaRPr>
              </a:p>
            </p:txBody>
          </p:sp>
        </p:grpSp>
        <p:pic>
          <p:nvPicPr>
            <p:cNvPr id="24" name="图形 23" descr="奖杯">
              <a:extLst>
                <a:ext uri="{FF2B5EF4-FFF2-40B4-BE49-F238E27FC236}">
                  <a16:creationId xmlns:a16="http://schemas.microsoft.com/office/drawing/2014/main" id="{040341BA-E0E1-4286-BA13-2E373FB95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791162" y="3175197"/>
              <a:ext cx="445491" cy="445491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F576482-87E5-4D53-BE2B-EED2FA77979E}"/>
              </a:ext>
            </a:extLst>
          </p:cNvPr>
          <p:cNvGrpSpPr/>
          <p:nvPr/>
        </p:nvGrpSpPr>
        <p:grpSpPr>
          <a:xfrm>
            <a:off x="8943556" y="2868024"/>
            <a:ext cx="2190637" cy="1984828"/>
            <a:chOff x="6319016" y="2859665"/>
            <a:chExt cx="2190637" cy="1984828"/>
          </a:xfrm>
        </p:grpSpPr>
        <p:grpSp>
          <p:nvGrpSpPr>
            <p:cNvPr id="11" name="Group 10"/>
            <p:cNvGrpSpPr/>
            <p:nvPr/>
          </p:nvGrpSpPr>
          <p:grpSpPr>
            <a:xfrm>
              <a:off x="6319016" y="2859665"/>
              <a:ext cx="2190637" cy="1984828"/>
              <a:chOff x="6319016" y="2859665"/>
              <a:chExt cx="2190637" cy="1984828"/>
            </a:xfrm>
          </p:grpSpPr>
          <p:sp>
            <p:nvSpPr>
              <p:cNvPr id="7" name="Rectangle: Rounded Corners 6"/>
              <p:cNvSpPr/>
              <p:nvPr/>
            </p:nvSpPr>
            <p:spPr>
              <a:xfrm>
                <a:off x="6319016" y="2859665"/>
                <a:ext cx="2190637" cy="1984828"/>
              </a:xfrm>
              <a:prstGeom prst="roundRect">
                <a:avLst>
                  <a:gd name="adj" fmla="val 158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81000" dist="254000" dir="5400000" sx="90000" sy="90000" algn="t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  <a:alpha val="60000"/>
                      </a:prstClr>
                    </a:solidFill>
                    <a:effectLst/>
                    <a:uLnTx/>
                    <a:uFillTx/>
                    <a:latin typeface="Montserrat" panose="00000500000000000000" pitchFamily="50" charset="0"/>
                    <a:ea typeface="+mn-ea"/>
                    <a:cs typeface="+mn-cs"/>
                  </a:rPr>
                  <a:t>04</a:t>
                </a:r>
                <a:endParaRPr kumimoji="0" lang="id-ID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60000"/>
                    </a:prstClr>
                  </a:solidFill>
                  <a:effectLst/>
                  <a:uLnTx/>
                  <a:uFillTx/>
                  <a:latin typeface="Montserrat" panose="00000500000000000000" pitchFamily="50" charset="0"/>
                  <a:ea typeface="+mn-ea"/>
                  <a:cs typeface="+mn-cs"/>
                </a:endParaRPr>
              </a:p>
            </p:txBody>
          </p:sp>
          <p:grpSp>
            <p:nvGrpSpPr>
              <p:cNvPr id="59" name="Group 58"/>
              <p:cNvGrpSpPr/>
              <p:nvPr/>
            </p:nvGrpSpPr>
            <p:grpSpPr>
              <a:xfrm>
                <a:off x="6377823" y="3706550"/>
                <a:ext cx="2073022" cy="579360"/>
                <a:chOff x="3738799" y="1398871"/>
                <a:chExt cx="2073022" cy="579360"/>
              </a:xfrm>
            </p:grpSpPr>
            <p:sp>
              <p:nvSpPr>
                <p:cNvPr id="60" name="Rectangle 59"/>
                <p:cNvSpPr/>
                <p:nvPr/>
              </p:nvSpPr>
              <p:spPr>
                <a:xfrm>
                  <a:off x="3929566" y="1398871"/>
                  <a:ext cx="1691490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" panose="020B0502040204020203" pitchFamily="34" charset="0"/>
                    </a:rPr>
                    <a:t>复习优化</a:t>
                  </a:r>
                  <a:endPara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1" name="Rectangle 60"/>
                <p:cNvSpPr/>
                <p:nvPr/>
              </p:nvSpPr>
              <p:spPr>
                <a:xfrm>
                  <a:off x="3738799" y="1701617"/>
                  <a:ext cx="2073022" cy="2766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id-ID" sz="1100" b="1" dirty="0">
                      <a:solidFill>
                        <a:prstClr val="white">
                          <a:lumMod val="65000"/>
                        </a:prst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Optimize</a:t>
                  </a:r>
                  <a:r>
                    <a:rPr lang="en-US" altLang="zh-CN" sz="1100" b="1" dirty="0">
                      <a:solidFill>
                        <a:prstClr val="white">
                          <a:lumMod val="65000"/>
                        </a:prst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d</a:t>
                  </a:r>
                  <a:r>
                    <a:rPr lang="id-ID" sz="1100" b="1" dirty="0">
                      <a:solidFill>
                        <a:prstClr val="white">
                          <a:lumMod val="65000"/>
                        </a:prst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 review system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</p:grpSp>
        </p:grpSp>
        <p:pic>
          <p:nvPicPr>
            <p:cNvPr id="29" name="图形 28" descr="黑板">
              <a:extLst>
                <a:ext uri="{FF2B5EF4-FFF2-40B4-BE49-F238E27FC236}">
                  <a16:creationId xmlns:a16="http://schemas.microsoft.com/office/drawing/2014/main" id="{692087AD-C584-4408-AC24-F7B041AF9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126071" y="3124930"/>
              <a:ext cx="576526" cy="576526"/>
            </a:xfrm>
            <a:prstGeom prst="rect">
              <a:avLst/>
            </a:prstGeom>
          </p:spPr>
        </p:pic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200DCA47-F074-4C20-97C5-DB2B175D572F}"/>
              </a:ext>
            </a:extLst>
          </p:cNvPr>
          <p:cNvGrpSpPr/>
          <p:nvPr/>
        </p:nvGrpSpPr>
        <p:grpSpPr>
          <a:xfrm>
            <a:off x="3682348" y="2859665"/>
            <a:ext cx="2190637" cy="1984828"/>
            <a:chOff x="8955685" y="2859665"/>
            <a:chExt cx="2190637" cy="1984828"/>
          </a:xfrm>
        </p:grpSpPr>
        <p:grpSp>
          <p:nvGrpSpPr>
            <p:cNvPr id="12" name="Group 11"/>
            <p:cNvGrpSpPr/>
            <p:nvPr/>
          </p:nvGrpSpPr>
          <p:grpSpPr>
            <a:xfrm>
              <a:off x="8955685" y="2859665"/>
              <a:ext cx="2190637" cy="1984828"/>
              <a:chOff x="8955685" y="2859665"/>
              <a:chExt cx="2190637" cy="1984828"/>
            </a:xfrm>
          </p:grpSpPr>
          <p:sp>
            <p:nvSpPr>
              <p:cNvPr id="8" name="Rectangle: Rounded Corners 7"/>
              <p:cNvSpPr/>
              <p:nvPr/>
            </p:nvSpPr>
            <p:spPr>
              <a:xfrm>
                <a:off x="8955685" y="2859665"/>
                <a:ext cx="2190637" cy="1984828"/>
              </a:xfrm>
              <a:prstGeom prst="roundRect">
                <a:avLst>
                  <a:gd name="adj" fmla="val 1588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381000" dist="254000" dir="5400000" sx="90000" sy="90000" algn="t" rotWithShape="0">
                  <a:schemeClr val="bg1">
                    <a:lumMod val="75000"/>
                    <a:alpha val="4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95000"/>
                        <a:alpha val="60000"/>
                      </a:prstClr>
                    </a:solidFill>
                    <a:effectLst/>
                    <a:uLnTx/>
                    <a:uFillTx/>
                    <a:latin typeface="Montserrat" panose="00000500000000000000" pitchFamily="50" charset="0"/>
                    <a:ea typeface="+mn-ea"/>
                    <a:cs typeface="+mn-cs"/>
                  </a:rPr>
                  <a:t>02</a:t>
                </a:r>
                <a:endParaRPr kumimoji="0" lang="id-ID" sz="96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  <a:alpha val="60000"/>
                    </a:prstClr>
                  </a:solidFill>
                  <a:effectLst/>
                  <a:uLnTx/>
                  <a:uFillTx/>
                  <a:latin typeface="Montserrat" panose="00000500000000000000" pitchFamily="50" charset="0"/>
                  <a:ea typeface="+mn-ea"/>
                  <a:cs typeface="+mn-cs"/>
                </a:endParaRPr>
              </a:p>
            </p:txBody>
          </p:sp>
          <p:grpSp>
            <p:nvGrpSpPr>
              <p:cNvPr id="62" name="Group 61"/>
              <p:cNvGrpSpPr/>
              <p:nvPr/>
            </p:nvGrpSpPr>
            <p:grpSpPr>
              <a:xfrm>
                <a:off x="9014492" y="3706550"/>
                <a:ext cx="2073022" cy="579360"/>
                <a:chOff x="3738799" y="1398871"/>
                <a:chExt cx="2073022" cy="579360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4090972" y="1398871"/>
                  <a:ext cx="13686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65000"/>
                          <a:lumOff val="35000"/>
                        </a:prstClr>
                      </a:solidFill>
                      <a:effectLst/>
                      <a:uLnTx/>
                      <a:uFillTx/>
                      <a:latin typeface="Montserrat Light" panose="00000400000000000000" pitchFamily="50" charset="0"/>
                      <a:ea typeface="+mn-ea"/>
                      <a:cs typeface="Segoe UI" panose="020B0502040204020203" pitchFamily="34" charset="0"/>
                    </a:rPr>
                    <a:t>复习提醒</a:t>
                  </a:r>
                  <a:endPara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65000"/>
                        <a:lumOff val="35000"/>
                      </a:prstClr>
                    </a:solidFill>
                    <a:effectLst/>
                    <a:uLnTx/>
                    <a:uFillTx/>
                    <a:latin typeface="Montserrat Light" panose="00000400000000000000" pitchFamily="50" charset="0"/>
                    <a:ea typeface="+mn-ea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64" name="Rectangle 63"/>
                <p:cNvSpPr/>
                <p:nvPr/>
              </p:nvSpPr>
              <p:spPr>
                <a:xfrm>
                  <a:off x="3738799" y="1701617"/>
                  <a:ext cx="2073022" cy="27661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 algn="ctr">
                    <a:lnSpc>
                      <a:spcPct val="120000"/>
                    </a:lnSpc>
                    <a:defRPr/>
                  </a:pPr>
                  <a:r>
                    <a:rPr lang="id-ID" sz="1100" b="1" dirty="0">
                      <a:solidFill>
                        <a:prstClr val="white">
                          <a:lumMod val="65000"/>
                        </a:prstClr>
                      </a:solidFill>
                      <a:latin typeface="Segoe UI Light" panose="020B0502040204020203" pitchFamily="34" charset="0"/>
                      <a:cs typeface="Segoe UI Light" panose="020B0502040204020203" pitchFamily="34" charset="0"/>
                    </a:rPr>
                    <a:t>Revision reminder</a:t>
                  </a:r>
                  <a:endPara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endParaRPr>
                </a:p>
              </p:txBody>
            </p:sp>
          </p:grpSp>
        </p:grpSp>
        <p:pic>
          <p:nvPicPr>
            <p:cNvPr id="32" name="图形 31" descr="闹钟">
              <a:extLst>
                <a:ext uri="{FF2B5EF4-FFF2-40B4-BE49-F238E27FC236}">
                  <a16:creationId xmlns:a16="http://schemas.microsoft.com/office/drawing/2014/main" id="{02163408-CA6F-4296-B0CF-EC3361BDD9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806631" y="3209847"/>
              <a:ext cx="488743" cy="4887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70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574607C-BABF-4B54-8139-E9897C91E7C2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97033" y="933751"/>
            <a:ext cx="6784457" cy="629638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3716E572-940D-4E66-A6CB-0F0153C2F672}"/>
              </a:ext>
            </a:extLst>
          </p:cNvPr>
          <p:cNvGrpSpPr/>
          <p:nvPr/>
        </p:nvGrpSpPr>
        <p:grpSpPr>
          <a:xfrm>
            <a:off x="952499" y="4372598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3B8CF57B-00C5-4D8C-BAFE-633D3497646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8C8098AC-7B2C-48ED-ADE1-275BA0E168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6684BC00-E7F7-4B6D-94BF-72C2624B4F2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999D3F1-1335-405D-81D3-21EBF5F12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9E742C86-0CDB-4F91-8C62-1BD9B7045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83286B5-CB86-42C4-96C0-4764BFCA1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8E2F4EA-87C4-4F28-BDE2-F35AD066FC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E95FA50A-5314-4C21-A13E-FA80BC5EDF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CF64910F-70DD-4213-BB6F-3BBC06D67E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386784-FDED-4AE7-BF45-D186B07B8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5E2B4F5-405B-4414-A620-0A9E745BC9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D58C71B-FA7E-4A05-893D-0000105F8E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7B2A8C09-FD9E-4884-A7B0-FDBB19A869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06643F8-007E-486F-A92D-67D22A2B11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9C2D512-57E8-4B66-A31B-FDA0A518A7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825B08EC-D40D-4040-BDC1-438D8919F3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96471B60-C8B7-4984-A690-F3F81A707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82B84767-A51A-4C13-862F-AFD9054399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0B612A5B-87FF-4966-9662-7BDADD711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6504997C-4DC0-4664-8572-AFF641AD8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937CFB0-578D-4C57-ADDE-A71E848D4A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9F4C4B8B-7E4A-4404-B0B3-1F6B8C7F3F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2CB3ED16-7036-4CCE-96D4-293CD25649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C2232226-CBC9-4667-A842-CF729D2E49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905FE61A-580F-4B9A-953E-C0D506979D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52C4C8DC-7C6D-4680-B8E7-C8F61C85AD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3C3BB675-CC2C-486C-AA64-50A998E147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729C9AB-0BFE-47F1-B702-F02F9FE0D2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EC33A451-5E83-4B1F-93A4-671073990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CBE54998-BABA-433B-B817-CC7CD6A7B1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2E2DB880-3B27-4708-B8DB-E91104B0CF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C4BE1871-CC4E-4914-93D7-76C2BF389A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33CF8F39-4FA4-4FA0-81A0-9679EC486D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51DD57EF-004C-46B5-A556-53BDDF234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744A1B61-735E-431D-B5C2-78D95D113C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3C271AC0-14EE-4A2B-8979-80E065635E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3472E438-FACE-4E67-B5DA-01DE4F87CE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A1B6F532-710F-4FBE-A3E8-B7F77FE9ED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89E6DA89-E3B7-4843-887A-E0DF6F0DD1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A5E9B470-0C53-488D-88D7-356A7D7591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8C43B1A-EA33-4E41-8897-AEE3DE2FFA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9B11A794-8373-4D75-85C2-D98771947A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87CCFC79-2A29-410A-A06F-62AC069651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C7BC2B6-22E7-4FDD-B83C-2090682BED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9FDE90CA-5F7C-47BB-8922-1732F09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B541B9BE-5380-49FF-9EB0-DA24450C88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5987E140-F809-4D39-BDCC-465CC72F65B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9271D93D-E37E-4BAC-8143-7F14409104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88F1CF81-CB27-4F68-974E-35F9CB6016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B24ADA89-2F7A-46C2-BE5F-749EF2327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52799AD8-A8BC-4B9B-9DAD-3F18001AB4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E2A0BBCC-2C8A-4B0D-9620-93BAC9FDC4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0E3877AC-C57D-4389-A0A8-B5F9EA1367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8576E165-8047-4CB8-8F05-D05FB6DA6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2EC2E146-63C5-4EAC-8323-3CFC6A6FF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BF67AE6B-8983-4633-B402-790D4B96D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A5237F53-044A-468E-B0BB-462016EBC6D7}"/>
              </a:ext>
            </a:extLst>
          </p:cNvPr>
          <p:cNvSpPr txBox="1">
            <a:spLocks/>
          </p:cNvSpPr>
          <p:nvPr/>
        </p:nvSpPr>
        <p:spPr>
          <a:xfrm flipH="1">
            <a:off x="939082" y="3441593"/>
            <a:ext cx="3848100" cy="770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4000"/>
              </a:lnSpc>
              <a:buNone/>
              <a:defRPr/>
            </a:pPr>
            <a:r>
              <a:rPr lang="en-US" altLang="zh-CN" sz="12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Home page optimization</a:t>
            </a:r>
          </a:p>
          <a:p>
            <a:pPr marL="0" lvl="0" indent="0">
              <a:lnSpc>
                <a:spcPct val="114000"/>
              </a:lnSpc>
              <a:buNone/>
              <a:defRPr/>
            </a:pPr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简洁界面，流畅操作，课程让学习更专业</a:t>
            </a:r>
          </a:p>
        </p:txBody>
      </p:sp>
      <p:sp>
        <p:nvSpPr>
          <p:cNvPr id="64" name="Rectangle 17">
            <a:extLst>
              <a:ext uri="{FF2B5EF4-FFF2-40B4-BE49-F238E27FC236}">
                <a16:creationId xmlns:a16="http://schemas.microsoft.com/office/drawing/2014/main" id="{89CBE8C3-5707-4177-B131-58C10BC14684}"/>
              </a:ext>
            </a:extLst>
          </p:cNvPr>
          <p:cNvSpPr/>
          <p:nvPr/>
        </p:nvSpPr>
        <p:spPr>
          <a:xfrm>
            <a:off x="886839" y="2150818"/>
            <a:ext cx="4695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首页优化</a:t>
            </a:r>
            <a:endParaRPr lang="en-US" altLang="zh-CN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49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A6EC78F9-47E6-475D-934A-A92EAC4E5604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PA_库_直接连接符 27">
            <a:extLst>
              <a:ext uri="{FF2B5EF4-FFF2-40B4-BE49-F238E27FC236}">
                <a16:creationId xmlns:a16="http://schemas.microsoft.com/office/drawing/2014/main" id="{5F9CE361-8D7E-4194-8AF9-45A5B05D0FEF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-241516" y="-276433"/>
            <a:ext cx="0" cy="256796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椭圆 31">
            <a:extLst>
              <a:ext uri="{FF2B5EF4-FFF2-40B4-BE49-F238E27FC236}">
                <a16:creationId xmlns:a16="http://schemas.microsoft.com/office/drawing/2014/main" id="{4ECF72B5-452C-4228-9267-0A8030AE37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51924" y="1845224"/>
            <a:ext cx="235527" cy="235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PA_库_椭圆 35">
            <a:extLst>
              <a:ext uri="{FF2B5EF4-FFF2-40B4-BE49-F238E27FC236}">
                <a16:creationId xmlns:a16="http://schemas.microsoft.com/office/drawing/2014/main" id="{B5CEC811-0D85-4D77-B394-7B01341CBF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51924" y="4014766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2</a:t>
            </a:r>
          </a:p>
        </p:txBody>
      </p:sp>
      <p:grpSp>
        <p:nvGrpSpPr>
          <p:cNvPr id="9" name="PA_库_组合 42">
            <a:extLst>
              <a:ext uri="{FF2B5EF4-FFF2-40B4-BE49-F238E27FC236}">
                <a16:creationId xmlns:a16="http://schemas.microsoft.com/office/drawing/2014/main" id="{C9E960D7-D6C4-4FCF-BE00-5B117B651D3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413583" y="1819424"/>
            <a:ext cx="4510315" cy="1138269"/>
            <a:chOff x="7434942" y="1984160"/>
            <a:chExt cx="4510315" cy="1138269"/>
          </a:xfrm>
        </p:grpSpPr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64555281-7D43-4694-91ED-7E30F79DDDA7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更加简洁，符合目标受众胃口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将周边换成课程，更适合学生群体的学习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保留圈子板块，供讨论交流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1" name="Rectangle 41">
              <a:extLst>
                <a:ext uri="{FF2B5EF4-FFF2-40B4-BE49-F238E27FC236}">
                  <a16:creationId xmlns:a16="http://schemas.microsoft.com/office/drawing/2014/main" id="{14DDF295-D4F0-4589-B420-0F8ECEB332D9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重构板块</a:t>
              </a:r>
              <a:endParaRPr lang="id-ID" sz="1400" dirty="0">
                <a:solidFill>
                  <a:schemeClr val="accent1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PA_库_组合 43">
            <a:extLst>
              <a:ext uri="{FF2B5EF4-FFF2-40B4-BE49-F238E27FC236}">
                <a16:creationId xmlns:a16="http://schemas.microsoft.com/office/drawing/2014/main" id="{E539389E-E839-4B16-988D-AFA3ADA4C4E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413583" y="3940866"/>
            <a:ext cx="4510315" cy="1138269"/>
            <a:chOff x="7434942" y="1984160"/>
            <a:chExt cx="4510315" cy="1138269"/>
          </a:xfrm>
        </p:grpSpPr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77F65D83-34B8-4BD6-AC2D-B564F15A57BD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cs typeface="Calibri"/>
                </a:rPr>
                <a:t>全新成就系统上线</a:t>
              </a:r>
              <a:endParaRPr lang="id-ID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endParaRPr>
            </a:p>
          </p:txBody>
        </p:sp>
        <p:sp>
          <p:nvSpPr>
            <p:cNvPr id="14" name="Rectangle 45">
              <a:extLst>
                <a:ext uri="{FF2B5EF4-FFF2-40B4-BE49-F238E27FC236}">
                  <a16:creationId xmlns:a16="http://schemas.microsoft.com/office/drawing/2014/main" id="{66085E71-9379-41A5-930A-A3F5EB9FD61C}"/>
                </a:ext>
              </a:extLst>
            </p:cNvPr>
            <p:cNvSpPr/>
            <p:nvPr/>
          </p:nvSpPr>
          <p:spPr>
            <a:xfrm>
              <a:off x="7434942" y="1984160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增加成就入口</a:t>
              </a:r>
              <a:endParaRPr lang="id-ID" sz="1400" dirty="0">
                <a:solidFill>
                  <a:schemeClr val="accent2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0BD8ACEA-5BD6-4D75-AC1E-E1D66C817B4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35" t="88188" r="24079" b="6037"/>
          <a:stretch/>
        </p:blipFill>
        <p:spPr>
          <a:xfrm>
            <a:off x="5375538" y="1845224"/>
            <a:ext cx="1096720" cy="113827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7097941-8320-433C-8FA7-41DD3910BBD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877"/>
          <a:stretch/>
        </p:blipFill>
        <p:spPr>
          <a:xfrm>
            <a:off x="7916650" y="5876925"/>
            <a:ext cx="3361350" cy="550125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698EDDF6-1415-4A66-9DC2-BA9F52E31D15}"/>
              </a:ext>
            </a:extLst>
          </p:cNvPr>
          <p:cNvGrpSpPr/>
          <p:nvPr/>
        </p:nvGrpSpPr>
        <p:grpSpPr>
          <a:xfrm>
            <a:off x="7916650" y="413971"/>
            <a:ext cx="3361350" cy="5462954"/>
            <a:chOff x="7916650" y="413971"/>
            <a:chExt cx="3361350" cy="5462954"/>
          </a:xfrm>
        </p:grpSpPr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46007426-8452-4C11-9CD0-B286624239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404"/>
            <a:stretch/>
          </p:blipFill>
          <p:spPr>
            <a:xfrm>
              <a:off x="7916650" y="413971"/>
              <a:ext cx="3361350" cy="5462954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1359EEC-4128-496F-8B34-46D2615630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048" t="4277" b="91320"/>
            <a:stretch/>
          </p:blipFill>
          <p:spPr>
            <a:xfrm>
              <a:off x="9360787" y="1031385"/>
              <a:ext cx="1417688" cy="301973"/>
            </a:xfrm>
            <a:prstGeom prst="rect">
              <a:avLst/>
            </a:prstGeom>
          </p:spPr>
        </p:pic>
      </p:grpSp>
      <p:pic>
        <p:nvPicPr>
          <p:cNvPr id="27" name="图片 26">
            <a:extLst>
              <a:ext uri="{FF2B5EF4-FFF2-40B4-BE49-F238E27FC236}">
                <a16:creationId xmlns:a16="http://schemas.microsoft.com/office/drawing/2014/main" id="{16341866-2B82-4C64-A585-3D4748C2E6BB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17" t="10657" r="13010" b="85631"/>
          <a:stretch/>
        </p:blipFill>
        <p:spPr>
          <a:xfrm>
            <a:off x="9446754" y="1070452"/>
            <a:ext cx="1387339" cy="223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61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B826096-5B4D-4AD8-9775-AAA13AE65F30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21981" y="946297"/>
            <a:ext cx="6770019" cy="628384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F0F7DCC-E143-4E22-8375-00B3FB1C207E}"/>
              </a:ext>
            </a:extLst>
          </p:cNvPr>
          <p:cNvGrpSpPr/>
          <p:nvPr/>
        </p:nvGrpSpPr>
        <p:grpSpPr>
          <a:xfrm>
            <a:off x="952499" y="4372598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FC833FCA-7FC0-44BB-A87D-7B4856EB374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5AD40D99-A79B-4B5C-934A-13B3A64523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F621AE8-7EF9-48EA-8646-E58AA6CD22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90D43E6E-C182-42CD-BB3F-F81920C8DB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B00F96D-7D34-4A4A-BAEC-EE8D0FBF9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5347DFAA-770A-4258-9B9C-6F376698C6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E89BE7A-1C1B-4DD5-B27A-7DFC96E5FC4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F24EA68-DB81-4A2D-91F4-9D93647CD5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AE71AE6C-7C95-43C8-93D1-509B6E1DAE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1514BA83-DD30-4268-8496-9D2ABEC86A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B73C6A32-015C-49AC-96C0-78453B41C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7A77BF24-6CDC-440E-B263-D5BB97757C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124D9D9E-CEF5-4645-BD7E-85CF1F42F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75BF569-B8EC-41F4-8E83-E8785F9158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1FEB95F6-FAB2-4077-AC08-6FA4C735F5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5D75169-9AB6-4805-9CDE-0160B28A2D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6CE2B0D-2525-4E1F-A9D1-936FEEF17B1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F04100E-19B6-4B27-A9D3-905D8932094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22EE3122-DD89-455B-BBE6-7AA7DF45F4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CB86349E-0FD2-4002-94B7-2B2B8AF88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CCE4BCF8-5DB0-4D5A-A983-EBF8C17B7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DC288C0F-1D3F-4A7C-BAAC-2828523C73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B5A1025-A052-4DB6-900F-9FD4DCD230E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2ACEE145-3D78-4F04-9D5B-621F3C5105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F7E1CDA9-3FB0-435E-812D-2EC336104E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BF50D76-7F4D-4EC0-849B-066F2AC41F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7A6FFB2F-4537-40F6-BDA2-86E7EED6A0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36CC12E1-2519-433D-84D1-CF8164239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4CBF7931-05A6-4B16-8615-67C4A6376B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600F2930-7AE2-40CD-817F-3D2F682C1A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CCBA9DE6-BC98-4ADD-B0ED-E6507BD55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30BA2FBD-41E6-47E9-980F-94031F6AEF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84244055-157F-4E7B-99B7-EE68289AAF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A72B2165-FB13-409D-9580-4F916F0DAA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0AE00A18-876D-46B5-B1D1-E44C6C7B75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AA44C0CA-B0E6-41BF-9D2A-1CC0974DB2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21A82FD4-C073-4E84-B718-C7689D3AFE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06799420-E4D0-4205-9DA8-59584FF418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3E300F-F7E6-4B4F-AA55-459EC26109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C27ABF82-A4FD-40CA-8CE3-22007B511D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DC11A572-D676-4014-9B97-E6146DD579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4A12EB25-EFD4-4DEC-8F5C-CD3744EF24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05EE156D-C1D2-4F74-B916-A7091BA709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42AD93C6-745D-4071-A48C-79A3076772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BA889DE3-E56D-49A8-B81B-EF5426DA8E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F776123C-F97C-4626-BD9E-40131E7927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D221CE92-26F7-40DB-88AE-1E894F4599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8DAF8921-E418-4EC9-AC95-2882C52695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BBDD97E1-9452-4D3A-BF57-45BE85A532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42BDE7E4-5174-4622-8D6E-10CE243F760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47204F42-8468-47B4-ACB6-F37FAF970B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A84A38C8-0612-4BA9-A5EF-D9232D3F1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6AB7A0F6-B4B5-48A2-9605-5F8B6B2713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23D613C9-CCA7-4C9F-99E1-ED46E2939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0B94DB61-F9F4-4696-BA39-68B05566A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E5004623-8356-4D01-8883-CE3738125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299D3076-68BD-4BE6-BD9E-60FD0E7F7944}"/>
              </a:ext>
            </a:extLst>
          </p:cNvPr>
          <p:cNvSpPr txBox="1">
            <a:spLocks/>
          </p:cNvSpPr>
          <p:nvPr/>
        </p:nvSpPr>
        <p:spPr>
          <a:xfrm flipH="1">
            <a:off x="939082" y="3441593"/>
            <a:ext cx="3848100" cy="770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4000"/>
              </a:lnSpc>
              <a:buNone/>
              <a:defRPr/>
            </a:pPr>
            <a:r>
              <a:rPr lang="id-ID" sz="12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Revision reminder</a:t>
            </a:r>
            <a:endParaRPr lang="en-US" sz="1200" dirty="0">
              <a:solidFill>
                <a:prstClr val="white">
                  <a:lumMod val="65000"/>
                </a:prst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lvl="0" indent="0">
              <a:lnSpc>
                <a:spcPct val="114000"/>
              </a:lnSpc>
              <a:buNone/>
              <a:defRPr/>
            </a:pPr>
            <a:r>
              <a:rPr lang="zh-CN" altLang="en-US" sz="12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基于艾宾浩斯遗忘曲线设置提醒，重复记忆更高效</a:t>
            </a:r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0ECDC62D-180C-4E94-8FDA-AE0038674F63}"/>
              </a:ext>
            </a:extLst>
          </p:cNvPr>
          <p:cNvSpPr/>
          <p:nvPr/>
        </p:nvSpPr>
        <p:spPr>
          <a:xfrm>
            <a:off x="886839" y="2150818"/>
            <a:ext cx="511691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复习提醒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1E3595"/>
              </a:solidFill>
              <a:effectLst/>
              <a:uLnTx/>
              <a:uFillTx/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0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D79D5C1C-7B05-4431-AD82-0377552BDBC2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B4A1E9C-A1E6-4024-9BD3-3C5F5227756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091" y="1007550"/>
            <a:ext cx="4183485" cy="4338429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PA_库_直接连接符 27">
            <a:extLst>
              <a:ext uri="{FF2B5EF4-FFF2-40B4-BE49-F238E27FC236}">
                <a16:creationId xmlns:a16="http://schemas.microsoft.com/office/drawing/2014/main" id="{5F9CE361-8D7E-4194-8AF9-45A5B05D0FEF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-241516" y="-276433"/>
            <a:ext cx="0" cy="256796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椭圆 31">
            <a:extLst>
              <a:ext uri="{FF2B5EF4-FFF2-40B4-BE49-F238E27FC236}">
                <a16:creationId xmlns:a16="http://schemas.microsoft.com/office/drawing/2014/main" id="{4ECF72B5-452C-4228-9267-0A8030AE37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5708" y="1417841"/>
            <a:ext cx="235527" cy="235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PA_库_椭圆 35">
            <a:extLst>
              <a:ext uri="{FF2B5EF4-FFF2-40B4-BE49-F238E27FC236}">
                <a16:creationId xmlns:a16="http://schemas.microsoft.com/office/drawing/2014/main" id="{B5CEC811-0D85-4D77-B394-7B01341CBF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708" y="2707770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PA_库_椭圆 39">
            <a:extLst>
              <a:ext uri="{FF2B5EF4-FFF2-40B4-BE49-F238E27FC236}">
                <a16:creationId xmlns:a16="http://schemas.microsoft.com/office/drawing/2014/main" id="{19C651F8-0A99-4AE0-8CC3-8E3C307B2EC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85708" y="3987229"/>
            <a:ext cx="235527" cy="2355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3</a:t>
            </a:r>
          </a:p>
        </p:txBody>
      </p:sp>
      <p:grpSp>
        <p:nvGrpSpPr>
          <p:cNvPr id="9" name="PA_库_组合 42">
            <a:extLst>
              <a:ext uri="{FF2B5EF4-FFF2-40B4-BE49-F238E27FC236}">
                <a16:creationId xmlns:a16="http://schemas.microsoft.com/office/drawing/2014/main" id="{C9E960D7-D6C4-4FCF-BE00-5B117B651D3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447368" y="1071650"/>
            <a:ext cx="4510315" cy="1138269"/>
            <a:chOff x="7434942" y="1984160"/>
            <a:chExt cx="4510315" cy="1138269"/>
          </a:xfrm>
        </p:grpSpPr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64555281-7D43-4694-91ED-7E30F79DDDA7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避免遗漏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提醒各位少侠及时复习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1" name="Rectangle 41">
              <a:extLst>
                <a:ext uri="{FF2B5EF4-FFF2-40B4-BE49-F238E27FC236}">
                  <a16:creationId xmlns:a16="http://schemas.microsoft.com/office/drawing/2014/main" id="{14DDF295-D4F0-4589-B420-0F8ECEB332D9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弹窗提醒</a:t>
              </a:r>
              <a:endParaRPr lang="id-ID" sz="1400" dirty="0">
                <a:solidFill>
                  <a:schemeClr val="accent1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PA_库_组合 43">
            <a:extLst>
              <a:ext uri="{FF2B5EF4-FFF2-40B4-BE49-F238E27FC236}">
                <a16:creationId xmlns:a16="http://schemas.microsoft.com/office/drawing/2014/main" id="{E539389E-E839-4B16-988D-AFA3ADA4C4E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447368" y="2303753"/>
            <a:ext cx="4510315" cy="1138269"/>
            <a:chOff x="7434942" y="1984160"/>
            <a:chExt cx="4510315" cy="1138269"/>
          </a:xfrm>
        </p:grpSpPr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77F65D83-34B8-4BD6-AC2D-B564F15A57BD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cs typeface="Calibri"/>
                </a:rPr>
                <a:t>按复习天数记录词量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cs typeface="Calibri"/>
                </a:rPr>
                <a:t>记忆更高效</a:t>
              </a:r>
              <a:endParaRPr lang="id-ID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endParaRPr>
            </a:p>
          </p:txBody>
        </p:sp>
        <p:sp>
          <p:nvSpPr>
            <p:cNvPr id="14" name="Rectangle 45">
              <a:extLst>
                <a:ext uri="{FF2B5EF4-FFF2-40B4-BE49-F238E27FC236}">
                  <a16:creationId xmlns:a16="http://schemas.microsoft.com/office/drawing/2014/main" id="{66085E71-9379-41A5-930A-A3F5EB9FD61C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遗忘曲线</a:t>
              </a:r>
              <a:endParaRPr lang="id-ID" sz="1400" dirty="0">
                <a:solidFill>
                  <a:schemeClr val="accent2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PA_库_组合 46">
            <a:extLst>
              <a:ext uri="{FF2B5EF4-FFF2-40B4-BE49-F238E27FC236}">
                <a16:creationId xmlns:a16="http://schemas.microsoft.com/office/drawing/2014/main" id="{FAF70DD2-1DC8-477A-8C0E-8401789A7CA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447368" y="3535857"/>
            <a:ext cx="4510315" cy="1138269"/>
            <a:chOff x="7434942" y="1984160"/>
            <a:chExt cx="4510315" cy="1138269"/>
          </a:xfrm>
        </p:grpSpPr>
        <p:sp>
          <p:nvSpPr>
            <p:cNvPr id="16" name="Text Placeholder 4">
              <a:extLst>
                <a:ext uri="{FF2B5EF4-FFF2-40B4-BE49-F238E27FC236}">
                  <a16:creationId xmlns:a16="http://schemas.microsoft.com/office/drawing/2014/main" id="{B847A521-42E1-43DB-9659-41819A66CD4E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cs typeface="Calibri"/>
                </a:rPr>
                <a:t>三种选项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cs typeface="Calibri"/>
                </a:rPr>
                <a:t>满足不同学习强度需求</a:t>
              </a:r>
              <a:endParaRPr lang="id-ID" altLang="zh-CN" sz="1200" dirty="0">
                <a:solidFill>
                  <a:schemeClr val="bg1">
                    <a:lumMod val="65000"/>
                  </a:schemeClr>
                </a:solidFill>
                <a:cs typeface="Calibri"/>
              </a:endParaRPr>
            </a:p>
          </p:txBody>
        </p:sp>
        <p:sp>
          <p:nvSpPr>
            <p:cNvPr id="17" name="Rectangle 48">
              <a:extLst>
                <a:ext uri="{FF2B5EF4-FFF2-40B4-BE49-F238E27FC236}">
                  <a16:creationId xmlns:a16="http://schemas.microsoft.com/office/drawing/2014/main" id="{00D05E0C-FE1B-4176-8930-5F4A8642397E}"/>
                </a:ext>
              </a:extLst>
            </p:cNvPr>
            <p:cNvSpPr/>
            <p:nvPr/>
          </p:nvSpPr>
          <p:spPr>
            <a:xfrm>
              <a:off x="7434942" y="1984160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3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人性化选择</a:t>
              </a:r>
              <a:endParaRPr lang="id-ID" sz="1400" dirty="0">
                <a:solidFill>
                  <a:schemeClr val="accent3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sp>
        <p:nvSpPr>
          <p:cNvPr id="21" name="PA_库_椭圆 35">
            <a:extLst>
              <a:ext uri="{FF2B5EF4-FFF2-40B4-BE49-F238E27FC236}">
                <a16:creationId xmlns:a16="http://schemas.microsoft.com/office/drawing/2014/main" id="{FC88894C-388F-402F-94E1-F6A304F7A53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708" y="5135507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4</a:t>
            </a:r>
          </a:p>
        </p:txBody>
      </p:sp>
      <p:grpSp>
        <p:nvGrpSpPr>
          <p:cNvPr id="22" name="PA_库_组合 43">
            <a:extLst>
              <a:ext uri="{FF2B5EF4-FFF2-40B4-BE49-F238E27FC236}">
                <a16:creationId xmlns:a16="http://schemas.microsoft.com/office/drawing/2014/main" id="{FBB1F77F-0676-4156-A8AD-7DD7641F474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447368" y="4731490"/>
            <a:ext cx="4510315" cy="1138269"/>
            <a:chOff x="7434942" y="1984160"/>
            <a:chExt cx="4510315" cy="1138269"/>
          </a:xfrm>
        </p:grpSpPr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id="{71E8E8B8-4CEE-43FC-9A94-DFBC67E06A22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三种选项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满足不同学习强度需求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7CC57EBA-CE36-4B0D-ABE5-52E34B4B28E7}"/>
                </a:ext>
              </a:extLst>
            </p:cNvPr>
            <p:cNvSpPr/>
            <p:nvPr/>
          </p:nvSpPr>
          <p:spPr>
            <a:xfrm>
              <a:off x="7434942" y="1984160"/>
              <a:ext cx="108234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人性化选择</a:t>
              </a:r>
              <a:endParaRPr lang="id-ID" sz="1400" dirty="0">
                <a:solidFill>
                  <a:schemeClr val="accent2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75C3460D-3558-4777-98F9-549D3870996D}"/>
              </a:ext>
            </a:extLst>
          </p:cNvPr>
          <p:cNvGrpSpPr/>
          <p:nvPr/>
        </p:nvGrpSpPr>
        <p:grpSpPr>
          <a:xfrm>
            <a:off x="7905683" y="330084"/>
            <a:ext cx="3400609" cy="6076950"/>
            <a:chOff x="7905683" y="330084"/>
            <a:chExt cx="3400609" cy="607695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C289F52-CB5F-4419-95FE-BB135EA66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05683" y="330084"/>
              <a:ext cx="3400609" cy="6076950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65D1994C-C057-45EB-8CA4-04BA6C5F42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15" t="20578" r="18139" b="41572"/>
            <a:stretch/>
          </p:blipFill>
          <p:spPr>
            <a:xfrm>
              <a:off x="8554014" y="1535099"/>
              <a:ext cx="2158867" cy="2332548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1C6DD08D-4937-4768-8B6F-04258A90D0BF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2" t="19844" r="17200" b="42090"/>
          <a:stretch/>
        </p:blipFill>
        <p:spPr>
          <a:xfrm>
            <a:off x="8543950" y="1532076"/>
            <a:ext cx="2200682" cy="232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2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0BBB46-384D-4750-A186-45832DCD2742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82092" y="893814"/>
            <a:ext cx="6982047" cy="6315061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16BD185-FAC9-4192-8961-E17A15385DB5}"/>
              </a:ext>
            </a:extLst>
          </p:cNvPr>
          <p:cNvGrpSpPr/>
          <p:nvPr/>
        </p:nvGrpSpPr>
        <p:grpSpPr>
          <a:xfrm>
            <a:off x="952499" y="4372598"/>
            <a:ext cx="1585912" cy="612775"/>
            <a:chOff x="284163" y="1644650"/>
            <a:chExt cx="1585912" cy="612775"/>
          </a:xfrm>
        </p:grpSpPr>
        <p:sp>
          <p:nvSpPr>
            <p:cNvPr id="6" name="AutoShape 3">
              <a:extLst>
                <a:ext uri="{FF2B5EF4-FFF2-40B4-BE49-F238E27FC236}">
                  <a16:creationId xmlns:a16="http://schemas.microsoft.com/office/drawing/2014/main" id="{099B2567-DC5A-42AA-858F-4C14AD141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84163" y="1647825"/>
              <a:ext cx="1585912" cy="606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BF2EF4EA-DA5D-4823-82BC-77FE6619B8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4163" y="1644650"/>
              <a:ext cx="1582737" cy="612775"/>
            </a:xfrm>
            <a:custGeom>
              <a:avLst/>
              <a:gdLst>
                <a:gd name="T0" fmla="*/ 81 w 419"/>
                <a:gd name="T1" fmla="*/ 160 h 161"/>
                <a:gd name="T2" fmla="*/ 1 w 419"/>
                <a:gd name="T3" fmla="*/ 80 h 161"/>
                <a:gd name="T4" fmla="*/ 81 w 419"/>
                <a:gd name="T5" fmla="*/ 1 h 161"/>
                <a:gd name="T6" fmla="*/ 339 w 419"/>
                <a:gd name="T7" fmla="*/ 1 h 161"/>
                <a:gd name="T8" fmla="*/ 418 w 419"/>
                <a:gd name="T9" fmla="*/ 80 h 161"/>
                <a:gd name="T10" fmla="*/ 339 w 419"/>
                <a:gd name="T11" fmla="*/ 160 h 161"/>
                <a:gd name="T12" fmla="*/ 81 w 419"/>
                <a:gd name="T13" fmla="*/ 160 h 161"/>
                <a:gd name="T14" fmla="*/ 339 w 419"/>
                <a:gd name="T15" fmla="*/ 0 h 161"/>
                <a:gd name="T16" fmla="*/ 81 w 419"/>
                <a:gd name="T17" fmla="*/ 0 h 161"/>
                <a:gd name="T18" fmla="*/ 0 w 419"/>
                <a:gd name="T19" fmla="*/ 80 h 161"/>
                <a:gd name="T20" fmla="*/ 81 w 419"/>
                <a:gd name="T21" fmla="*/ 161 h 161"/>
                <a:gd name="T22" fmla="*/ 339 w 419"/>
                <a:gd name="T23" fmla="*/ 161 h 161"/>
                <a:gd name="T24" fmla="*/ 419 w 419"/>
                <a:gd name="T25" fmla="*/ 80 h 161"/>
                <a:gd name="T26" fmla="*/ 339 w 419"/>
                <a:gd name="T27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9" h="161">
                  <a:moveTo>
                    <a:pt x="81" y="160"/>
                  </a:moveTo>
                  <a:cubicBezTo>
                    <a:pt x="37" y="160"/>
                    <a:pt x="1" y="124"/>
                    <a:pt x="1" y="80"/>
                  </a:cubicBezTo>
                  <a:cubicBezTo>
                    <a:pt x="1" y="37"/>
                    <a:pt x="37" y="1"/>
                    <a:pt x="81" y="1"/>
                  </a:cubicBezTo>
                  <a:cubicBezTo>
                    <a:pt x="339" y="1"/>
                    <a:pt x="339" y="1"/>
                    <a:pt x="339" y="1"/>
                  </a:cubicBezTo>
                  <a:cubicBezTo>
                    <a:pt x="382" y="1"/>
                    <a:pt x="418" y="37"/>
                    <a:pt x="418" y="80"/>
                  </a:cubicBezTo>
                  <a:cubicBezTo>
                    <a:pt x="418" y="124"/>
                    <a:pt x="382" y="160"/>
                    <a:pt x="339" y="160"/>
                  </a:cubicBezTo>
                  <a:cubicBezTo>
                    <a:pt x="81" y="160"/>
                    <a:pt x="81" y="160"/>
                    <a:pt x="81" y="160"/>
                  </a:cubicBezTo>
                  <a:moveTo>
                    <a:pt x="339" y="0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0"/>
                    <a:pt x="0" y="36"/>
                    <a:pt x="0" y="80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339" y="161"/>
                    <a:pt x="339" y="161"/>
                    <a:pt x="339" y="161"/>
                  </a:cubicBezTo>
                  <a:cubicBezTo>
                    <a:pt x="383" y="161"/>
                    <a:pt x="419" y="125"/>
                    <a:pt x="419" y="80"/>
                  </a:cubicBezTo>
                  <a:cubicBezTo>
                    <a:pt x="419" y="36"/>
                    <a:pt x="383" y="0"/>
                    <a:pt x="339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AD1146E5-91BA-4392-BE0E-E2F35D6F51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9 h 159"/>
                <a:gd name="T2" fmla="*/ 0 w 417"/>
                <a:gd name="T3" fmla="*/ 79 h 159"/>
                <a:gd name="T4" fmla="*/ 80 w 417"/>
                <a:gd name="T5" fmla="*/ 0 h 159"/>
                <a:gd name="T6" fmla="*/ 338 w 417"/>
                <a:gd name="T7" fmla="*/ 0 h 159"/>
                <a:gd name="T8" fmla="*/ 417 w 417"/>
                <a:gd name="T9" fmla="*/ 79 h 159"/>
                <a:gd name="T10" fmla="*/ 338 w 417"/>
                <a:gd name="T11" fmla="*/ 159 h 159"/>
                <a:gd name="T12" fmla="*/ 80 w 417"/>
                <a:gd name="T13" fmla="*/ 159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9"/>
                  </a:moveTo>
                  <a:cubicBezTo>
                    <a:pt x="36" y="159"/>
                    <a:pt x="0" y="123"/>
                    <a:pt x="0" y="79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338" y="0"/>
                    <a:pt x="338" y="0"/>
                    <a:pt x="338" y="0"/>
                  </a:cubicBezTo>
                  <a:cubicBezTo>
                    <a:pt x="381" y="0"/>
                    <a:pt x="417" y="36"/>
                    <a:pt x="417" y="79"/>
                  </a:cubicBezTo>
                  <a:cubicBezTo>
                    <a:pt x="417" y="123"/>
                    <a:pt x="381" y="159"/>
                    <a:pt x="338" y="159"/>
                  </a:cubicBezTo>
                  <a:cubicBezTo>
                    <a:pt x="80" y="159"/>
                    <a:pt x="80" y="159"/>
                    <a:pt x="80" y="159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7D09393C-B7A1-418A-A998-B626E12D03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7338" y="1647825"/>
              <a:ext cx="1574800" cy="606425"/>
            </a:xfrm>
            <a:custGeom>
              <a:avLst/>
              <a:gdLst>
                <a:gd name="T0" fmla="*/ 80 w 417"/>
                <a:gd name="T1" fmla="*/ 158 h 159"/>
                <a:gd name="T2" fmla="*/ 1 w 417"/>
                <a:gd name="T3" fmla="*/ 79 h 159"/>
                <a:gd name="T4" fmla="*/ 80 w 417"/>
                <a:gd name="T5" fmla="*/ 1 h 159"/>
                <a:gd name="T6" fmla="*/ 338 w 417"/>
                <a:gd name="T7" fmla="*/ 1 h 159"/>
                <a:gd name="T8" fmla="*/ 416 w 417"/>
                <a:gd name="T9" fmla="*/ 79 h 159"/>
                <a:gd name="T10" fmla="*/ 338 w 417"/>
                <a:gd name="T11" fmla="*/ 158 h 159"/>
                <a:gd name="T12" fmla="*/ 80 w 417"/>
                <a:gd name="T13" fmla="*/ 158 h 159"/>
                <a:gd name="T14" fmla="*/ 338 w 417"/>
                <a:gd name="T15" fmla="*/ 0 h 159"/>
                <a:gd name="T16" fmla="*/ 80 w 417"/>
                <a:gd name="T17" fmla="*/ 0 h 159"/>
                <a:gd name="T18" fmla="*/ 0 w 417"/>
                <a:gd name="T19" fmla="*/ 79 h 159"/>
                <a:gd name="T20" fmla="*/ 80 w 417"/>
                <a:gd name="T21" fmla="*/ 159 h 159"/>
                <a:gd name="T22" fmla="*/ 338 w 417"/>
                <a:gd name="T23" fmla="*/ 159 h 159"/>
                <a:gd name="T24" fmla="*/ 417 w 417"/>
                <a:gd name="T25" fmla="*/ 79 h 159"/>
                <a:gd name="T26" fmla="*/ 338 w 417"/>
                <a:gd name="T2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7" h="159">
                  <a:moveTo>
                    <a:pt x="80" y="158"/>
                  </a:moveTo>
                  <a:cubicBezTo>
                    <a:pt x="36" y="158"/>
                    <a:pt x="1" y="123"/>
                    <a:pt x="1" y="79"/>
                  </a:cubicBezTo>
                  <a:cubicBezTo>
                    <a:pt x="1" y="36"/>
                    <a:pt x="36" y="1"/>
                    <a:pt x="80" y="1"/>
                  </a:cubicBezTo>
                  <a:cubicBezTo>
                    <a:pt x="338" y="1"/>
                    <a:pt x="338" y="1"/>
                    <a:pt x="338" y="1"/>
                  </a:cubicBezTo>
                  <a:cubicBezTo>
                    <a:pt x="381" y="1"/>
                    <a:pt x="416" y="36"/>
                    <a:pt x="416" y="79"/>
                  </a:cubicBezTo>
                  <a:cubicBezTo>
                    <a:pt x="416" y="123"/>
                    <a:pt x="381" y="158"/>
                    <a:pt x="338" y="158"/>
                  </a:cubicBezTo>
                  <a:cubicBezTo>
                    <a:pt x="80" y="158"/>
                    <a:pt x="80" y="158"/>
                    <a:pt x="80" y="158"/>
                  </a:cubicBezTo>
                  <a:moveTo>
                    <a:pt x="338" y="0"/>
                  </a:moveTo>
                  <a:cubicBezTo>
                    <a:pt x="80" y="0"/>
                    <a:pt x="80" y="0"/>
                    <a:pt x="80" y="0"/>
                  </a:cubicBezTo>
                  <a:cubicBezTo>
                    <a:pt x="36" y="0"/>
                    <a:pt x="0" y="36"/>
                    <a:pt x="0" y="79"/>
                  </a:cubicBezTo>
                  <a:cubicBezTo>
                    <a:pt x="0" y="123"/>
                    <a:pt x="36" y="159"/>
                    <a:pt x="80" y="159"/>
                  </a:cubicBezTo>
                  <a:cubicBezTo>
                    <a:pt x="338" y="159"/>
                    <a:pt x="338" y="159"/>
                    <a:pt x="338" y="159"/>
                  </a:cubicBezTo>
                  <a:cubicBezTo>
                    <a:pt x="381" y="159"/>
                    <a:pt x="417" y="123"/>
                    <a:pt x="417" y="79"/>
                  </a:cubicBezTo>
                  <a:cubicBezTo>
                    <a:pt x="417" y="36"/>
                    <a:pt x="381" y="0"/>
                    <a:pt x="338" y="0"/>
                  </a:cubicBezTo>
                </a:path>
              </a:pathLst>
            </a:custGeom>
            <a:solidFill>
              <a:srgbClr val="FD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2D6CCB2E-55AD-486D-94F0-E4E6B03E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2100" y="1651000"/>
              <a:ext cx="1566862" cy="598488"/>
            </a:xfrm>
            <a:custGeom>
              <a:avLst/>
              <a:gdLst>
                <a:gd name="T0" fmla="*/ 79 w 415"/>
                <a:gd name="T1" fmla="*/ 156 h 157"/>
                <a:gd name="T2" fmla="*/ 1 w 415"/>
                <a:gd name="T3" fmla="*/ 78 h 157"/>
                <a:gd name="T4" fmla="*/ 79 w 415"/>
                <a:gd name="T5" fmla="*/ 0 h 157"/>
                <a:gd name="T6" fmla="*/ 337 w 415"/>
                <a:gd name="T7" fmla="*/ 0 h 157"/>
                <a:gd name="T8" fmla="*/ 415 w 415"/>
                <a:gd name="T9" fmla="*/ 78 h 157"/>
                <a:gd name="T10" fmla="*/ 337 w 415"/>
                <a:gd name="T11" fmla="*/ 156 h 157"/>
                <a:gd name="T12" fmla="*/ 79 w 415"/>
                <a:gd name="T13" fmla="*/ 156 h 157"/>
                <a:gd name="T14" fmla="*/ 337 w 415"/>
                <a:gd name="T15" fmla="*/ 0 h 157"/>
                <a:gd name="T16" fmla="*/ 79 w 415"/>
                <a:gd name="T17" fmla="*/ 0 h 157"/>
                <a:gd name="T18" fmla="*/ 0 w 415"/>
                <a:gd name="T19" fmla="*/ 78 h 157"/>
                <a:gd name="T20" fmla="*/ 79 w 415"/>
                <a:gd name="T21" fmla="*/ 157 h 157"/>
                <a:gd name="T22" fmla="*/ 337 w 415"/>
                <a:gd name="T23" fmla="*/ 157 h 157"/>
                <a:gd name="T24" fmla="*/ 415 w 415"/>
                <a:gd name="T25" fmla="*/ 78 h 157"/>
                <a:gd name="T26" fmla="*/ 337 w 415"/>
                <a:gd name="T27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5" h="157">
                  <a:moveTo>
                    <a:pt x="79" y="156"/>
                  </a:moveTo>
                  <a:cubicBezTo>
                    <a:pt x="36" y="156"/>
                    <a:pt x="1" y="122"/>
                    <a:pt x="1" y="78"/>
                  </a:cubicBezTo>
                  <a:cubicBezTo>
                    <a:pt x="1" y="35"/>
                    <a:pt x="36" y="0"/>
                    <a:pt x="79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380" y="0"/>
                    <a:pt x="415" y="35"/>
                    <a:pt x="415" y="78"/>
                  </a:cubicBezTo>
                  <a:cubicBezTo>
                    <a:pt x="415" y="122"/>
                    <a:pt x="380" y="156"/>
                    <a:pt x="337" y="156"/>
                  </a:cubicBezTo>
                  <a:cubicBezTo>
                    <a:pt x="79" y="156"/>
                    <a:pt x="79" y="156"/>
                    <a:pt x="79" y="156"/>
                  </a:cubicBezTo>
                  <a:moveTo>
                    <a:pt x="337" y="0"/>
                  </a:moveTo>
                  <a:cubicBezTo>
                    <a:pt x="79" y="0"/>
                    <a:pt x="79" y="0"/>
                    <a:pt x="79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337" y="157"/>
                    <a:pt x="337" y="157"/>
                    <a:pt x="337" y="157"/>
                  </a:cubicBezTo>
                  <a:cubicBezTo>
                    <a:pt x="380" y="157"/>
                    <a:pt x="415" y="122"/>
                    <a:pt x="415" y="78"/>
                  </a:cubicBezTo>
                  <a:cubicBezTo>
                    <a:pt x="415" y="35"/>
                    <a:pt x="380" y="0"/>
                    <a:pt x="337" y="0"/>
                  </a:cubicBezTo>
                </a:path>
              </a:pathLst>
            </a:custGeom>
            <a:solidFill>
              <a:srgbClr val="FCFC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BB28A2F-96CE-4E2B-A84F-6171492CE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1000"/>
              <a:ext cx="1563687" cy="595313"/>
            </a:xfrm>
            <a:custGeom>
              <a:avLst/>
              <a:gdLst>
                <a:gd name="T0" fmla="*/ 78 w 414"/>
                <a:gd name="T1" fmla="*/ 156 h 156"/>
                <a:gd name="T2" fmla="*/ 0 w 414"/>
                <a:gd name="T3" fmla="*/ 78 h 156"/>
                <a:gd name="T4" fmla="*/ 78 w 414"/>
                <a:gd name="T5" fmla="*/ 1 h 156"/>
                <a:gd name="T6" fmla="*/ 336 w 414"/>
                <a:gd name="T7" fmla="*/ 1 h 156"/>
                <a:gd name="T8" fmla="*/ 413 w 414"/>
                <a:gd name="T9" fmla="*/ 78 h 156"/>
                <a:gd name="T10" fmla="*/ 336 w 414"/>
                <a:gd name="T11" fmla="*/ 156 h 156"/>
                <a:gd name="T12" fmla="*/ 78 w 414"/>
                <a:gd name="T13" fmla="*/ 156 h 156"/>
                <a:gd name="T14" fmla="*/ 336 w 414"/>
                <a:gd name="T15" fmla="*/ 0 h 156"/>
                <a:gd name="T16" fmla="*/ 78 w 414"/>
                <a:gd name="T17" fmla="*/ 0 h 156"/>
                <a:gd name="T18" fmla="*/ 0 w 414"/>
                <a:gd name="T19" fmla="*/ 78 h 156"/>
                <a:gd name="T20" fmla="*/ 78 w 414"/>
                <a:gd name="T21" fmla="*/ 156 h 156"/>
                <a:gd name="T22" fmla="*/ 336 w 414"/>
                <a:gd name="T23" fmla="*/ 156 h 156"/>
                <a:gd name="T24" fmla="*/ 414 w 414"/>
                <a:gd name="T25" fmla="*/ 78 h 156"/>
                <a:gd name="T26" fmla="*/ 336 w 414"/>
                <a:gd name="T27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4" h="156">
                  <a:moveTo>
                    <a:pt x="78" y="156"/>
                  </a:moveTo>
                  <a:cubicBezTo>
                    <a:pt x="35" y="156"/>
                    <a:pt x="0" y="121"/>
                    <a:pt x="0" y="78"/>
                  </a:cubicBezTo>
                  <a:cubicBezTo>
                    <a:pt x="0" y="36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3" y="36"/>
                    <a:pt x="413" y="78"/>
                  </a:cubicBezTo>
                  <a:cubicBezTo>
                    <a:pt x="413" y="121"/>
                    <a:pt x="378" y="156"/>
                    <a:pt x="336" y="156"/>
                  </a:cubicBezTo>
                  <a:cubicBezTo>
                    <a:pt x="78" y="156"/>
                    <a:pt x="78" y="156"/>
                    <a:pt x="78" y="156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8"/>
                  </a:cubicBezTo>
                  <a:cubicBezTo>
                    <a:pt x="0" y="122"/>
                    <a:pt x="35" y="156"/>
                    <a:pt x="78" y="156"/>
                  </a:cubicBezTo>
                  <a:cubicBezTo>
                    <a:pt x="336" y="156"/>
                    <a:pt x="336" y="156"/>
                    <a:pt x="336" y="156"/>
                  </a:cubicBezTo>
                  <a:cubicBezTo>
                    <a:pt x="379" y="156"/>
                    <a:pt x="414" y="122"/>
                    <a:pt x="414" y="78"/>
                  </a:cubicBezTo>
                  <a:cubicBezTo>
                    <a:pt x="414" y="35"/>
                    <a:pt x="379" y="0"/>
                    <a:pt x="336" y="0"/>
                  </a:cubicBezTo>
                </a:path>
              </a:pathLst>
            </a:custGeom>
            <a:solidFill>
              <a:srgbClr val="FBFB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31BBBD52-6391-4F7B-8B69-9B9351234A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" y="1655763"/>
              <a:ext cx="1560512" cy="590550"/>
            </a:xfrm>
            <a:custGeom>
              <a:avLst/>
              <a:gdLst>
                <a:gd name="T0" fmla="*/ 78 w 413"/>
                <a:gd name="T1" fmla="*/ 154 h 155"/>
                <a:gd name="T2" fmla="*/ 1 w 413"/>
                <a:gd name="T3" fmla="*/ 77 h 155"/>
                <a:gd name="T4" fmla="*/ 78 w 413"/>
                <a:gd name="T5" fmla="*/ 1 h 155"/>
                <a:gd name="T6" fmla="*/ 336 w 413"/>
                <a:gd name="T7" fmla="*/ 1 h 155"/>
                <a:gd name="T8" fmla="*/ 412 w 413"/>
                <a:gd name="T9" fmla="*/ 77 h 155"/>
                <a:gd name="T10" fmla="*/ 336 w 413"/>
                <a:gd name="T11" fmla="*/ 154 h 155"/>
                <a:gd name="T12" fmla="*/ 78 w 413"/>
                <a:gd name="T13" fmla="*/ 154 h 155"/>
                <a:gd name="T14" fmla="*/ 336 w 413"/>
                <a:gd name="T15" fmla="*/ 0 h 155"/>
                <a:gd name="T16" fmla="*/ 78 w 413"/>
                <a:gd name="T17" fmla="*/ 0 h 155"/>
                <a:gd name="T18" fmla="*/ 0 w 413"/>
                <a:gd name="T19" fmla="*/ 77 h 155"/>
                <a:gd name="T20" fmla="*/ 78 w 413"/>
                <a:gd name="T21" fmla="*/ 155 h 155"/>
                <a:gd name="T22" fmla="*/ 336 w 413"/>
                <a:gd name="T23" fmla="*/ 155 h 155"/>
                <a:gd name="T24" fmla="*/ 413 w 413"/>
                <a:gd name="T25" fmla="*/ 77 h 155"/>
                <a:gd name="T26" fmla="*/ 336 w 413"/>
                <a:gd name="T27" fmla="*/ 0 h 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3" h="155">
                  <a:moveTo>
                    <a:pt x="78" y="154"/>
                  </a:moveTo>
                  <a:cubicBezTo>
                    <a:pt x="35" y="154"/>
                    <a:pt x="1" y="120"/>
                    <a:pt x="1" y="77"/>
                  </a:cubicBezTo>
                  <a:cubicBezTo>
                    <a:pt x="1" y="35"/>
                    <a:pt x="35" y="1"/>
                    <a:pt x="78" y="1"/>
                  </a:cubicBezTo>
                  <a:cubicBezTo>
                    <a:pt x="336" y="1"/>
                    <a:pt x="336" y="1"/>
                    <a:pt x="336" y="1"/>
                  </a:cubicBezTo>
                  <a:cubicBezTo>
                    <a:pt x="378" y="1"/>
                    <a:pt x="412" y="35"/>
                    <a:pt x="412" y="77"/>
                  </a:cubicBezTo>
                  <a:cubicBezTo>
                    <a:pt x="412" y="120"/>
                    <a:pt x="378" y="154"/>
                    <a:pt x="336" y="154"/>
                  </a:cubicBezTo>
                  <a:cubicBezTo>
                    <a:pt x="78" y="154"/>
                    <a:pt x="78" y="154"/>
                    <a:pt x="78" y="154"/>
                  </a:cubicBezTo>
                  <a:moveTo>
                    <a:pt x="336" y="0"/>
                  </a:moveTo>
                  <a:cubicBezTo>
                    <a:pt x="78" y="0"/>
                    <a:pt x="78" y="0"/>
                    <a:pt x="78" y="0"/>
                  </a:cubicBezTo>
                  <a:cubicBezTo>
                    <a:pt x="35" y="0"/>
                    <a:pt x="0" y="35"/>
                    <a:pt x="0" y="77"/>
                  </a:cubicBezTo>
                  <a:cubicBezTo>
                    <a:pt x="0" y="120"/>
                    <a:pt x="35" y="155"/>
                    <a:pt x="78" y="155"/>
                  </a:cubicBezTo>
                  <a:cubicBezTo>
                    <a:pt x="336" y="155"/>
                    <a:pt x="336" y="155"/>
                    <a:pt x="336" y="155"/>
                  </a:cubicBezTo>
                  <a:cubicBezTo>
                    <a:pt x="378" y="155"/>
                    <a:pt x="413" y="120"/>
                    <a:pt x="413" y="77"/>
                  </a:cubicBezTo>
                  <a:cubicBezTo>
                    <a:pt x="413" y="35"/>
                    <a:pt x="378" y="0"/>
                    <a:pt x="336" y="0"/>
                  </a:cubicBezTo>
                </a:path>
              </a:pathLst>
            </a:custGeom>
            <a:solidFill>
              <a:srgbClr val="FAFA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34C7EB2-1697-4DAA-B172-4242141A8C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3 h 153"/>
                <a:gd name="T2" fmla="*/ 0 w 411"/>
                <a:gd name="T3" fmla="*/ 76 h 153"/>
                <a:gd name="T4" fmla="*/ 77 w 411"/>
                <a:gd name="T5" fmla="*/ 0 h 153"/>
                <a:gd name="T6" fmla="*/ 335 w 411"/>
                <a:gd name="T7" fmla="*/ 0 h 153"/>
                <a:gd name="T8" fmla="*/ 411 w 411"/>
                <a:gd name="T9" fmla="*/ 76 h 153"/>
                <a:gd name="T10" fmla="*/ 335 w 411"/>
                <a:gd name="T11" fmla="*/ 153 h 153"/>
                <a:gd name="T12" fmla="*/ 77 w 411"/>
                <a:gd name="T13" fmla="*/ 153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3"/>
                  </a:moveTo>
                  <a:cubicBezTo>
                    <a:pt x="34" y="153"/>
                    <a:pt x="0" y="119"/>
                    <a:pt x="0" y="76"/>
                  </a:cubicBezTo>
                  <a:cubicBezTo>
                    <a:pt x="0" y="34"/>
                    <a:pt x="34" y="0"/>
                    <a:pt x="77" y="0"/>
                  </a:cubicBezTo>
                  <a:cubicBezTo>
                    <a:pt x="335" y="0"/>
                    <a:pt x="335" y="0"/>
                    <a:pt x="335" y="0"/>
                  </a:cubicBezTo>
                  <a:cubicBezTo>
                    <a:pt x="377" y="0"/>
                    <a:pt x="411" y="34"/>
                    <a:pt x="411" y="76"/>
                  </a:cubicBezTo>
                  <a:cubicBezTo>
                    <a:pt x="411" y="119"/>
                    <a:pt x="377" y="153"/>
                    <a:pt x="335" y="153"/>
                  </a:cubicBezTo>
                  <a:cubicBezTo>
                    <a:pt x="77" y="153"/>
                    <a:pt x="77" y="153"/>
                    <a:pt x="77" y="153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9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FBD11C4-A0B8-470F-A144-AE91CCB7DC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0038" y="1658938"/>
              <a:ext cx="1550987" cy="584200"/>
            </a:xfrm>
            <a:custGeom>
              <a:avLst/>
              <a:gdLst>
                <a:gd name="T0" fmla="*/ 77 w 411"/>
                <a:gd name="T1" fmla="*/ 152 h 153"/>
                <a:gd name="T2" fmla="*/ 1 w 411"/>
                <a:gd name="T3" fmla="*/ 76 h 153"/>
                <a:gd name="T4" fmla="*/ 77 w 411"/>
                <a:gd name="T5" fmla="*/ 1 h 153"/>
                <a:gd name="T6" fmla="*/ 335 w 411"/>
                <a:gd name="T7" fmla="*/ 1 h 153"/>
                <a:gd name="T8" fmla="*/ 410 w 411"/>
                <a:gd name="T9" fmla="*/ 76 h 153"/>
                <a:gd name="T10" fmla="*/ 335 w 411"/>
                <a:gd name="T11" fmla="*/ 152 h 153"/>
                <a:gd name="T12" fmla="*/ 77 w 411"/>
                <a:gd name="T13" fmla="*/ 152 h 153"/>
                <a:gd name="T14" fmla="*/ 335 w 411"/>
                <a:gd name="T15" fmla="*/ 0 h 153"/>
                <a:gd name="T16" fmla="*/ 77 w 411"/>
                <a:gd name="T17" fmla="*/ 0 h 153"/>
                <a:gd name="T18" fmla="*/ 0 w 411"/>
                <a:gd name="T19" fmla="*/ 76 h 153"/>
                <a:gd name="T20" fmla="*/ 77 w 411"/>
                <a:gd name="T21" fmla="*/ 153 h 153"/>
                <a:gd name="T22" fmla="*/ 335 w 411"/>
                <a:gd name="T23" fmla="*/ 153 h 153"/>
                <a:gd name="T24" fmla="*/ 411 w 411"/>
                <a:gd name="T25" fmla="*/ 76 h 153"/>
                <a:gd name="T26" fmla="*/ 335 w 411"/>
                <a:gd name="T27" fmla="*/ 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11" h="153">
                  <a:moveTo>
                    <a:pt x="77" y="152"/>
                  </a:moveTo>
                  <a:cubicBezTo>
                    <a:pt x="35" y="152"/>
                    <a:pt x="1" y="118"/>
                    <a:pt x="1" y="76"/>
                  </a:cubicBezTo>
                  <a:cubicBezTo>
                    <a:pt x="1" y="35"/>
                    <a:pt x="35" y="1"/>
                    <a:pt x="77" y="1"/>
                  </a:cubicBezTo>
                  <a:cubicBezTo>
                    <a:pt x="335" y="1"/>
                    <a:pt x="335" y="1"/>
                    <a:pt x="335" y="1"/>
                  </a:cubicBezTo>
                  <a:cubicBezTo>
                    <a:pt x="376" y="1"/>
                    <a:pt x="410" y="35"/>
                    <a:pt x="410" y="76"/>
                  </a:cubicBezTo>
                  <a:cubicBezTo>
                    <a:pt x="410" y="118"/>
                    <a:pt x="376" y="152"/>
                    <a:pt x="335" y="152"/>
                  </a:cubicBezTo>
                  <a:cubicBezTo>
                    <a:pt x="77" y="152"/>
                    <a:pt x="77" y="152"/>
                    <a:pt x="77" y="152"/>
                  </a:cubicBezTo>
                  <a:moveTo>
                    <a:pt x="335" y="0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9"/>
                    <a:pt x="34" y="153"/>
                    <a:pt x="77" y="153"/>
                  </a:cubicBezTo>
                  <a:cubicBezTo>
                    <a:pt x="335" y="153"/>
                    <a:pt x="335" y="153"/>
                    <a:pt x="335" y="153"/>
                  </a:cubicBezTo>
                  <a:cubicBezTo>
                    <a:pt x="377" y="153"/>
                    <a:pt x="411" y="119"/>
                    <a:pt x="411" y="76"/>
                  </a:cubicBezTo>
                  <a:cubicBezTo>
                    <a:pt x="411" y="34"/>
                    <a:pt x="377" y="0"/>
                    <a:pt x="335" y="0"/>
                  </a:cubicBezTo>
                </a:path>
              </a:pathLst>
            </a:custGeom>
            <a:solidFill>
              <a:srgbClr val="F8F8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6BC14AC-385A-4F31-BC31-E17D522F2B4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1 h 151"/>
                <a:gd name="T2" fmla="*/ 0 w 409"/>
                <a:gd name="T3" fmla="*/ 75 h 151"/>
                <a:gd name="T4" fmla="*/ 76 w 409"/>
                <a:gd name="T5" fmla="*/ 0 h 151"/>
                <a:gd name="T6" fmla="*/ 334 w 409"/>
                <a:gd name="T7" fmla="*/ 0 h 151"/>
                <a:gd name="T8" fmla="*/ 409 w 409"/>
                <a:gd name="T9" fmla="*/ 75 h 151"/>
                <a:gd name="T10" fmla="*/ 334 w 409"/>
                <a:gd name="T11" fmla="*/ 151 h 151"/>
                <a:gd name="T12" fmla="*/ 76 w 409"/>
                <a:gd name="T13" fmla="*/ 151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1"/>
                  </a:moveTo>
                  <a:cubicBezTo>
                    <a:pt x="34" y="151"/>
                    <a:pt x="0" y="117"/>
                    <a:pt x="0" y="75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375" y="0"/>
                    <a:pt x="409" y="34"/>
                    <a:pt x="409" y="75"/>
                  </a:cubicBezTo>
                  <a:cubicBezTo>
                    <a:pt x="409" y="117"/>
                    <a:pt x="375" y="151"/>
                    <a:pt x="334" y="151"/>
                  </a:cubicBezTo>
                  <a:cubicBezTo>
                    <a:pt x="76" y="151"/>
                    <a:pt x="76" y="151"/>
                    <a:pt x="76" y="151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7F7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92F54B3-37D2-4E2B-A0FD-658DB1D6471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3213" y="1663700"/>
              <a:ext cx="1544637" cy="574675"/>
            </a:xfrm>
            <a:custGeom>
              <a:avLst/>
              <a:gdLst>
                <a:gd name="T0" fmla="*/ 76 w 409"/>
                <a:gd name="T1" fmla="*/ 150 h 151"/>
                <a:gd name="T2" fmla="*/ 1 w 409"/>
                <a:gd name="T3" fmla="*/ 75 h 151"/>
                <a:gd name="T4" fmla="*/ 76 w 409"/>
                <a:gd name="T5" fmla="*/ 1 h 151"/>
                <a:gd name="T6" fmla="*/ 334 w 409"/>
                <a:gd name="T7" fmla="*/ 1 h 151"/>
                <a:gd name="T8" fmla="*/ 408 w 409"/>
                <a:gd name="T9" fmla="*/ 75 h 151"/>
                <a:gd name="T10" fmla="*/ 334 w 409"/>
                <a:gd name="T11" fmla="*/ 150 h 151"/>
                <a:gd name="T12" fmla="*/ 76 w 409"/>
                <a:gd name="T13" fmla="*/ 150 h 151"/>
                <a:gd name="T14" fmla="*/ 334 w 409"/>
                <a:gd name="T15" fmla="*/ 0 h 151"/>
                <a:gd name="T16" fmla="*/ 76 w 409"/>
                <a:gd name="T17" fmla="*/ 0 h 151"/>
                <a:gd name="T18" fmla="*/ 0 w 409"/>
                <a:gd name="T19" fmla="*/ 75 h 151"/>
                <a:gd name="T20" fmla="*/ 76 w 409"/>
                <a:gd name="T21" fmla="*/ 151 h 151"/>
                <a:gd name="T22" fmla="*/ 334 w 409"/>
                <a:gd name="T23" fmla="*/ 151 h 151"/>
                <a:gd name="T24" fmla="*/ 409 w 409"/>
                <a:gd name="T25" fmla="*/ 75 h 151"/>
                <a:gd name="T26" fmla="*/ 334 w 409"/>
                <a:gd name="T27" fmla="*/ 0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9" h="151">
                  <a:moveTo>
                    <a:pt x="76" y="150"/>
                  </a:moveTo>
                  <a:cubicBezTo>
                    <a:pt x="34" y="150"/>
                    <a:pt x="1" y="117"/>
                    <a:pt x="1" y="75"/>
                  </a:cubicBezTo>
                  <a:cubicBezTo>
                    <a:pt x="1" y="34"/>
                    <a:pt x="34" y="1"/>
                    <a:pt x="76" y="1"/>
                  </a:cubicBezTo>
                  <a:cubicBezTo>
                    <a:pt x="334" y="1"/>
                    <a:pt x="334" y="1"/>
                    <a:pt x="334" y="1"/>
                  </a:cubicBezTo>
                  <a:cubicBezTo>
                    <a:pt x="375" y="1"/>
                    <a:pt x="408" y="34"/>
                    <a:pt x="408" y="75"/>
                  </a:cubicBezTo>
                  <a:cubicBezTo>
                    <a:pt x="408" y="117"/>
                    <a:pt x="375" y="150"/>
                    <a:pt x="334" y="150"/>
                  </a:cubicBezTo>
                  <a:cubicBezTo>
                    <a:pt x="76" y="150"/>
                    <a:pt x="76" y="150"/>
                    <a:pt x="76" y="150"/>
                  </a:cubicBezTo>
                  <a:moveTo>
                    <a:pt x="334" y="0"/>
                  </a:moveTo>
                  <a:cubicBezTo>
                    <a:pt x="76" y="0"/>
                    <a:pt x="76" y="0"/>
                    <a:pt x="76" y="0"/>
                  </a:cubicBezTo>
                  <a:cubicBezTo>
                    <a:pt x="34" y="0"/>
                    <a:pt x="0" y="34"/>
                    <a:pt x="0" y="75"/>
                  </a:cubicBezTo>
                  <a:cubicBezTo>
                    <a:pt x="0" y="117"/>
                    <a:pt x="34" y="151"/>
                    <a:pt x="76" y="151"/>
                  </a:cubicBezTo>
                  <a:cubicBezTo>
                    <a:pt x="334" y="151"/>
                    <a:pt x="334" y="151"/>
                    <a:pt x="334" y="151"/>
                  </a:cubicBezTo>
                  <a:cubicBezTo>
                    <a:pt x="375" y="151"/>
                    <a:pt x="409" y="117"/>
                    <a:pt x="409" y="75"/>
                  </a:cubicBezTo>
                  <a:cubicBezTo>
                    <a:pt x="409" y="34"/>
                    <a:pt x="375" y="0"/>
                    <a:pt x="334" y="0"/>
                  </a:cubicBezTo>
                </a:path>
              </a:pathLst>
            </a:custGeom>
            <a:solidFill>
              <a:srgbClr val="F6F6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149451F5-7051-4566-A2B0-B4EC143463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6388" y="1666875"/>
              <a:ext cx="1536700" cy="568325"/>
            </a:xfrm>
            <a:custGeom>
              <a:avLst/>
              <a:gdLst>
                <a:gd name="T0" fmla="*/ 75 w 407"/>
                <a:gd name="T1" fmla="*/ 149 h 149"/>
                <a:gd name="T2" fmla="*/ 1 w 407"/>
                <a:gd name="T3" fmla="*/ 74 h 149"/>
                <a:gd name="T4" fmla="*/ 75 w 407"/>
                <a:gd name="T5" fmla="*/ 0 h 149"/>
                <a:gd name="T6" fmla="*/ 333 w 407"/>
                <a:gd name="T7" fmla="*/ 0 h 149"/>
                <a:gd name="T8" fmla="*/ 407 w 407"/>
                <a:gd name="T9" fmla="*/ 74 h 149"/>
                <a:gd name="T10" fmla="*/ 333 w 407"/>
                <a:gd name="T11" fmla="*/ 149 h 149"/>
                <a:gd name="T12" fmla="*/ 75 w 407"/>
                <a:gd name="T13" fmla="*/ 149 h 149"/>
                <a:gd name="T14" fmla="*/ 333 w 407"/>
                <a:gd name="T15" fmla="*/ 0 h 149"/>
                <a:gd name="T16" fmla="*/ 75 w 407"/>
                <a:gd name="T17" fmla="*/ 0 h 149"/>
                <a:gd name="T18" fmla="*/ 0 w 407"/>
                <a:gd name="T19" fmla="*/ 74 h 149"/>
                <a:gd name="T20" fmla="*/ 75 w 407"/>
                <a:gd name="T21" fmla="*/ 149 h 149"/>
                <a:gd name="T22" fmla="*/ 333 w 407"/>
                <a:gd name="T23" fmla="*/ 149 h 149"/>
                <a:gd name="T24" fmla="*/ 407 w 407"/>
                <a:gd name="T25" fmla="*/ 74 h 149"/>
                <a:gd name="T26" fmla="*/ 333 w 407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7" h="149">
                  <a:moveTo>
                    <a:pt x="75" y="149"/>
                  </a:moveTo>
                  <a:cubicBezTo>
                    <a:pt x="34" y="149"/>
                    <a:pt x="1" y="115"/>
                    <a:pt x="1" y="74"/>
                  </a:cubicBezTo>
                  <a:cubicBezTo>
                    <a:pt x="1" y="34"/>
                    <a:pt x="34" y="0"/>
                    <a:pt x="75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73" y="0"/>
                    <a:pt x="407" y="34"/>
                    <a:pt x="407" y="74"/>
                  </a:cubicBezTo>
                  <a:cubicBezTo>
                    <a:pt x="407" y="115"/>
                    <a:pt x="373" y="149"/>
                    <a:pt x="333" y="149"/>
                  </a:cubicBezTo>
                  <a:cubicBezTo>
                    <a:pt x="75" y="149"/>
                    <a:pt x="75" y="149"/>
                    <a:pt x="75" y="149"/>
                  </a:cubicBezTo>
                  <a:moveTo>
                    <a:pt x="333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33" y="0"/>
                    <a:pt x="0" y="33"/>
                    <a:pt x="0" y="74"/>
                  </a:cubicBezTo>
                  <a:cubicBezTo>
                    <a:pt x="0" y="116"/>
                    <a:pt x="33" y="149"/>
                    <a:pt x="75" y="149"/>
                  </a:cubicBezTo>
                  <a:cubicBezTo>
                    <a:pt x="333" y="149"/>
                    <a:pt x="333" y="149"/>
                    <a:pt x="333" y="149"/>
                  </a:cubicBezTo>
                  <a:cubicBezTo>
                    <a:pt x="374" y="149"/>
                    <a:pt x="407" y="116"/>
                    <a:pt x="407" y="74"/>
                  </a:cubicBezTo>
                  <a:cubicBezTo>
                    <a:pt x="407" y="33"/>
                    <a:pt x="374" y="0"/>
                    <a:pt x="333" y="0"/>
                  </a:cubicBezTo>
                </a:path>
              </a:pathLst>
            </a:custGeom>
            <a:solidFill>
              <a:srgbClr val="F5F5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D3EC28-C189-4958-8720-96324212F1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66875"/>
              <a:ext cx="1531937" cy="568325"/>
            </a:xfrm>
            <a:custGeom>
              <a:avLst/>
              <a:gdLst>
                <a:gd name="T0" fmla="*/ 74 w 406"/>
                <a:gd name="T1" fmla="*/ 148 h 149"/>
                <a:gd name="T2" fmla="*/ 0 w 406"/>
                <a:gd name="T3" fmla="*/ 74 h 149"/>
                <a:gd name="T4" fmla="*/ 74 w 406"/>
                <a:gd name="T5" fmla="*/ 1 h 149"/>
                <a:gd name="T6" fmla="*/ 332 w 406"/>
                <a:gd name="T7" fmla="*/ 1 h 149"/>
                <a:gd name="T8" fmla="*/ 405 w 406"/>
                <a:gd name="T9" fmla="*/ 74 h 149"/>
                <a:gd name="T10" fmla="*/ 332 w 406"/>
                <a:gd name="T11" fmla="*/ 148 h 149"/>
                <a:gd name="T12" fmla="*/ 74 w 406"/>
                <a:gd name="T13" fmla="*/ 148 h 149"/>
                <a:gd name="T14" fmla="*/ 332 w 406"/>
                <a:gd name="T15" fmla="*/ 0 h 149"/>
                <a:gd name="T16" fmla="*/ 74 w 406"/>
                <a:gd name="T17" fmla="*/ 0 h 149"/>
                <a:gd name="T18" fmla="*/ 0 w 406"/>
                <a:gd name="T19" fmla="*/ 74 h 149"/>
                <a:gd name="T20" fmla="*/ 74 w 406"/>
                <a:gd name="T21" fmla="*/ 149 h 149"/>
                <a:gd name="T22" fmla="*/ 332 w 406"/>
                <a:gd name="T23" fmla="*/ 149 h 149"/>
                <a:gd name="T24" fmla="*/ 406 w 406"/>
                <a:gd name="T25" fmla="*/ 74 h 149"/>
                <a:gd name="T26" fmla="*/ 332 w 406"/>
                <a:gd name="T27" fmla="*/ 0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6" h="149">
                  <a:moveTo>
                    <a:pt x="74" y="148"/>
                  </a:moveTo>
                  <a:cubicBezTo>
                    <a:pt x="33" y="148"/>
                    <a:pt x="0" y="115"/>
                    <a:pt x="0" y="74"/>
                  </a:cubicBezTo>
                  <a:cubicBezTo>
                    <a:pt x="0" y="34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5" y="34"/>
                    <a:pt x="405" y="74"/>
                  </a:cubicBezTo>
                  <a:cubicBezTo>
                    <a:pt x="405" y="115"/>
                    <a:pt x="372" y="148"/>
                    <a:pt x="332" y="148"/>
                  </a:cubicBezTo>
                  <a:cubicBezTo>
                    <a:pt x="74" y="148"/>
                    <a:pt x="74" y="148"/>
                    <a:pt x="74" y="148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4"/>
                    <a:pt x="0" y="74"/>
                  </a:cubicBezTo>
                  <a:cubicBezTo>
                    <a:pt x="0" y="115"/>
                    <a:pt x="33" y="149"/>
                    <a:pt x="74" y="149"/>
                  </a:cubicBezTo>
                  <a:cubicBezTo>
                    <a:pt x="332" y="149"/>
                    <a:pt x="332" y="149"/>
                    <a:pt x="332" y="149"/>
                  </a:cubicBezTo>
                  <a:cubicBezTo>
                    <a:pt x="372" y="149"/>
                    <a:pt x="406" y="115"/>
                    <a:pt x="406" y="74"/>
                  </a:cubicBezTo>
                  <a:cubicBezTo>
                    <a:pt x="406" y="34"/>
                    <a:pt x="372" y="0"/>
                    <a:pt x="332" y="0"/>
                  </a:cubicBezTo>
                </a:path>
              </a:pathLst>
            </a:custGeom>
            <a:solidFill>
              <a:srgbClr val="F4F4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2848B4A4-BDA1-4B36-AEBA-AEC945C4EF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1150" y="1670050"/>
              <a:ext cx="1528762" cy="560388"/>
            </a:xfrm>
            <a:custGeom>
              <a:avLst/>
              <a:gdLst>
                <a:gd name="T0" fmla="*/ 74 w 405"/>
                <a:gd name="T1" fmla="*/ 146 h 147"/>
                <a:gd name="T2" fmla="*/ 1 w 405"/>
                <a:gd name="T3" fmla="*/ 73 h 147"/>
                <a:gd name="T4" fmla="*/ 74 w 405"/>
                <a:gd name="T5" fmla="*/ 1 h 147"/>
                <a:gd name="T6" fmla="*/ 332 w 405"/>
                <a:gd name="T7" fmla="*/ 1 h 147"/>
                <a:gd name="T8" fmla="*/ 404 w 405"/>
                <a:gd name="T9" fmla="*/ 73 h 147"/>
                <a:gd name="T10" fmla="*/ 332 w 405"/>
                <a:gd name="T11" fmla="*/ 146 h 147"/>
                <a:gd name="T12" fmla="*/ 74 w 405"/>
                <a:gd name="T13" fmla="*/ 146 h 147"/>
                <a:gd name="T14" fmla="*/ 332 w 405"/>
                <a:gd name="T15" fmla="*/ 0 h 147"/>
                <a:gd name="T16" fmla="*/ 74 w 405"/>
                <a:gd name="T17" fmla="*/ 0 h 147"/>
                <a:gd name="T18" fmla="*/ 0 w 405"/>
                <a:gd name="T19" fmla="*/ 73 h 147"/>
                <a:gd name="T20" fmla="*/ 74 w 405"/>
                <a:gd name="T21" fmla="*/ 147 h 147"/>
                <a:gd name="T22" fmla="*/ 332 w 405"/>
                <a:gd name="T23" fmla="*/ 147 h 147"/>
                <a:gd name="T24" fmla="*/ 405 w 405"/>
                <a:gd name="T25" fmla="*/ 73 h 147"/>
                <a:gd name="T26" fmla="*/ 332 w 405"/>
                <a:gd name="T27" fmla="*/ 0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5" h="147">
                  <a:moveTo>
                    <a:pt x="74" y="146"/>
                  </a:moveTo>
                  <a:cubicBezTo>
                    <a:pt x="33" y="146"/>
                    <a:pt x="1" y="114"/>
                    <a:pt x="1" y="73"/>
                  </a:cubicBezTo>
                  <a:cubicBezTo>
                    <a:pt x="1" y="33"/>
                    <a:pt x="33" y="1"/>
                    <a:pt x="74" y="1"/>
                  </a:cubicBezTo>
                  <a:cubicBezTo>
                    <a:pt x="332" y="1"/>
                    <a:pt x="332" y="1"/>
                    <a:pt x="332" y="1"/>
                  </a:cubicBezTo>
                  <a:cubicBezTo>
                    <a:pt x="372" y="1"/>
                    <a:pt x="404" y="33"/>
                    <a:pt x="404" y="73"/>
                  </a:cubicBezTo>
                  <a:cubicBezTo>
                    <a:pt x="404" y="114"/>
                    <a:pt x="372" y="146"/>
                    <a:pt x="332" y="146"/>
                  </a:cubicBezTo>
                  <a:cubicBezTo>
                    <a:pt x="74" y="146"/>
                    <a:pt x="74" y="146"/>
                    <a:pt x="74" y="146"/>
                  </a:cubicBezTo>
                  <a:moveTo>
                    <a:pt x="332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3" y="0"/>
                    <a:pt x="0" y="33"/>
                    <a:pt x="0" y="73"/>
                  </a:cubicBezTo>
                  <a:cubicBezTo>
                    <a:pt x="0" y="114"/>
                    <a:pt x="33" y="147"/>
                    <a:pt x="74" y="147"/>
                  </a:cubicBezTo>
                  <a:cubicBezTo>
                    <a:pt x="332" y="147"/>
                    <a:pt x="332" y="147"/>
                    <a:pt x="332" y="147"/>
                  </a:cubicBezTo>
                  <a:cubicBezTo>
                    <a:pt x="372" y="147"/>
                    <a:pt x="405" y="114"/>
                    <a:pt x="405" y="73"/>
                  </a:cubicBezTo>
                  <a:cubicBezTo>
                    <a:pt x="405" y="33"/>
                    <a:pt x="372" y="0"/>
                    <a:pt x="332" y="0"/>
                  </a:cubicBezTo>
                </a:path>
              </a:pathLst>
            </a:custGeom>
            <a:solidFill>
              <a:srgbClr val="F3F3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FA540DD1-05C6-406E-9C08-CBDF1C0BC1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5 h 145"/>
                <a:gd name="T2" fmla="*/ 0 w 403"/>
                <a:gd name="T3" fmla="*/ 72 h 145"/>
                <a:gd name="T4" fmla="*/ 73 w 403"/>
                <a:gd name="T5" fmla="*/ 0 h 145"/>
                <a:gd name="T6" fmla="*/ 331 w 403"/>
                <a:gd name="T7" fmla="*/ 0 h 145"/>
                <a:gd name="T8" fmla="*/ 403 w 403"/>
                <a:gd name="T9" fmla="*/ 72 h 145"/>
                <a:gd name="T10" fmla="*/ 331 w 403"/>
                <a:gd name="T11" fmla="*/ 145 h 145"/>
                <a:gd name="T12" fmla="*/ 73 w 403"/>
                <a:gd name="T13" fmla="*/ 145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5"/>
                  </a:moveTo>
                  <a:cubicBezTo>
                    <a:pt x="33" y="145"/>
                    <a:pt x="0" y="112"/>
                    <a:pt x="0" y="72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331" y="0"/>
                    <a:pt x="331" y="0"/>
                    <a:pt x="331" y="0"/>
                  </a:cubicBezTo>
                  <a:cubicBezTo>
                    <a:pt x="370" y="0"/>
                    <a:pt x="403" y="33"/>
                    <a:pt x="403" y="72"/>
                  </a:cubicBezTo>
                  <a:cubicBezTo>
                    <a:pt x="403" y="112"/>
                    <a:pt x="370" y="145"/>
                    <a:pt x="331" y="145"/>
                  </a:cubicBezTo>
                  <a:cubicBezTo>
                    <a:pt x="73" y="145"/>
                    <a:pt x="73" y="145"/>
                    <a:pt x="73" y="145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2" y="0"/>
                    <a:pt x="0" y="32"/>
                    <a:pt x="0" y="72"/>
                  </a:cubicBezTo>
                  <a:cubicBezTo>
                    <a:pt x="0" y="113"/>
                    <a:pt x="32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1" y="145"/>
                    <a:pt x="403" y="113"/>
                    <a:pt x="403" y="72"/>
                  </a:cubicBezTo>
                  <a:cubicBezTo>
                    <a:pt x="403" y="32"/>
                    <a:pt x="371" y="0"/>
                    <a:pt x="331" y="0"/>
                  </a:cubicBezTo>
                </a:path>
              </a:pathLst>
            </a:custGeom>
            <a:solidFill>
              <a:srgbClr val="F2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0EA57B64-D765-4D2F-AC19-C2691A64D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325" y="1674813"/>
              <a:ext cx="1522412" cy="552450"/>
            </a:xfrm>
            <a:custGeom>
              <a:avLst/>
              <a:gdLst>
                <a:gd name="T0" fmla="*/ 73 w 403"/>
                <a:gd name="T1" fmla="*/ 144 h 145"/>
                <a:gd name="T2" fmla="*/ 1 w 403"/>
                <a:gd name="T3" fmla="*/ 72 h 145"/>
                <a:gd name="T4" fmla="*/ 73 w 403"/>
                <a:gd name="T5" fmla="*/ 1 h 145"/>
                <a:gd name="T6" fmla="*/ 331 w 403"/>
                <a:gd name="T7" fmla="*/ 1 h 145"/>
                <a:gd name="T8" fmla="*/ 402 w 403"/>
                <a:gd name="T9" fmla="*/ 72 h 145"/>
                <a:gd name="T10" fmla="*/ 331 w 403"/>
                <a:gd name="T11" fmla="*/ 144 h 145"/>
                <a:gd name="T12" fmla="*/ 73 w 403"/>
                <a:gd name="T13" fmla="*/ 144 h 145"/>
                <a:gd name="T14" fmla="*/ 331 w 403"/>
                <a:gd name="T15" fmla="*/ 0 h 145"/>
                <a:gd name="T16" fmla="*/ 73 w 403"/>
                <a:gd name="T17" fmla="*/ 0 h 145"/>
                <a:gd name="T18" fmla="*/ 0 w 403"/>
                <a:gd name="T19" fmla="*/ 72 h 145"/>
                <a:gd name="T20" fmla="*/ 73 w 403"/>
                <a:gd name="T21" fmla="*/ 145 h 145"/>
                <a:gd name="T22" fmla="*/ 331 w 403"/>
                <a:gd name="T23" fmla="*/ 145 h 145"/>
                <a:gd name="T24" fmla="*/ 403 w 403"/>
                <a:gd name="T25" fmla="*/ 72 h 145"/>
                <a:gd name="T26" fmla="*/ 331 w 403"/>
                <a:gd name="T27" fmla="*/ 0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3" h="145">
                  <a:moveTo>
                    <a:pt x="73" y="144"/>
                  </a:moveTo>
                  <a:cubicBezTo>
                    <a:pt x="33" y="144"/>
                    <a:pt x="1" y="112"/>
                    <a:pt x="1" y="72"/>
                  </a:cubicBezTo>
                  <a:cubicBezTo>
                    <a:pt x="1" y="33"/>
                    <a:pt x="33" y="1"/>
                    <a:pt x="73" y="1"/>
                  </a:cubicBezTo>
                  <a:cubicBezTo>
                    <a:pt x="331" y="1"/>
                    <a:pt x="331" y="1"/>
                    <a:pt x="331" y="1"/>
                  </a:cubicBezTo>
                  <a:cubicBezTo>
                    <a:pt x="370" y="1"/>
                    <a:pt x="402" y="33"/>
                    <a:pt x="402" y="72"/>
                  </a:cubicBezTo>
                  <a:cubicBezTo>
                    <a:pt x="402" y="112"/>
                    <a:pt x="370" y="144"/>
                    <a:pt x="331" y="144"/>
                  </a:cubicBezTo>
                  <a:cubicBezTo>
                    <a:pt x="73" y="144"/>
                    <a:pt x="73" y="144"/>
                    <a:pt x="73" y="144"/>
                  </a:cubicBezTo>
                  <a:moveTo>
                    <a:pt x="331" y="0"/>
                  </a:moveTo>
                  <a:cubicBezTo>
                    <a:pt x="73" y="0"/>
                    <a:pt x="73" y="0"/>
                    <a:pt x="73" y="0"/>
                  </a:cubicBezTo>
                  <a:cubicBezTo>
                    <a:pt x="33" y="0"/>
                    <a:pt x="0" y="33"/>
                    <a:pt x="0" y="72"/>
                  </a:cubicBezTo>
                  <a:cubicBezTo>
                    <a:pt x="0" y="112"/>
                    <a:pt x="33" y="145"/>
                    <a:pt x="73" y="145"/>
                  </a:cubicBezTo>
                  <a:cubicBezTo>
                    <a:pt x="331" y="145"/>
                    <a:pt x="331" y="145"/>
                    <a:pt x="331" y="145"/>
                  </a:cubicBezTo>
                  <a:cubicBezTo>
                    <a:pt x="370" y="145"/>
                    <a:pt x="403" y="112"/>
                    <a:pt x="403" y="72"/>
                  </a:cubicBezTo>
                  <a:cubicBezTo>
                    <a:pt x="403" y="33"/>
                    <a:pt x="370" y="0"/>
                    <a:pt x="331" y="0"/>
                  </a:cubicBezTo>
                </a:path>
              </a:pathLst>
            </a:custGeom>
            <a:solidFill>
              <a:srgbClr val="F1F2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72E5C4F4-ED83-48B2-9C93-85D6FEC3F1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3 h 143"/>
                <a:gd name="T2" fmla="*/ 0 w 401"/>
                <a:gd name="T3" fmla="*/ 71 h 143"/>
                <a:gd name="T4" fmla="*/ 72 w 401"/>
                <a:gd name="T5" fmla="*/ 0 h 143"/>
                <a:gd name="T6" fmla="*/ 330 w 401"/>
                <a:gd name="T7" fmla="*/ 0 h 143"/>
                <a:gd name="T8" fmla="*/ 401 w 401"/>
                <a:gd name="T9" fmla="*/ 71 h 143"/>
                <a:gd name="T10" fmla="*/ 330 w 401"/>
                <a:gd name="T11" fmla="*/ 143 h 143"/>
                <a:gd name="T12" fmla="*/ 72 w 401"/>
                <a:gd name="T13" fmla="*/ 143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3"/>
                  </a:moveTo>
                  <a:cubicBezTo>
                    <a:pt x="32" y="143"/>
                    <a:pt x="0" y="111"/>
                    <a:pt x="0" y="71"/>
                  </a:cubicBezTo>
                  <a:cubicBezTo>
                    <a:pt x="0" y="32"/>
                    <a:pt x="32" y="0"/>
                    <a:pt x="72" y="0"/>
                  </a:cubicBezTo>
                  <a:cubicBezTo>
                    <a:pt x="330" y="0"/>
                    <a:pt x="330" y="0"/>
                    <a:pt x="330" y="0"/>
                  </a:cubicBezTo>
                  <a:cubicBezTo>
                    <a:pt x="369" y="0"/>
                    <a:pt x="401" y="32"/>
                    <a:pt x="401" y="71"/>
                  </a:cubicBezTo>
                  <a:cubicBezTo>
                    <a:pt x="401" y="111"/>
                    <a:pt x="369" y="143"/>
                    <a:pt x="330" y="143"/>
                  </a:cubicBezTo>
                  <a:cubicBezTo>
                    <a:pt x="72" y="143"/>
                    <a:pt x="72" y="143"/>
                    <a:pt x="72" y="143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F0F1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E7F46113-D20A-4CF6-968B-8CD045F6D9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7500" y="1677988"/>
              <a:ext cx="1514475" cy="546100"/>
            </a:xfrm>
            <a:custGeom>
              <a:avLst/>
              <a:gdLst>
                <a:gd name="T0" fmla="*/ 72 w 401"/>
                <a:gd name="T1" fmla="*/ 142 h 143"/>
                <a:gd name="T2" fmla="*/ 1 w 401"/>
                <a:gd name="T3" fmla="*/ 71 h 143"/>
                <a:gd name="T4" fmla="*/ 72 w 401"/>
                <a:gd name="T5" fmla="*/ 1 h 143"/>
                <a:gd name="T6" fmla="*/ 330 w 401"/>
                <a:gd name="T7" fmla="*/ 1 h 143"/>
                <a:gd name="T8" fmla="*/ 400 w 401"/>
                <a:gd name="T9" fmla="*/ 71 h 143"/>
                <a:gd name="T10" fmla="*/ 330 w 401"/>
                <a:gd name="T11" fmla="*/ 142 h 143"/>
                <a:gd name="T12" fmla="*/ 72 w 401"/>
                <a:gd name="T13" fmla="*/ 142 h 143"/>
                <a:gd name="T14" fmla="*/ 330 w 401"/>
                <a:gd name="T15" fmla="*/ 0 h 143"/>
                <a:gd name="T16" fmla="*/ 72 w 401"/>
                <a:gd name="T17" fmla="*/ 0 h 143"/>
                <a:gd name="T18" fmla="*/ 0 w 401"/>
                <a:gd name="T19" fmla="*/ 71 h 143"/>
                <a:gd name="T20" fmla="*/ 72 w 401"/>
                <a:gd name="T21" fmla="*/ 143 h 143"/>
                <a:gd name="T22" fmla="*/ 330 w 401"/>
                <a:gd name="T23" fmla="*/ 143 h 143"/>
                <a:gd name="T24" fmla="*/ 401 w 401"/>
                <a:gd name="T25" fmla="*/ 71 h 143"/>
                <a:gd name="T26" fmla="*/ 330 w 401"/>
                <a:gd name="T27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01" h="143">
                  <a:moveTo>
                    <a:pt x="72" y="142"/>
                  </a:moveTo>
                  <a:cubicBezTo>
                    <a:pt x="33" y="142"/>
                    <a:pt x="1" y="110"/>
                    <a:pt x="1" y="71"/>
                  </a:cubicBezTo>
                  <a:cubicBezTo>
                    <a:pt x="1" y="33"/>
                    <a:pt x="33" y="1"/>
                    <a:pt x="72" y="1"/>
                  </a:cubicBezTo>
                  <a:cubicBezTo>
                    <a:pt x="330" y="1"/>
                    <a:pt x="330" y="1"/>
                    <a:pt x="330" y="1"/>
                  </a:cubicBezTo>
                  <a:cubicBezTo>
                    <a:pt x="368" y="1"/>
                    <a:pt x="400" y="33"/>
                    <a:pt x="400" y="71"/>
                  </a:cubicBezTo>
                  <a:cubicBezTo>
                    <a:pt x="400" y="110"/>
                    <a:pt x="368" y="142"/>
                    <a:pt x="330" y="142"/>
                  </a:cubicBezTo>
                  <a:cubicBezTo>
                    <a:pt x="72" y="142"/>
                    <a:pt x="72" y="142"/>
                    <a:pt x="72" y="142"/>
                  </a:cubicBezTo>
                  <a:moveTo>
                    <a:pt x="330" y="0"/>
                  </a:moveTo>
                  <a:cubicBezTo>
                    <a:pt x="72" y="0"/>
                    <a:pt x="72" y="0"/>
                    <a:pt x="72" y="0"/>
                  </a:cubicBezTo>
                  <a:cubicBezTo>
                    <a:pt x="32" y="0"/>
                    <a:pt x="0" y="32"/>
                    <a:pt x="0" y="71"/>
                  </a:cubicBezTo>
                  <a:cubicBezTo>
                    <a:pt x="0" y="111"/>
                    <a:pt x="32" y="143"/>
                    <a:pt x="72" y="143"/>
                  </a:cubicBezTo>
                  <a:cubicBezTo>
                    <a:pt x="330" y="143"/>
                    <a:pt x="330" y="143"/>
                    <a:pt x="330" y="143"/>
                  </a:cubicBezTo>
                  <a:cubicBezTo>
                    <a:pt x="369" y="143"/>
                    <a:pt x="401" y="111"/>
                    <a:pt x="401" y="71"/>
                  </a:cubicBezTo>
                  <a:cubicBezTo>
                    <a:pt x="401" y="32"/>
                    <a:pt x="369" y="0"/>
                    <a:pt x="330" y="0"/>
                  </a:cubicBezTo>
                </a:path>
              </a:pathLst>
            </a:custGeom>
            <a:solidFill>
              <a:srgbClr val="EFF0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FFE1D284-3A54-4932-B42C-F6DB1C9D15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2263" y="1682750"/>
              <a:ext cx="1506537" cy="536575"/>
            </a:xfrm>
            <a:custGeom>
              <a:avLst/>
              <a:gdLst>
                <a:gd name="T0" fmla="*/ 71 w 399"/>
                <a:gd name="T1" fmla="*/ 141 h 141"/>
                <a:gd name="T2" fmla="*/ 1 w 399"/>
                <a:gd name="T3" fmla="*/ 70 h 141"/>
                <a:gd name="T4" fmla="*/ 71 w 399"/>
                <a:gd name="T5" fmla="*/ 0 h 141"/>
                <a:gd name="T6" fmla="*/ 329 w 399"/>
                <a:gd name="T7" fmla="*/ 0 h 141"/>
                <a:gd name="T8" fmla="*/ 399 w 399"/>
                <a:gd name="T9" fmla="*/ 70 h 141"/>
                <a:gd name="T10" fmla="*/ 329 w 399"/>
                <a:gd name="T11" fmla="*/ 141 h 141"/>
                <a:gd name="T12" fmla="*/ 71 w 399"/>
                <a:gd name="T13" fmla="*/ 141 h 141"/>
                <a:gd name="T14" fmla="*/ 329 w 399"/>
                <a:gd name="T15" fmla="*/ 0 h 141"/>
                <a:gd name="T16" fmla="*/ 71 w 399"/>
                <a:gd name="T17" fmla="*/ 0 h 141"/>
                <a:gd name="T18" fmla="*/ 0 w 399"/>
                <a:gd name="T19" fmla="*/ 70 h 141"/>
                <a:gd name="T20" fmla="*/ 71 w 399"/>
                <a:gd name="T21" fmla="*/ 141 h 141"/>
                <a:gd name="T22" fmla="*/ 329 w 399"/>
                <a:gd name="T23" fmla="*/ 141 h 141"/>
                <a:gd name="T24" fmla="*/ 399 w 399"/>
                <a:gd name="T25" fmla="*/ 70 h 141"/>
                <a:gd name="T26" fmla="*/ 329 w 399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9" h="141">
                  <a:moveTo>
                    <a:pt x="71" y="141"/>
                  </a:moveTo>
                  <a:cubicBezTo>
                    <a:pt x="32" y="141"/>
                    <a:pt x="1" y="109"/>
                    <a:pt x="1" y="70"/>
                  </a:cubicBezTo>
                  <a:cubicBezTo>
                    <a:pt x="1" y="32"/>
                    <a:pt x="32" y="0"/>
                    <a:pt x="71" y="0"/>
                  </a:cubicBezTo>
                  <a:cubicBezTo>
                    <a:pt x="329" y="0"/>
                    <a:pt x="329" y="0"/>
                    <a:pt x="329" y="0"/>
                  </a:cubicBezTo>
                  <a:cubicBezTo>
                    <a:pt x="367" y="0"/>
                    <a:pt x="399" y="32"/>
                    <a:pt x="399" y="70"/>
                  </a:cubicBezTo>
                  <a:cubicBezTo>
                    <a:pt x="399" y="109"/>
                    <a:pt x="367" y="141"/>
                    <a:pt x="329" y="141"/>
                  </a:cubicBezTo>
                  <a:cubicBezTo>
                    <a:pt x="71" y="141"/>
                    <a:pt x="71" y="141"/>
                    <a:pt x="71" y="141"/>
                  </a:cubicBezTo>
                  <a:moveTo>
                    <a:pt x="329" y="0"/>
                  </a:moveTo>
                  <a:cubicBezTo>
                    <a:pt x="71" y="0"/>
                    <a:pt x="71" y="0"/>
                    <a:pt x="71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1"/>
                    <a:pt x="71" y="141"/>
                  </a:cubicBezTo>
                  <a:cubicBezTo>
                    <a:pt x="329" y="141"/>
                    <a:pt x="329" y="141"/>
                    <a:pt x="329" y="141"/>
                  </a:cubicBezTo>
                  <a:cubicBezTo>
                    <a:pt x="367" y="141"/>
                    <a:pt x="399" y="109"/>
                    <a:pt x="399" y="70"/>
                  </a:cubicBezTo>
                  <a:cubicBezTo>
                    <a:pt x="399" y="32"/>
                    <a:pt x="367" y="0"/>
                    <a:pt x="329" y="0"/>
                  </a:cubicBezTo>
                </a:path>
              </a:pathLst>
            </a:custGeom>
            <a:solidFill>
              <a:srgbClr val="EEEF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7030CEAA-C650-4B6F-86B0-C598A72F5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2750"/>
              <a:ext cx="1503362" cy="536575"/>
            </a:xfrm>
            <a:custGeom>
              <a:avLst/>
              <a:gdLst>
                <a:gd name="T0" fmla="*/ 70 w 398"/>
                <a:gd name="T1" fmla="*/ 140 h 141"/>
                <a:gd name="T2" fmla="*/ 0 w 398"/>
                <a:gd name="T3" fmla="*/ 70 h 141"/>
                <a:gd name="T4" fmla="*/ 70 w 398"/>
                <a:gd name="T5" fmla="*/ 1 h 141"/>
                <a:gd name="T6" fmla="*/ 328 w 398"/>
                <a:gd name="T7" fmla="*/ 1 h 141"/>
                <a:gd name="T8" fmla="*/ 397 w 398"/>
                <a:gd name="T9" fmla="*/ 70 h 141"/>
                <a:gd name="T10" fmla="*/ 328 w 398"/>
                <a:gd name="T11" fmla="*/ 140 h 141"/>
                <a:gd name="T12" fmla="*/ 70 w 398"/>
                <a:gd name="T13" fmla="*/ 140 h 141"/>
                <a:gd name="T14" fmla="*/ 328 w 398"/>
                <a:gd name="T15" fmla="*/ 0 h 141"/>
                <a:gd name="T16" fmla="*/ 70 w 398"/>
                <a:gd name="T17" fmla="*/ 0 h 141"/>
                <a:gd name="T18" fmla="*/ 0 w 398"/>
                <a:gd name="T19" fmla="*/ 70 h 141"/>
                <a:gd name="T20" fmla="*/ 70 w 398"/>
                <a:gd name="T21" fmla="*/ 141 h 141"/>
                <a:gd name="T22" fmla="*/ 328 w 398"/>
                <a:gd name="T23" fmla="*/ 141 h 141"/>
                <a:gd name="T24" fmla="*/ 398 w 398"/>
                <a:gd name="T25" fmla="*/ 70 h 141"/>
                <a:gd name="T26" fmla="*/ 328 w 398"/>
                <a:gd name="T2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8" h="141">
                  <a:moveTo>
                    <a:pt x="70" y="140"/>
                  </a:moveTo>
                  <a:cubicBezTo>
                    <a:pt x="31" y="140"/>
                    <a:pt x="0" y="109"/>
                    <a:pt x="0" y="70"/>
                  </a:cubicBezTo>
                  <a:cubicBezTo>
                    <a:pt x="0" y="32"/>
                    <a:pt x="31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7" y="32"/>
                    <a:pt x="397" y="70"/>
                  </a:cubicBezTo>
                  <a:cubicBezTo>
                    <a:pt x="397" y="109"/>
                    <a:pt x="366" y="140"/>
                    <a:pt x="328" y="140"/>
                  </a:cubicBezTo>
                  <a:cubicBezTo>
                    <a:pt x="70" y="140"/>
                    <a:pt x="70" y="140"/>
                    <a:pt x="70" y="140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2"/>
                    <a:pt x="0" y="70"/>
                  </a:cubicBezTo>
                  <a:cubicBezTo>
                    <a:pt x="0" y="109"/>
                    <a:pt x="31" y="141"/>
                    <a:pt x="70" y="141"/>
                  </a:cubicBezTo>
                  <a:cubicBezTo>
                    <a:pt x="328" y="141"/>
                    <a:pt x="328" y="141"/>
                    <a:pt x="328" y="141"/>
                  </a:cubicBezTo>
                  <a:cubicBezTo>
                    <a:pt x="366" y="141"/>
                    <a:pt x="398" y="109"/>
                    <a:pt x="398" y="70"/>
                  </a:cubicBezTo>
                  <a:cubicBezTo>
                    <a:pt x="398" y="32"/>
                    <a:pt x="366" y="0"/>
                    <a:pt x="328" y="0"/>
                  </a:cubicBezTo>
                </a:path>
              </a:pathLst>
            </a:custGeom>
            <a:solidFill>
              <a:srgbClr val="EDEE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6DBC2D4F-0ABA-4FE5-BBF9-9BA89CE468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5438" y="1685925"/>
              <a:ext cx="1500187" cy="530225"/>
            </a:xfrm>
            <a:custGeom>
              <a:avLst/>
              <a:gdLst>
                <a:gd name="T0" fmla="*/ 70 w 397"/>
                <a:gd name="T1" fmla="*/ 138 h 139"/>
                <a:gd name="T2" fmla="*/ 1 w 397"/>
                <a:gd name="T3" fmla="*/ 69 h 139"/>
                <a:gd name="T4" fmla="*/ 70 w 397"/>
                <a:gd name="T5" fmla="*/ 1 h 139"/>
                <a:gd name="T6" fmla="*/ 328 w 397"/>
                <a:gd name="T7" fmla="*/ 1 h 139"/>
                <a:gd name="T8" fmla="*/ 396 w 397"/>
                <a:gd name="T9" fmla="*/ 69 h 139"/>
                <a:gd name="T10" fmla="*/ 328 w 397"/>
                <a:gd name="T11" fmla="*/ 138 h 139"/>
                <a:gd name="T12" fmla="*/ 70 w 397"/>
                <a:gd name="T13" fmla="*/ 138 h 139"/>
                <a:gd name="T14" fmla="*/ 328 w 397"/>
                <a:gd name="T15" fmla="*/ 0 h 139"/>
                <a:gd name="T16" fmla="*/ 70 w 397"/>
                <a:gd name="T17" fmla="*/ 0 h 139"/>
                <a:gd name="T18" fmla="*/ 0 w 397"/>
                <a:gd name="T19" fmla="*/ 69 h 139"/>
                <a:gd name="T20" fmla="*/ 70 w 397"/>
                <a:gd name="T21" fmla="*/ 139 h 139"/>
                <a:gd name="T22" fmla="*/ 328 w 397"/>
                <a:gd name="T23" fmla="*/ 139 h 139"/>
                <a:gd name="T24" fmla="*/ 397 w 397"/>
                <a:gd name="T25" fmla="*/ 69 h 139"/>
                <a:gd name="T26" fmla="*/ 328 w 397"/>
                <a:gd name="T27" fmla="*/ 0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7" h="139">
                  <a:moveTo>
                    <a:pt x="70" y="138"/>
                  </a:moveTo>
                  <a:cubicBezTo>
                    <a:pt x="32" y="138"/>
                    <a:pt x="1" y="108"/>
                    <a:pt x="1" y="69"/>
                  </a:cubicBezTo>
                  <a:cubicBezTo>
                    <a:pt x="1" y="31"/>
                    <a:pt x="32" y="1"/>
                    <a:pt x="70" y="1"/>
                  </a:cubicBezTo>
                  <a:cubicBezTo>
                    <a:pt x="328" y="1"/>
                    <a:pt x="328" y="1"/>
                    <a:pt x="328" y="1"/>
                  </a:cubicBezTo>
                  <a:cubicBezTo>
                    <a:pt x="366" y="1"/>
                    <a:pt x="396" y="31"/>
                    <a:pt x="396" y="69"/>
                  </a:cubicBezTo>
                  <a:cubicBezTo>
                    <a:pt x="396" y="108"/>
                    <a:pt x="366" y="138"/>
                    <a:pt x="328" y="138"/>
                  </a:cubicBezTo>
                  <a:cubicBezTo>
                    <a:pt x="70" y="138"/>
                    <a:pt x="70" y="138"/>
                    <a:pt x="70" y="138"/>
                  </a:cubicBezTo>
                  <a:moveTo>
                    <a:pt x="328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70" y="139"/>
                  </a:cubicBezTo>
                  <a:cubicBezTo>
                    <a:pt x="328" y="139"/>
                    <a:pt x="328" y="139"/>
                    <a:pt x="328" y="139"/>
                  </a:cubicBezTo>
                  <a:cubicBezTo>
                    <a:pt x="366" y="139"/>
                    <a:pt x="397" y="108"/>
                    <a:pt x="397" y="69"/>
                  </a:cubicBezTo>
                  <a:cubicBezTo>
                    <a:pt x="397" y="31"/>
                    <a:pt x="366" y="0"/>
                    <a:pt x="328" y="0"/>
                  </a:cubicBezTo>
                </a:path>
              </a:pathLst>
            </a:custGeom>
            <a:solidFill>
              <a:srgbClr val="ECED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54C8344C-4508-42BD-93C8-BA51D4E905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7 h 137"/>
                <a:gd name="T2" fmla="*/ 0 w 395"/>
                <a:gd name="T3" fmla="*/ 68 h 137"/>
                <a:gd name="T4" fmla="*/ 69 w 395"/>
                <a:gd name="T5" fmla="*/ 0 h 137"/>
                <a:gd name="T6" fmla="*/ 327 w 395"/>
                <a:gd name="T7" fmla="*/ 0 h 137"/>
                <a:gd name="T8" fmla="*/ 395 w 395"/>
                <a:gd name="T9" fmla="*/ 68 h 137"/>
                <a:gd name="T10" fmla="*/ 327 w 395"/>
                <a:gd name="T11" fmla="*/ 137 h 137"/>
                <a:gd name="T12" fmla="*/ 69 w 395"/>
                <a:gd name="T13" fmla="*/ 137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7"/>
                  </a:moveTo>
                  <a:cubicBezTo>
                    <a:pt x="31" y="137"/>
                    <a:pt x="0" y="106"/>
                    <a:pt x="0" y="68"/>
                  </a:cubicBezTo>
                  <a:cubicBezTo>
                    <a:pt x="0" y="31"/>
                    <a:pt x="31" y="0"/>
                    <a:pt x="69" y="0"/>
                  </a:cubicBezTo>
                  <a:cubicBezTo>
                    <a:pt x="327" y="0"/>
                    <a:pt x="327" y="0"/>
                    <a:pt x="327" y="0"/>
                  </a:cubicBezTo>
                  <a:cubicBezTo>
                    <a:pt x="364" y="0"/>
                    <a:pt x="395" y="31"/>
                    <a:pt x="395" y="68"/>
                  </a:cubicBezTo>
                  <a:cubicBezTo>
                    <a:pt x="395" y="106"/>
                    <a:pt x="364" y="137"/>
                    <a:pt x="327" y="137"/>
                  </a:cubicBezTo>
                  <a:cubicBezTo>
                    <a:pt x="69" y="137"/>
                    <a:pt x="69" y="137"/>
                    <a:pt x="69" y="137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7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5" y="137"/>
                    <a:pt x="395" y="107"/>
                    <a:pt x="395" y="68"/>
                  </a:cubicBezTo>
                  <a:cubicBezTo>
                    <a:pt x="395" y="30"/>
                    <a:pt x="365" y="0"/>
                    <a:pt x="327" y="0"/>
                  </a:cubicBezTo>
                </a:path>
              </a:pathLst>
            </a:custGeom>
            <a:solidFill>
              <a:srgbClr val="EBEC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B450024C-4376-4D82-AFCD-33B4C76259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0200" y="1689100"/>
              <a:ext cx="1490662" cy="522288"/>
            </a:xfrm>
            <a:custGeom>
              <a:avLst/>
              <a:gdLst>
                <a:gd name="T0" fmla="*/ 69 w 395"/>
                <a:gd name="T1" fmla="*/ 136 h 137"/>
                <a:gd name="T2" fmla="*/ 1 w 395"/>
                <a:gd name="T3" fmla="*/ 68 h 137"/>
                <a:gd name="T4" fmla="*/ 69 w 395"/>
                <a:gd name="T5" fmla="*/ 1 h 137"/>
                <a:gd name="T6" fmla="*/ 327 w 395"/>
                <a:gd name="T7" fmla="*/ 1 h 137"/>
                <a:gd name="T8" fmla="*/ 394 w 395"/>
                <a:gd name="T9" fmla="*/ 68 h 137"/>
                <a:gd name="T10" fmla="*/ 327 w 395"/>
                <a:gd name="T11" fmla="*/ 136 h 137"/>
                <a:gd name="T12" fmla="*/ 69 w 395"/>
                <a:gd name="T13" fmla="*/ 136 h 137"/>
                <a:gd name="T14" fmla="*/ 327 w 395"/>
                <a:gd name="T15" fmla="*/ 0 h 137"/>
                <a:gd name="T16" fmla="*/ 69 w 395"/>
                <a:gd name="T17" fmla="*/ 0 h 137"/>
                <a:gd name="T18" fmla="*/ 0 w 395"/>
                <a:gd name="T19" fmla="*/ 68 h 137"/>
                <a:gd name="T20" fmla="*/ 69 w 395"/>
                <a:gd name="T21" fmla="*/ 137 h 137"/>
                <a:gd name="T22" fmla="*/ 327 w 395"/>
                <a:gd name="T23" fmla="*/ 137 h 137"/>
                <a:gd name="T24" fmla="*/ 395 w 395"/>
                <a:gd name="T25" fmla="*/ 68 h 137"/>
                <a:gd name="T26" fmla="*/ 327 w 395"/>
                <a:gd name="T27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5" h="137">
                  <a:moveTo>
                    <a:pt x="69" y="136"/>
                  </a:moveTo>
                  <a:cubicBezTo>
                    <a:pt x="31" y="136"/>
                    <a:pt x="1" y="106"/>
                    <a:pt x="1" y="68"/>
                  </a:cubicBezTo>
                  <a:cubicBezTo>
                    <a:pt x="1" y="31"/>
                    <a:pt x="31" y="1"/>
                    <a:pt x="69" y="1"/>
                  </a:cubicBezTo>
                  <a:cubicBezTo>
                    <a:pt x="327" y="1"/>
                    <a:pt x="327" y="1"/>
                    <a:pt x="327" y="1"/>
                  </a:cubicBezTo>
                  <a:cubicBezTo>
                    <a:pt x="364" y="1"/>
                    <a:pt x="394" y="31"/>
                    <a:pt x="394" y="68"/>
                  </a:cubicBezTo>
                  <a:cubicBezTo>
                    <a:pt x="394" y="106"/>
                    <a:pt x="364" y="136"/>
                    <a:pt x="327" y="136"/>
                  </a:cubicBezTo>
                  <a:cubicBezTo>
                    <a:pt x="69" y="136"/>
                    <a:pt x="69" y="136"/>
                    <a:pt x="69" y="136"/>
                  </a:cubicBezTo>
                  <a:moveTo>
                    <a:pt x="327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31" y="0"/>
                    <a:pt x="0" y="31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327" y="137"/>
                    <a:pt x="327" y="137"/>
                    <a:pt x="327" y="137"/>
                  </a:cubicBezTo>
                  <a:cubicBezTo>
                    <a:pt x="364" y="137"/>
                    <a:pt x="395" y="106"/>
                    <a:pt x="395" y="68"/>
                  </a:cubicBezTo>
                  <a:cubicBezTo>
                    <a:pt x="395" y="31"/>
                    <a:pt x="364" y="0"/>
                    <a:pt x="327" y="0"/>
                  </a:cubicBezTo>
                </a:path>
              </a:pathLst>
            </a:custGeom>
            <a:solidFill>
              <a:srgbClr val="EAEBE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3CB62D0F-E117-490B-AE7B-9D944367A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5 h 135"/>
                <a:gd name="T2" fmla="*/ 0 w 393"/>
                <a:gd name="T3" fmla="*/ 67 h 135"/>
                <a:gd name="T4" fmla="*/ 68 w 393"/>
                <a:gd name="T5" fmla="*/ 0 h 135"/>
                <a:gd name="T6" fmla="*/ 326 w 393"/>
                <a:gd name="T7" fmla="*/ 0 h 135"/>
                <a:gd name="T8" fmla="*/ 393 w 393"/>
                <a:gd name="T9" fmla="*/ 67 h 135"/>
                <a:gd name="T10" fmla="*/ 326 w 393"/>
                <a:gd name="T11" fmla="*/ 135 h 135"/>
                <a:gd name="T12" fmla="*/ 68 w 393"/>
                <a:gd name="T13" fmla="*/ 135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5"/>
                  </a:moveTo>
                  <a:cubicBezTo>
                    <a:pt x="30" y="135"/>
                    <a:pt x="0" y="105"/>
                    <a:pt x="0" y="67"/>
                  </a:cubicBezTo>
                  <a:cubicBezTo>
                    <a:pt x="0" y="30"/>
                    <a:pt x="30" y="0"/>
                    <a:pt x="68" y="0"/>
                  </a:cubicBezTo>
                  <a:cubicBezTo>
                    <a:pt x="326" y="0"/>
                    <a:pt x="326" y="0"/>
                    <a:pt x="326" y="0"/>
                  </a:cubicBezTo>
                  <a:cubicBezTo>
                    <a:pt x="363" y="0"/>
                    <a:pt x="393" y="30"/>
                    <a:pt x="393" y="67"/>
                  </a:cubicBezTo>
                  <a:cubicBezTo>
                    <a:pt x="393" y="105"/>
                    <a:pt x="363" y="135"/>
                    <a:pt x="326" y="135"/>
                  </a:cubicBezTo>
                  <a:cubicBezTo>
                    <a:pt x="68" y="135"/>
                    <a:pt x="68" y="135"/>
                    <a:pt x="68" y="135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9EA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2D928E2C-5968-4A1C-AB24-8480427FC3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3375" y="1693863"/>
              <a:ext cx="1484312" cy="514350"/>
            </a:xfrm>
            <a:custGeom>
              <a:avLst/>
              <a:gdLst>
                <a:gd name="T0" fmla="*/ 68 w 393"/>
                <a:gd name="T1" fmla="*/ 134 h 135"/>
                <a:gd name="T2" fmla="*/ 1 w 393"/>
                <a:gd name="T3" fmla="*/ 67 h 135"/>
                <a:gd name="T4" fmla="*/ 68 w 393"/>
                <a:gd name="T5" fmla="*/ 1 h 135"/>
                <a:gd name="T6" fmla="*/ 326 w 393"/>
                <a:gd name="T7" fmla="*/ 1 h 135"/>
                <a:gd name="T8" fmla="*/ 392 w 393"/>
                <a:gd name="T9" fmla="*/ 67 h 135"/>
                <a:gd name="T10" fmla="*/ 326 w 393"/>
                <a:gd name="T11" fmla="*/ 134 h 135"/>
                <a:gd name="T12" fmla="*/ 68 w 393"/>
                <a:gd name="T13" fmla="*/ 134 h 135"/>
                <a:gd name="T14" fmla="*/ 326 w 393"/>
                <a:gd name="T15" fmla="*/ 0 h 135"/>
                <a:gd name="T16" fmla="*/ 68 w 393"/>
                <a:gd name="T17" fmla="*/ 0 h 135"/>
                <a:gd name="T18" fmla="*/ 0 w 393"/>
                <a:gd name="T19" fmla="*/ 67 h 135"/>
                <a:gd name="T20" fmla="*/ 68 w 393"/>
                <a:gd name="T21" fmla="*/ 135 h 135"/>
                <a:gd name="T22" fmla="*/ 326 w 393"/>
                <a:gd name="T23" fmla="*/ 135 h 135"/>
                <a:gd name="T24" fmla="*/ 393 w 393"/>
                <a:gd name="T25" fmla="*/ 67 h 135"/>
                <a:gd name="T26" fmla="*/ 326 w 393"/>
                <a:gd name="T27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3" h="135">
                  <a:moveTo>
                    <a:pt x="68" y="134"/>
                  </a:moveTo>
                  <a:cubicBezTo>
                    <a:pt x="31" y="134"/>
                    <a:pt x="1" y="104"/>
                    <a:pt x="1" y="67"/>
                  </a:cubicBezTo>
                  <a:cubicBezTo>
                    <a:pt x="1" y="31"/>
                    <a:pt x="31" y="1"/>
                    <a:pt x="68" y="1"/>
                  </a:cubicBezTo>
                  <a:cubicBezTo>
                    <a:pt x="326" y="1"/>
                    <a:pt x="326" y="1"/>
                    <a:pt x="326" y="1"/>
                  </a:cubicBezTo>
                  <a:cubicBezTo>
                    <a:pt x="362" y="1"/>
                    <a:pt x="392" y="31"/>
                    <a:pt x="392" y="67"/>
                  </a:cubicBezTo>
                  <a:cubicBezTo>
                    <a:pt x="392" y="104"/>
                    <a:pt x="362" y="134"/>
                    <a:pt x="326" y="134"/>
                  </a:cubicBezTo>
                  <a:cubicBezTo>
                    <a:pt x="68" y="134"/>
                    <a:pt x="68" y="134"/>
                    <a:pt x="68" y="134"/>
                  </a:cubicBezTo>
                  <a:moveTo>
                    <a:pt x="326" y="0"/>
                  </a:moveTo>
                  <a:cubicBezTo>
                    <a:pt x="68" y="0"/>
                    <a:pt x="68" y="0"/>
                    <a:pt x="68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105"/>
                    <a:pt x="30" y="135"/>
                    <a:pt x="68" y="135"/>
                  </a:cubicBezTo>
                  <a:cubicBezTo>
                    <a:pt x="326" y="135"/>
                    <a:pt x="326" y="135"/>
                    <a:pt x="326" y="135"/>
                  </a:cubicBezTo>
                  <a:cubicBezTo>
                    <a:pt x="363" y="135"/>
                    <a:pt x="393" y="105"/>
                    <a:pt x="393" y="67"/>
                  </a:cubicBezTo>
                  <a:cubicBezTo>
                    <a:pt x="393" y="30"/>
                    <a:pt x="363" y="0"/>
                    <a:pt x="326" y="0"/>
                  </a:cubicBezTo>
                </a:path>
              </a:pathLst>
            </a:custGeom>
            <a:solidFill>
              <a:srgbClr val="E8E9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9">
              <a:extLst>
                <a:ext uri="{FF2B5EF4-FFF2-40B4-BE49-F238E27FC236}">
                  <a16:creationId xmlns:a16="http://schemas.microsoft.com/office/drawing/2014/main" id="{3E8A26A3-5981-4D30-814E-F9C68BB8E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3 h 133"/>
                <a:gd name="T2" fmla="*/ 0 w 391"/>
                <a:gd name="T3" fmla="*/ 66 h 133"/>
                <a:gd name="T4" fmla="*/ 67 w 391"/>
                <a:gd name="T5" fmla="*/ 0 h 133"/>
                <a:gd name="T6" fmla="*/ 325 w 391"/>
                <a:gd name="T7" fmla="*/ 0 h 133"/>
                <a:gd name="T8" fmla="*/ 391 w 391"/>
                <a:gd name="T9" fmla="*/ 66 h 133"/>
                <a:gd name="T10" fmla="*/ 325 w 391"/>
                <a:gd name="T11" fmla="*/ 133 h 133"/>
                <a:gd name="T12" fmla="*/ 67 w 391"/>
                <a:gd name="T13" fmla="*/ 133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3"/>
                  </a:moveTo>
                  <a:cubicBezTo>
                    <a:pt x="30" y="133"/>
                    <a:pt x="0" y="103"/>
                    <a:pt x="0" y="66"/>
                  </a:cubicBezTo>
                  <a:cubicBezTo>
                    <a:pt x="0" y="30"/>
                    <a:pt x="30" y="0"/>
                    <a:pt x="67" y="0"/>
                  </a:cubicBezTo>
                  <a:cubicBezTo>
                    <a:pt x="325" y="0"/>
                    <a:pt x="325" y="0"/>
                    <a:pt x="325" y="0"/>
                  </a:cubicBezTo>
                  <a:cubicBezTo>
                    <a:pt x="361" y="0"/>
                    <a:pt x="391" y="30"/>
                    <a:pt x="391" y="66"/>
                  </a:cubicBezTo>
                  <a:cubicBezTo>
                    <a:pt x="391" y="103"/>
                    <a:pt x="361" y="133"/>
                    <a:pt x="325" y="133"/>
                  </a:cubicBezTo>
                  <a:cubicBezTo>
                    <a:pt x="67" y="133"/>
                    <a:pt x="67" y="133"/>
                    <a:pt x="67" y="133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7E8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69B66027-A6CB-417A-9774-BF54147A45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6550" y="1697038"/>
              <a:ext cx="1476375" cy="508000"/>
            </a:xfrm>
            <a:custGeom>
              <a:avLst/>
              <a:gdLst>
                <a:gd name="T0" fmla="*/ 67 w 391"/>
                <a:gd name="T1" fmla="*/ 132 h 133"/>
                <a:gd name="T2" fmla="*/ 1 w 391"/>
                <a:gd name="T3" fmla="*/ 66 h 133"/>
                <a:gd name="T4" fmla="*/ 67 w 391"/>
                <a:gd name="T5" fmla="*/ 1 h 133"/>
                <a:gd name="T6" fmla="*/ 325 w 391"/>
                <a:gd name="T7" fmla="*/ 1 h 133"/>
                <a:gd name="T8" fmla="*/ 390 w 391"/>
                <a:gd name="T9" fmla="*/ 66 h 133"/>
                <a:gd name="T10" fmla="*/ 325 w 391"/>
                <a:gd name="T11" fmla="*/ 132 h 133"/>
                <a:gd name="T12" fmla="*/ 67 w 391"/>
                <a:gd name="T13" fmla="*/ 132 h 133"/>
                <a:gd name="T14" fmla="*/ 325 w 391"/>
                <a:gd name="T15" fmla="*/ 0 h 133"/>
                <a:gd name="T16" fmla="*/ 67 w 391"/>
                <a:gd name="T17" fmla="*/ 0 h 133"/>
                <a:gd name="T18" fmla="*/ 0 w 391"/>
                <a:gd name="T19" fmla="*/ 66 h 133"/>
                <a:gd name="T20" fmla="*/ 67 w 391"/>
                <a:gd name="T21" fmla="*/ 133 h 133"/>
                <a:gd name="T22" fmla="*/ 325 w 391"/>
                <a:gd name="T23" fmla="*/ 133 h 133"/>
                <a:gd name="T24" fmla="*/ 391 w 391"/>
                <a:gd name="T25" fmla="*/ 66 h 133"/>
                <a:gd name="T26" fmla="*/ 325 w 391"/>
                <a:gd name="T27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91" h="133">
                  <a:moveTo>
                    <a:pt x="67" y="132"/>
                  </a:moveTo>
                  <a:cubicBezTo>
                    <a:pt x="30" y="132"/>
                    <a:pt x="1" y="103"/>
                    <a:pt x="1" y="66"/>
                  </a:cubicBezTo>
                  <a:cubicBezTo>
                    <a:pt x="1" y="30"/>
                    <a:pt x="30" y="1"/>
                    <a:pt x="67" y="1"/>
                  </a:cubicBezTo>
                  <a:cubicBezTo>
                    <a:pt x="325" y="1"/>
                    <a:pt x="325" y="1"/>
                    <a:pt x="325" y="1"/>
                  </a:cubicBezTo>
                  <a:cubicBezTo>
                    <a:pt x="361" y="1"/>
                    <a:pt x="390" y="30"/>
                    <a:pt x="390" y="66"/>
                  </a:cubicBezTo>
                  <a:cubicBezTo>
                    <a:pt x="390" y="103"/>
                    <a:pt x="361" y="132"/>
                    <a:pt x="325" y="132"/>
                  </a:cubicBezTo>
                  <a:cubicBezTo>
                    <a:pt x="67" y="132"/>
                    <a:pt x="67" y="132"/>
                    <a:pt x="67" y="132"/>
                  </a:cubicBezTo>
                  <a:moveTo>
                    <a:pt x="325" y="0"/>
                  </a:moveTo>
                  <a:cubicBezTo>
                    <a:pt x="67" y="0"/>
                    <a:pt x="67" y="0"/>
                    <a:pt x="67" y="0"/>
                  </a:cubicBez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325" y="133"/>
                    <a:pt x="325" y="133"/>
                    <a:pt x="325" y="133"/>
                  </a:cubicBezTo>
                  <a:cubicBezTo>
                    <a:pt x="361" y="133"/>
                    <a:pt x="391" y="103"/>
                    <a:pt x="391" y="66"/>
                  </a:cubicBezTo>
                  <a:cubicBezTo>
                    <a:pt x="391" y="30"/>
                    <a:pt x="361" y="0"/>
                    <a:pt x="325" y="0"/>
                  </a:cubicBezTo>
                </a:path>
              </a:pathLst>
            </a:custGeom>
            <a:solidFill>
              <a:srgbClr val="E6E7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1">
              <a:extLst>
                <a:ext uri="{FF2B5EF4-FFF2-40B4-BE49-F238E27FC236}">
                  <a16:creationId xmlns:a16="http://schemas.microsoft.com/office/drawing/2014/main" id="{590E92AF-6B7E-4D97-995E-512CD40E73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1313" y="1701800"/>
              <a:ext cx="1468437" cy="498475"/>
            </a:xfrm>
            <a:custGeom>
              <a:avLst/>
              <a:gdLst>
                <a:gd name="T0" fmla="*/ 66 w 389"/>
                <a:gd name="T1" fmla="*/ 130 h 131"/>
                <a:gd name="T2" fmla="*/ 1 w 389"/>
                <a:gd name="T3" fmla="*/ 65 h 131"/>
                <a:gd name="T4" fmla="*/ 66 w 389"/>
                <a:gd name="T5" fmla="*/ 1 h 131"/>
                <a:gd name="T6" fmla="*/ 324 w 389"/>
                <a:gd name="T7" fmla="*/ 1 h 131"/>
                <a:gd name="T8" fmla="*/ 388 w 389"/>
                <a:gd name="T9" fmla="*/ 65 h 131"/>
                <a:gd name="T10" fmla="*/ 324 w 389"/>
                <a:gd name="T11" fmla="*/ 130 h 131"/>
                <a:gd name="T12" fmla="*/ 66 w 389"/>
                <a:gd name="T13" fmla="*/ 130 h 131"/>
                <a:gd name="T14" fmla="*/ 324 w 389"/>
                <a:gd name="T15" fmla="*/ 0 h 131"/>
                <a:gd name="T16" fmla="*/ 66 w 389"/>
                <a:gd name="T17" fmla="*/ 0 h 131"/>
                <a:gd name="T18" fmla="*/ 0 w 389"/>
                <a:gd name="T19" fmla="*/ 65 h 131"/>
                <a:gd name="T20" fmla="*/ 66 w 389"/>
                <a:gd name="T21" fmla="*/ 131 h 131"/>
                <a:gd name="T22" fmla="*/ 324 w 389"/>
                <a:gd name="T23" fmla="*/ 131 h 131"/>
                <a:gd name="T24" fmla="*/ 389 w 389"/>
                <a:gd name="T25" fmla="*/ 65 h 131"/>
                <a:gd name="T26" fmla="*/ 324 w 389"/>
                <a:gd name="T2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9" h="131">
                  <a:moveTo>
                    <a:pt x="66" y="130"/>
                  </a:moveTo>
                  <a:cubicBezTo>
                    <a:pt x="30" y="130"/>
                    <a:pt x="1" y="101"/>
                    <a:pt x="1" y="65"/>
                  </a:cubicBezTo>
                  <a:cubicBezTo>
                    <a:pt x="1" y="30"/>
                    <a:pt x="30" y="1"/>
                    <a:pt x="66" y="1"/>
                  </a:cubicBezTo>
                  <a:cubicBezTo>
                    <a:pt x="324" y="1"/>
                    <a:pt x="324" y="1"/>
                    <a:pt x="324" y="1"/>
                  </a:cubicBezTo>
                  <a:cubicBezTo>
                    <a:pt x="359" y="1"/>
                    <a:pt x="388" y="30"/>
                    <a:pt x="388" y="65"/>
                  </a:cubicBezTo>
                  <a:cubicBezTo>
                    <a:pt x="388" y="101"/>
                    <a:pt x="359" y="130"/>
                    <a:pt x="324" y="130"/>
                  </a:cubicBezTo>
                  <a:cubicBezTo>
                    <a:pt x="66" y="130"/>
                    <a:pt x="66" y="130"/>
                    <a:pt x="66" y="130"/>
                  </a:cubicBezTo>
                  <a:moveTo>
                    <a:pt x="324" y="0"/>
                  </a:moveTo>
                  <a:cubicBezTo>
                    <a:pt x="66" y="0"/>
                    <a:pt x="66" y="0"/>
                    <a:pt x="66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2"/>
                    <a:pt x="29" y="131"/>
                    <a:pt x="66" y="131"/>
                  </a:cubicBezTo>
                  <a:cubicBezTo>
                    <a:pt x="324" y="131"/>
                    <a:pt x="324" y="131"/>
                    <a:pt x="324" y="131"/>
                  </a:cubicBezTo>
                  <a:cubicBezTo>
                    <a:pt x="360" y="131"/>
                    <a:pt x="389" y="102"/>
                    <a:pt x="389" y="65"/>
                  </a:cubicBezTo>
                  <a:cubicBezTo>
                    <a:pt x="389" y="29"/>
                    <a:pt x="360" y="0"/>
                    <a:pt x="324" y="0"/>
                  </a:cubicBezTo>
                </a:path>
              </a:pathLst>
            </a:custGeom>
            <a:solidFill>
              <a:srgbClr val="E5E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C8C1C7FF-888F-4CAC-AEAB-D5566B6A46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9 h 129"/>
                <a:gd name="T2" fmla="*/ 0 w 387"/>
                <a:gd name="T3" fmla="*/ 64 h 129"/>
                <a:gd name="T4" fmla="*/ 65 w 387"/>
                <a:gd name="T5" fmla="*/ 0 h 129"/>
                <a:gd name="T6" fmla="*/ 323 w 387"/>
                <a:gd name="T7" fmla="*/ 0 h 129"/>
                <a:gd name="T8" fmla="*/ 387 w 387"/>
                <a:gd name="T9" fmla="*/ 64 h 129"/>
                <a:gd name="T10" fmla="*/ 323 w 387"/>
                <a:gd name="T11" fmla="*/ 129 h 129"/>
                <a:gd name="T12" fmla="*/ 65 w 387"/>
                <a:gd name="T13" fmla="*/ 129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9"/>
                  </a:moveTo>
                  <a:cubicBezTo>
                    <a:pt x="29" y="129"/>
                    <a:pt x="0" y="100"/>
                    <a:pt x="0" y="64"/>
                  </a:cubicBezTo>
                  <a:cubicBezTo>
                    <a:pt x="0" y="29"/>
                    <a:pt x="29" y="0"/>
                    <a:pt x="65" y="0"/>
                  </a:cubicBezTo>
                  <a:cubicBezTo>
                    <a:pt x="323" y="0"/>
                    <a:pt x="323" y="0"/>
                    <a:pt x="323" y="0"/>
                  </a:cubicBezTo>
                  <a:cubicBezTo>
                    <a:pt x="358" y="0"/>
                    <a:pt x="387" y="29"/>
                    <a:pt x="387" y="64"/>
                  </a:cubicBezTo>
                  <a:cubicBezTo>
                    <a:pt x="387" y="100"/>
                    <a:pt x="358" y="129"/>
                    <a:pt x="323" y="129"/>
                  </a:cubicBezTo>
                  <a:cubicBezTo>
                    <a:pt x="65" y="129"/>
                    <a:pt x="65" y="129"/>
                    <a:pt x="65" y="129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5E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75B7A272-60A8-4403-AD62-DDA7C626B0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4488" y="1704975"/>
              <a:ext cx="1462087" cy="492125"/>
            </a:xfrm>
            <a:custGeom>
              <a:avLst/>
              <a:gdLst>
                <a:gd name="T0" fmla="*/ 65 w 387"/>
                <a:gd name="T1" fmla="*/ 128 h 129"/>
                <a:gd name="T2" fmla="*/ 1 w 387"/>
                <a:gd name="T3" fmla="*/ 64 h 129"/>
                <a:gd name="T4" fmla="*/ 65 w 387"/>
                <a:gd name="T5" fmla="*/ 1 h 129"/>
                <a:gd name="T6" fmla="*/ 323 w 387"/>
                <a:gd name="T7" fmla="*/ 1 h 129"/>
                <a:gd name="T8" fmla="*/ 386 w 387"/>
                <a:gd name="T9" fmla="*/ 64 h 129"/>
                <a:gd name="T10" fmla="*/ 323 w 387"/>
                <a:gd name="T11" fmla="*/ 128 h 129"/>
                <a:gd name="T12" fmla="*/ 65 w 387"/>
                <a:gd name="T13" fmla="*/ 128 h 129"/>
                <a:gd name="T14" fmla="*/ 323 w 387"/>
                <a:gd name="T15" fmla="*/ 0 h 129"/>
                <a:gd name="T16" fmla="*/ 65 w 387"/>
                <a:gd name="T17" fmla="*/ 0 h 129"/>
                <a:gd name="T18" fmla="*/ 0 w 387"/>
                <a:gd name="T19" fmla="*/ 64 h 129"/>
                <a:gd name="T20" fmla="*/ 65 w 387"/>
                <a:gd name="T21" fmla="*/ 129 h 129"/>
                <a:gd name="T22" fmla="*/ 323 w 387"/>
                <a:gd name="T23" fmla="*/ 129 h 129"/>
                <a:gd name="T24" fmla="*/ 387 w 387"/>
                <a:gd name="T25" fmla="*/ 64 h 129"/>
                <a:gd name="T26" fmla="*/ 323 w 387"/>
                <a:gd name="T27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7" h="129">
                  <a:moveTo>
                    <a:pt x="65" y="128"/>
                  </a:moveTo>
                  <a:cubicBezTo>
                    <a:pt x="29" y="128"/>
                    <a:pt x="1" y="100"/>
                    <a:pt x="1" y="64"/>
                  </a:cubicBezTo>
                  <a:cubicBezTo>
                    <a:pt x="1" y="29"/>
                    <a:pt x="29" y="1"/>
                    <a:pt x="65" y="1"/>
                  </a:cubicBezTo>
                  <a:cubicBezTo>
                    <a:pt x="323" y="1"/>
                    <a:pt x="323" y="1"/>
                    <a:pt x="323" y="1"/>
                  </a:cubicBezTo>
                  <a:cubicBezTo>
                    <a:pt x="358" y="1"/>
                    <a:pt x="386" y="29"/>
                    <a:pt x="386" y="64"/>
                  </a:cubicBezTo>
                  <a:cubicBezTo>
                    <a:pt x="386" y="100"/>
                    <a:pt x="358" y="128"/>
                    <a:pt x="323" y="128"/>
                  </a:cubicBezTo>
                  <a:cubicBezTo>
                    <a:pt x="65" y="128"/>
                    <a:pt x="65" y="128"/>
                    <a:pt x="65" y="128"/>
                  </a:cubicBezTo>
                  <a:moveTo>
                    <a:pt x="323" y="0"/>
                  </a:moveTo>
                  <a:cubicBezTo>
                    <a:pt x="65" y="0"/>
                    <a:pt x="65" y="0"/>
                    <a:pt x="65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9"/>
                    <a:pt x="65" y="129"/>
                  </a:cubicBezTo>
                  <a:cubicBezTo>
                    <a:pt x="323" y="129"/>
                    <a:pt x="323" y="129"/>
                    <a:pt x="323" y="129"/>
                  </a:cubicBezTo>
                  <a:cubicBezTo>
                    <a:pt x="358" y="129"/>
                    <a:pt x="387" y="100"/>
                    <a:pt x="387" y="64"/>
                  </a:cubicBezTo>
                  <a:cubicBezTo>
                    <a:pt x="387" y="29"/>
                    <a:pt x="358" y="0"/>
                    <a:pt x="323" y="0"/>
                  </a:cubicBezTo>
                </a:path>
              </a:pathLst>
            </a:custGeom>
            <a:solidFill>
              <a:srgbClr val="E4E4E6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34">
              <a:extLst>
                <a:ext uri="{FF2B5EF4-FFF2-40B4-BE49-F238E27FC236}">
                  <a16:creationId xmlns:a16="http://schemas.microsoft.com/office/drawing/2014/main" id="{501DC957-9E58-4A02-B452-6046260BC2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7 h 127"/>
                <a:gd name="T2" fmla="*/ 0 w 385"/>
                <a:gd name="T3" fmla="*/ 63 h 127"/>
                <a:gd name="T4" fmla="*/ 64 w 385"/>
                <a:gd name="T5" fmla="*/ 0 h 127"/>
                <a:gd name="T6" fmla="*/ 322 w 385"/>
                <a:gd name="T7" fmla="*/ 0 h 127"/>
                <a:gd name="T8" fmla="*/ 385 w 385"/>
                <a:gd name="T9" fmla="*/ 63 h 127"/>
                <a:gd name="T10" fmla="*/ 322 w 385"/>
                <a:gd name="T11" fmla="*/ 127 h 127"/>
                <a:gd name="T12" fmla="*/ 64 w 385"/>
                <a:gd name="T13" fmla="*/ 127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7"/>
                  </a:moveTo>
                  <a:cubicBezTo>
                    <a:pt x="29" y="127"/>
                    <a:pt x="0" y="98"/>
                    <a:pt x="0" y="63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322" y="0"/>
                    <a:pt x="322" y="0"/>
                    <a:pt x="322" y="0"/>
                  </a:cubicBezTo>
                  <a:cubicBezTo>
                    <a:pt x="356" y="0"/>
                    <a:pt x="385" y="29"/>
                    <a:pt x="385" y="63"/>
                  </a:cubicBezTo>
                  <a:cubicBezTo>
                    <a:pt x="385" y="98"/>
                    <a:pt x="356" y="127"/>
                    <a:pt x="322" y="127"/>
                  </a:cubicBezTo>
                  <a:cubicBezTo>
                    <a:pt x="64" y="127"/>
                    <a:pt x="64" y="127"/>
                    <a:pt x="64" y="127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8"/>
                    <a:pt x="0" y="63"/>
                  </a:cubicBezTo>
                  <a:cubicBezTo>
                    <a:pt x="0" y="99"/>
                    <a:pt x="28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7" y="127"/>
                    <a:pt x="385" y="99"/>
                    <a:pt x="385" y="63"/>
                  </a:cubicBezTo>
                  <a:cubicBezTo>
                    <a:pt x="385" y="28"/>
                    <a:pt x="357" y="0"/>
                    <a:pt x="322" y="0"/>
                  </a:cubicBezTo>
                </a:path>
              </a:pathLst>
            </a:custGeom>
            <a:solidFill>
              <a:srgbClr val="E3E3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35">
              <a:extLst>
                <a:ext uri="{FF2B5EF4-FFF2-40B4-BE49-F238E27FC236}">
                  <a16:creationId xmlns:a16="http://schemas.microsoft.com/office/drawing/2014/main" id="{E2F122F6-994B-48EB-84E0-CD7A3093DF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9250" y="1708150"/>
              <a:ext cx="1452562" cy="484188"/>
            </a:xfrm>
            <a:custGeom>
              <a:avLst/>
              <a:gdLst>
                <a:gd name="T0" fmla="*/ 64 w 385"/>
                <a:gd name="T1" fmla="*/ 126 h 127"/>
                <a:gd name="T2" fmla="*/ 1 w 385"/>
                <a:gd name="T3" fmla="*/ 63 h 127"/>
                <a:gd name="T4" fmla="*/ 64 w 385"/>
                <a:gd name="T5" fmla="*/ 1 h 127"/>
                <a:gd name="T6" fmla="*/ 322 w 385"/>
                <a:gd name="T7" fmla="*/ 1 h 127"/>
                <a:gd name="T8" fmla="*/ 384 w 385"/>
                <a:gd name="T9" fmla="*/ 63 h 127"/>
                <a:gd name="T10" fmla="*/ 322 w 385"/>
                <a:gd name="T11" fmla="*/ 126 h 127"/>
                <a:gd name="T12" fmla="*/ 64 w 385"/>
                <a:gd name="T13" fmla="*/ 126 h 127"/>
                <a:gd name="T14" fmla="*/ 322 w 385"/>
                <a:gd name="T15" fmla="*/ 0 h 127"/>
                <a:gd name="T16" fmla="*/ 64 w 385"/>
                <a:gd name="T17" fmla="*/ 0 h 127"/>
                <a:gd name="T18" fmla="*/ 0 w 385"/>
                <a:gd name="T19" fmla="*/ 63 h 127"/>
                <a:gd name="T20" fmla="*/ 64 w 385"/>
                <a:gd name="T21" fmla="*/ 127 h 127"/>
                <a:gd name="T22" fmla="*/ 322 w 385"/>
                <a:gd name="T23" fmla="*/ 127 h 127"/>
                <a:gd name="T24" fmla="*/ 385 w 385"/>
                <a:gd name="T25" fmla="*/ 63 h 127"/>
                <a:gd name="T26" fmla="*/ 322 w 385"/>
                <a:gd name="T27" fmla="*/ 0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5" h="127">
                  <a:moveTo>
                    <a:pt x="64" y="126"/>
                  </a:moveTo>
                  <a:cubicBezTo>
                    <a:pt x="29" y="126"/>
                    <a:pt x="1" y="98"/>
                    <a:pt x="1" y="63"/>
                  </a:cubicBezTo>
                  <a:cubicBezTo>
                    <a:pt x="1" y="29"/>
                    <a:pt x="29" y="1"/>
                    <a:pt x="64" y="1"/>
                  </a:cubicBezTo>
                  <a:cubicBezTo>
                    <a:pt x="322" y="1"/>
                    <a:pt x="322" y="1"/>
                    <a:pt x="322" y="1"/>
                  </a:cubicBezTo>
                  <a:cubicBezTo>
                    <a:pt x="356" y="1"/>
                    <a:pt x="384" y="29"/>
                    <a:pt x="384" y="63"/>
                  </a:cubicBezTo>
                  <a:cubicBezTo>
                    <a:pt x="384" y="98"/>
                    <a:pt x="356" y="126"/>
                    <a:pt x="322" y="126"/>
                  </a:cubicBezTo>
                  <a:cubicBezTo>
                    <a:pt x="64" y="126"/>
                    <a:pt x="64" y="126"/>
                    <a:pt x="64" y="126"/>
                  </a:cubicBezTo>
                  <a:moveTo>
                    <a:pt x="322" y="0"/>
                  </a:moveTo>
                  <a:cubicBezTo>
                    <a:pt x="64" y="0"/>
                    <a:pt x="64" y="0"/>
                    <a:pt x="64" y="0"/>
                  </a:cubicBezTo>
                  <a:cubicBezTo>
                    <a:pt x="29" y="0"/>
                    <a:pt x="0" y="29"/>
                    <a:pt x="0" y="63"/>
                  </a:cubicBezTo>
                  <a:cubicBezTo>
                    <a:pt x="0" y="98"/>
                    <a:pt x="29" y="127"/>
                    <a:pt x="64" y="127"/>
                  </a:cubicBezTo>
                  <a:cubicBezTo>
                    <a:pt x="322" y="127"/>
                    <a:pt x="322" y="127"/>
                    <a:pt x="322" y="127"/>
                  </a:cubicBezTo>
                  <a:cubicBezTo>
                    <a:pt x="356" y="127"/>
                    <a:pt x="385" y="98"/>
                    <a:pt x="385" y="63"/>
                  </a:cubicBezTo>
                  <a:cubicBezTo>
                    <a:pt x="385" y="29"/>
                    <a:pt x="356" y="0"/>
                    <a:pt x="322" y="0"/>
                  </a:cubicBezTo>
                </a:path>
              </a:pathLst>
            </a:custGeom>
            <a:solidFill>
              <a:srgbClr val="E2E2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36">
              <a:extLst>
                <a:ext uri="{FF2B5EF4-FFF2-40B4-BE49-F238E27FC236}">
                  <a16:creationId xmlns:a16="http://schemas.microsoft.com/office/drawing/2014/main" id="{4C0F32E5-DB82-4084-93F1-DA8337F2F6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5 h 125"/>
                <a:gd name="T2" fmla="*/ 0 w 383"/>
                <a:gd name="T3" fmla="*/ 62 h 125"/>
                <a:gd name="T4" fmla="*/ 63 w 383"/>
                <a:gd name="T5" fmla="*/ 0 h 125"/>
                <a:gd name="T6" fmla="*/ 321 w 383"/>
                <a:gd name="T7" fmla="*/ 0 h 125"/>
                <a:gd name="T8" fmla="*/ 383 w 383"/>
                <a:gd name="T9" fmla="*/ 62 h 125"/>
                <a:gd name="T10" fmla="*/ 321 w 383"/>
                <a:gd name="T11" fmla="*/ 125 h 125"/>
                <a:gd name="T12" fmla="*/ 63 w 383"/>
                <a:gd name="T13" fmla="*/ 125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5"/>
                  </a:moveTo>
                  <a:cubicBezTo>
                    <a:pt x="28" y="125"/>
                    <a:pt x="0" y="97"/>
                    <a:pt x="0" y="62"/>
                  </a:cubicBezTo>
                  <a:cubicBezTo>
                    <a:pt x="0" y="28"/>
                    <a:pt x="28" y="0"/>
                    <a:pt x="63" y="0"/>
                  </a:cubicBezTo>
                  <a:cubicBezTo>
                    <a:pt x="321" y="0"/>
                    <a:pt x="321" y="0"/>
                    <a:pt x="321" y="0"/>
                  </a:cubicBezTo>
                  <a:cubicBezTo>
                    <a:pt x="355" y="0"/>
                    <a:pt x="383" y="28"/>
                    <a:pt x="383" y="62"/>
                  </a:cubicBezTo>
                  <a:cubicBezTo>
                    <a:pt x="383" y="97"/>
                    <a:pt x="355" y="125"/>
                    <a:pt x="321" y="125"/>
                  </a:cubicBezTo>
                  <a:cubicBezTo>
                    <a:pt x="63" y="125"/>
                    <a:pt x="63" y="125"/>
                    <a:pt x="63" y="125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1E1E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37">
              <a:extLst>
                <a:ext uri="{FF2B5EF4-FFF2-40B4-BE49-F238E27FC236}">
                  <a16:creationId xmlns:a16="http://schemas.microsoft.com/office/drawing/2014/main" id="{EFC3D3DC-D41F-4430-9560-521AECE0FD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2425" y="1712913"/>
              <a:ext cx="1446212" cy="476250"/>
            </a:xfrm>
            <a:custGeom>
              <a:avLst/>
              <a:gdLst>
                <a:gd name="T0" fmla="*/ 63 w 383"/>
                <a:gd name="T1" fmla="*/ 124 h 125"/>
                <a:gd name="T2" fmla="*/ 1 w 383"/>
                <a:gd name="T3" fmla="*/ 62 h 125"/>
                <a:gd name="T4" fmla="*/ 63 w 383"/>
                <a:gd name="T5" fmla="*/ 1 h 125"/>
                <a:gd name="T6" fmla="*/ 321 w 383"/>
                <a:gd name="T7" fmla="*/ 1 h 125"/>
                <a:gd name="T8" fmla="*/ 382 w 383"/>
                <a:gd name="T9" fmla="*/ 62 h 125"/>
                <a:gd name="T10" fmla="*/ 321 w 383"/>
                <a:gd name="T11" fmla="*/ 124 h 125"/>
                <a:gd name="T12" fmla="*/ 63 w 383"/>
                <a:gd name="T13" fmla="*/ 124 h 125"/>
                <a:gd name="T14" fmla="*/ 321 w 383"/>
                <a:gd name="T15" fmla="*/ 0 h 125"/>
                <a:gd name="T16" fmla="*/ 63 w 383"/>
                <a:gd name="T17" fmla="*/ 0 h 125"/>
                <a:gd name="T18" fmla="*/ 0 w 383"/>
                <a:gd name="T19" fmla="*/ 62 h 125"/>
                <a:gd name="T20" fmla="*/ 63 w 383"/>
                <a:gd name="T21" fmla="*/ 125 h 125"/>
                <a:gd name="T22" fmla="*/ 321 w 383"/>
                <a:gd name="T23" fmla="*/ 125 h 125"/>
                <a:gd name="T24" fmla="*/ 383 w 383"/>
                <a:gd name="T25" fmla="*/ 62 h 125"/>
                <a:gd name="T26" fmla="*/ 321 w 383"/>
                <a:gd name="T2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3" h="125">
                  <a:moveTo>
                    <a:pt x="63" y="124"/>
                  </a:moveTo>
                  <a:cubicBezTo>
                    <a:pt x="29" y="124"/>
                    <a:pt x="1" y="96"/>
                    <a:pt x="1" y="62"/>
                  </a:cubicBezTo>
                  <a:cubicBezTo>
                    <a:pt x="1" y="29"/>
                    <a:pt x="29" y="1"/>
                    <a:pt x="63" y="1"/>
                  </a:cubicBezTo>
                  <a:cubicBezTo>
                    <a:pt x="321" y="1"/>
                    <a:pt x="321" y="1"/>
                    <a:pt x="321" y="1"/>
                  </a:cubicBezTo>
                  <a:cubicBezTo>
                    <a:pt x="354" y="1"/>
                    <a:pt x="382" y="29"/>
                    <a:pt x="382" y="62"/>
                  </a:cubicBezTo>
                  <a:cubicBezTo>
                    <a:pt x="382" y="96"/>
                    <a:pt x="354" y="124"/>
                    <a:pt x="321" y="124"/>
                  </a:cubicBezTo>
                  <a:cubicBezTo>
                    <a:pt x="63" y="124"/>
                    <a:pt x="63" y="124"/>
                    <a:pt x="63" y="124"/>
                  </a:cubicBezTo>
                  <a:moveTo>
                    <a:pt x="321" y="0"/>
                  </a:moveTo>
                  <a:cubicBezTo>
                    <a:pt x="63" y="0"/>
                    <a:pt x="63" y="0"/>
                    <a:pt x="63" y="0"/>
                  </a:cubicBezTo>
                  <a:cubicBezTo>
                    <a:pt x="28" y="0"/>
                    <a:pt x="0" y="28"/>
                    <a:pt x="0" y="62"/>
                  </a:cubicBezTo>
                  <a:cubicBezTo>
                    <a:pt x="0" y="97"/>
                    <a:pt x="28" y="125"/>
                    <a:pt x="63" y="125"/>
                  </a:cubicBezTo>
                  <a:cubicBezTo>
                    <a:pt x="321" y="125"/>
                    <a:pt x="321" y="125"/>
                    <a:pt x="321" y="125"/>
                  </a:cubicBezTo>
                  <a:cubicBezTo>
                    <a:pt x="355" y="125"/>
                    <a:pt x="383" y="97"/>
                    <a:pt x="383" y="62"/>
                  </a:cubicBezTo>
                  <a:cubicBezTo>
                    <a:pt x="383" y="28"/>
                    <a:pt x="355" y="0"/>
                    <a:pt x="321" y="0"/>
                  </a:cubicBezTo>
                </a:path>
              </a:pathLst>
            </a:custGeom>
            <a:solidFill>
              <a:srgbClr val="E0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38">
              <a:extLst>
                <a:ext uri="{FF2B5EF4-FFF2-40B4-BE49-F238E27FC236}">
                  <a16:creationId xmlns:a16="http://schemas.microsoft.com/office/drawing/2014/main" id="{62A6986A-0D7F-423F-946A-5CEFD1B1A61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5600" y="1716088"/>
              <a:ext cx="1439862" cy="469900"/>
            </a:xfrm>
            <a:custGeom>
              <a:avLst/>
              <a:gdLst>
                <a:gd name="T0" fmla="*/ 62 w 381"/>
                <a:gd name="T1" fmla="*/ 122 h 123"/>
                <a:gd name="T2" fmla="*/ 1 w 381"/>
                <a:gd name="T3" fmla="*/ 61 h 123"/>
                <a:gd name="T4" fmla="*/ 62 w 381"/>
                <a:gd name="T5" fmla="*/ 1 h 123"/>
                <a:gd name="T6" fmla="*/ 320 w 381"/>
                <a:gd name="T7" fmla="*/ 1 h 123"/>
                <a:gd name="T8" fmla="*/ 380 w 381"/>
                <a:gd name="T9" fmla="*/ 61 h 123"/>
                <a:gd name="T10" fmla="*/ 320 w 381"/>
                <a:gd name="T11" fmla="*/ 122 h 123"/>
                <a:gd name="T12" fmla="*/ 62 w 381"/>
                <a:gd name="T13" fmla="*/ 122 h 123"/>
                <a:gd name="T14" fmla="*/ 320 w 381"/>
                <a:gd name="T15" fmla="*/ 0 h 123"/>
                <a:gd name="T16" fmla="*/ 62 w 381"/>
                <a:gd name="T17" fmla="*/ 0 h 123"/>
                <a:gd name="T18" fmla="*/ 0 w 381"/>
                <a:gd name="T19" fmla="*/ 61 h 123"/>
                <a:gd name="T20" fmla="*/ 62 w 381"/>
                <a:gd name="T21" fmla="*/ 123 h 123"/>
                <a:gd name="T22" fmla="*/ 320 w 381"/>
                <a:gd name="T23" fmla="*/ 123 h 123"/>
                <a:gd name="T24" fmla="*/ 381 w 381"/>
                <a:gd name="T25" fmla="*/ 61 h 123"/>
                <a:gd name="T26" fmla="*/ 320 w 381"/>
                <a:gd name="T27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81" h="123">
                  <a:moveTo>
                    <a:pt x="62" y="122"/>
                  </a:moveTo>
                  <a:cubicBezTo>
                    <a:pt x="28" y="122"/>
                    <a:pt x="1" y="95"/>
                    <a:pt x="1" y="61"/>
                  </a:cubicBezTo>
                  <a:cubicBezTo>
                    <a:pt x="1" y="28"/>
                    <a:pt x="28" y="1"/>
                    <a:pt x="62" y="1"/>
                  </a:cubicBezTo>
                  <a:cubicBezTo>
                    <a:pt x="320" y="1"/>
                    <a:pt x="320" y="1"/>
                    <a:pt x="320" y="1"/>
                  </a:cubicBezTo>
                  <a:cubicBezTo>
                    <a:pt x="353" y="1"/>
                    <a:pt x="380" y="28"/>
                    <a:pt x="380" y="61"/>
                  </a:cubicBezTo>
                  <a:cubicBezTo>
                    <a:pt x="380" y="95"/>
                    <a:pt x="353" y="122"/>
                    <a:pt x="320" y="122"/>
                  </a:cubicBezTo>
                  <a:cubicBezTo>
                    <a:pt x="62" y="122"/>
                    <a:pt x="62" y="122"/>
                    <a:pt x="62" y="122"/>
                  </a:cubicBezTo>
                  <a:moveTo>
                    <a:pt x="320" y="0"/>
                  </a:moveTo>
                  <a:cubicBezTo>
                    <a:pt x="62" y="0"/>
                    <a:pt x="62" y="0"/>
                    <a:pt x="62" y="0"/>
                  </a:cubicBezTo>
                  <a:cubicBezTo>
                    <a:pt x="28" y="0"/>
                    <a:pt x="0" y="28"/>
                    <a:pt x="0" y="61"/>
                  </a:cubicBezTo>
                  <a:cubicBezTo>
                    <a:pt x="0" y="95"/>
                    <a:pt x="28" y="123"/>
                    <a:pt x="62" y="123"/>
                  </a:cubicBezTo>
                  <a:cubicBezTo>
                    <a:pt x="320" y="123"/>
                    <a:pt x="320" y="123"/>
                    <a:pt x="320" y="123"/>
                  </a:cubicBezTo>
                  <a:cubicBezTo>
                    <a:pt x="353" y="123"/>
                    <a:pt x="381" y="95"/>
                    <a:pt x="381" y="61"/>
                  </a:cubicBezTo>
                  <a:cubicBezTo>
                    <a:pt x="381" y="28"/>
                    <a:pt x="353" y="0"/>
                    <a:pt x="320" y="0"/>
                  </a:cubicBezTo>
                </a:path>
              </a:pathLst>
            </a:custGeom>
            <a:solidFill>
              <a:srgbClr val="DFD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E9A9FB94-E2EB-4758-8933-56ED1A7D92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1 h 121"/>
                <a:gd name="T2" fmla="*/ 0 w 379"/>
                <a:gd name="T3" fmla="*/ 60 h 121"/>
                <a:gd name="T4" fmla="*/ 61 w 379"/>
                <a:gd name="T5" fmla="*/ 0 h 121"/>
                <a:gd name="T6" fmla="*/ 319 w 379"/>
                <a:gd name="T7" fmla="*/ 0 h 121"/>
                <a:gd name="T8" fmla="*/ 379 w 379"/>
                <a:gd name="T9" fmla="*/ 60 h 121"/>
                <a:gd name="T10" fmla="*/ 319 w 379"/>
                <a:gd name="T11" fmla="*/ 121 h 121"/>
                <a:gd name="T12" fmla="*/ 61 w 379"/>
                <a:gd name="T13" fmla="*/ 121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1"/>
                  </a:moveTo>
                  <a:cubicBezTo>
                    <a:pt x="27" y="121"/>
                    <a:pt x="0" y="94"/>
                    <a:pt x="0" y="60"/>
                  </a:cubicBezTo>
                  <a:cubicBezTo>
                    <a:pt x="0" y="27"/>
                    <a:pt x="27" y="0"/>
                    <a:pt x="61" y="0"/>
                  </a:cubicBezTo>
                  <a:cubicBezTo>
                    <a:pt x="319" y="0"/>
                    <a:pt x="319" y="0"/>
                    <a:pt x="319" y="0"/>
                  </a:cubicBezTo>
                  <a:cubicBezTo>
                    <a:pt x="352" y="0"/>
                    <a:pt x="379" y="27"/>
                    <a:pt x="379" y="60"/>
                  </a:cubicBezTo>
                  <a:cubicBezTo>
                    <a:pt x="379" y="94"/>
                    <a:pt x="352" y="121"/>
                    <a:pt x="319" y="121"/>
                  </a:cubicBezTo>
                  <a:cubicBezTo>
                    <a:pt x="61" y="121"/>
                    <a:pt x="61" y="121"/>
                    <a:pt x="61" y="121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EDE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40">
              <a:extLst>
                <a:ext uri="{FF2B5EF4-FFF2-40B4-BE49-F238E27FC236}">
                  <a16:creationId xmlns:a16="http://schemas.microsoft.com/office/drawing/2014/main" id="{01682D48-7E28-4044-88C6-CFC498EE79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0363" y="1720850"/>
              <a:ext cx="1430337" cy="460375"/>
            </a:xfrm>
            <a:custGeom>
              <a:avLst/>
              <a:gdLst>
                <a:gd name="T0" fmla="*/ 61 w 379"/>
                <a:gd name="T1" fmla="*/ 120 h 121"/>
                <a:gd name="T2" fmla="*/ 1 w 379"/>
                <a:gd name="T3" fmla="*/ 60 h 121"/>
                <a:gd name="T4" fmla="*/ 61 w 379"/>
                <a:gd name="T5" fmla="*/ 1 h 121"/>
                <a:gd name="T6" fmla="*/ 319 w 379"/>
                <a:gd name="T7" fmla="*/ 1 h 121"/>
                <a:gd name="T8" fmla="*/ 378 w 379"/>
                <a:gd name="T9" fmla="*/ 60 h 121"/>
                <a:gd name="T10" fmla="*/ 319 w 379"/>
                <a:gd name="T11" fmla="*/ 120 h 121"/>
                <a:gd name="T12" fmla="*/ 61 w 379"/>
                <a:gd name="T13" fmla="*/ 120 h 121"/>
                <a:gd name="T14" fmla="*/ 319 w 379"/>
                <a:gd name="T15" fmla="*/ 0 h 121"/>
                <a:gd name="T16" fmla="*/ 61 w 379"/>
                <a:gd name="T17" fmla="*/ 0 h 121"/>
                <a:gd name="T18" fmla="*/ 0 w 379"/>
                <a:gd name="T19" fmla="*/ 60 h 121"/>
                <a:gd name="T20" fmla="*/ 61 w 379"/>
                <a:gd name="T21" fmla="*/ 121 h 121"/>
                <a:gd name="T22" fmla="*/ 319 w 379"/>
                <a:gd name="T23" fmla="*/ 121 h 121"/>
                <a:gd name="T24" fmla="*/ 379 w 379"/>
                <a:gd name="T25" fmla="*/ 60 h 121"/>
                <a:gd name="T26" fmla="*/ 319 w 379"/>
                <a:gd name="T27" fmla="*/ 0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9" h="121">
                  <a:moveTo>
                    <a:pt x="61" y="120"/>
                  </a:moveTo>
                  <a:cubicBezTo>
                    <a:pt x="28" y="120"/>
                    <a:pt x="1" y="94"/>
                    <a:pt x="1" y="60"/>
                  </a:cubicBezTo>
                  <a:cubicBezTo>
                    <a:pt x="1" y="27"/>
                    <a:pt x="28" y="1"/>
                    <a:pt x="61" y="1"/>
                  </a:cubicBezTo>
                  <a:cubicBezTo>
                    <a:pt x="319" y="1"/>
                    <a:pt x="319" y="1"/>
                    <a:pt x="319" y="1"/>
                  </a:cubicBezTo>
                  <a:cubicBezTo>
                    <a:pt x="352" y="1"/>
                    <a:pt x="378" y="27"/>
                    <a:pt x="378" y="60"/>
                  </a:cubicBezTo>
                  <a:cubicBezTo>
                    <a:pt x="378" y="94"/>
                    <a:pt x="352" y="120"/>
                    <a:pt x="319" y="120"/>
                  </a:cubicBezTo>
                  <a:cubicBezTo>
                    <a:pt x="61" y="120"/>
                    <a:pt x="61" y="120"/>
                    <a:pt x="61" y="120"/>
                  </a:cubicBezTo>
                  <a:moveTo>
                    <a:pt x="319" y="0"/>
                  </a:moveTo>
                  <a:cubicBezTo>
                    <a:pt x="61" y="0"/>
                    <a:pt x="61" y="0"/>
                    <a:pt x="61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4"/>
                    <a:pt x="27" y="121"/>
                    <a:pt x="61" y="121"/>
                  </a:cubicBezTo>
                  <a:cubicBezTo>
                    <a:pt x="319" y="121"/>
                    <a:pt x="319" y="121"/>
                    <a:pt x="319" y="121"/>
                  </a:cubicBezTo>
                  <a:cubicBezTo>
                    <a:pt x="352" y="121"/>
                    <a:pt x="379" y="94"/>
                    <a:pt x="379" y="60"/>
                  </a:cubicBezTo>
                  <a:cubicBezTo>
                    <a:pt x="379" y="27"/>
                    <a:pt x="352" y="0"/>
                    <a:pt x="319" y="0"/>
                  </a:cubicBezTo>
                </a:path>
              </a:pathLst>
            </a:custGeom>
            <a:solidFill>
              <a:srgbClr val="DDDDE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1D76AB51-9870-4285-886A-170DEAF9FA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9 h 119"/>
                <a:gd name="T2" fmla="*/ 0 w 377"/>
                <a:gd name="T3" fmla="*/ 59 h 119"/>
                <a:gd name="T4" fmla="*/ 60 w 377"/>
                <a:gd name="T5" fmla="*/ 0 h 119"/>
                <a:gd name="T6" fmla="*/ 318 w 377"/>
                <a:gd name="T7" fmla="*/ 0 h 119"/>
                <a:gd name="T8" fmla="*/ 377 w 377"/>
                <a:gd name="T9" fmla="*/ 59 h 119"/>
                <a:gd name="T10" fmla="*/ 318 w 377"/>
                <a:gd name="T11" fmla="*/ 119 h 119"/>
                <a:gd name="T12" fmla="*/ 60 w 377"/>
                <a:gd name="T13" fmla="*/ 119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9"/>
                  </a:moveTo>
                  <a:cubicBezTo>
                    <a:pt x="27" y="119"/>
                    <a:pt x="0" y="92"/>
                    <a:pt x="0" y="59"/>
                  </a:cubicBezTo>
                  <a:cubicBezTo>
                    <a:pt x="0" y="27"/>
                    <a:pt x="27" y="0"/>
                    <a:pt x="60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50" y="0"/>
                    <a:pt x="377" y="27"/>
                    <a:pt x="377" y="59"/>
                  </a:cubicBezTo>
                  <a:cubicBezTo>
                    <a:pt x="377" y="92"/>
                    <a:pt x="350" y="119"/>
                    <a:pt x="318" y="119"/>
                  </a:cubicBezTo>
                  <a:cubicBezTo>
                    <a:pt x="60" y="119"/>
                    <a:pt x="60" y="119"/>
                    <a:pt x="60" y="119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3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1" y="119"/>
                    <a:pt x="377" y="93"/>
                    <a:pt x="377" y="59"/>
                  </a:cubicBezTo>
                  <a:cubicBezTo>
                    <a:pt x="377" y="26"/>
                    <a:pt x="351" y="0"/>
                    <a:pt x="318" y="0"/>
                  </a:cubicBezTo>
                </a:path>
              </a:pathLst>
            </a:custGeom>
            <a:solidFill>
              <a:srgbClr val="DCDC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42">
              <a:extLst>
                <a:ext uri="{FF2B5EF4-FFF2-40B4-BE49-F238E27FC236}">
                  <a16:creationId xmlns:a16="http://schemas.microsoft.com/office/drawing/2014/main" id="{459151F8-3984-4245-804E-2798BEE7309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3538" y="1724025"/>
              <a:ext cx="1423987" cy="454025"/>
            </a:xfrm>
            <a:custGeom>
              <a:avLst/>
              <a:gdLst>
                <a:gd name="T0" fmla="*/ 60 w 377"/>
                <a:gd name="T1" fmla="*/ 118 h 119"/>
                <a:gd name="T2" fmla="*/ 1 w 377"/>
                <a:gd name="T3" fmla="*/ 59 h 119"/>
                <a:gd name="T4" fmla="*/ 60 w 377"/>
                <a:gd name="T5" fmla="*/ 1 h 119"/>
                <a:gd name="T6" fmla="*/ 318 w 377"/>
                <a:gd name="T7" fmla="*/ 1 h 119"/>
                <a:gd name="T8" fmla="*/ 376 w 377"/>
                <a:gd name="T9" fmla="*/ 59 h 119"/>
                <a:gd name="T10" fmla="*/ 318 w 377"/>
                <a:gd name="T11" fmla="*/ 118 h 119"/>
                <a:gd name="T12" fmla="*/ 60 w 377"/>
                <a:gd name="T13" fmla="*/ 118 h 119"/>
                <a:gd name="T14" fmla="*/ 318 w 377"/>
                <a:gd name="T15" fmla="*/ 0 h 119"/>
                <a:gd name="T16" fmla="*/ 60 w 377"/>
                <a:gd name="T17" fmla="*/ 0 h 119"/>
                <a:gd name="T18" fmla="*/ 0 w 377"/>
                <a:gd name="T19" fmla="*/ 59 h 119"/>
                <a:gd name="T20" fmla="*/ 60 w 377"/>
                <a:gd name="T21" fmla="*/ 119 h 119"/>
                <a:gd name="T22" fmla="*/ 318 w 377"/>
                <a:gd name="T23" fmla="*/ 119 h 119"/>
                <a:gd name="T24" fmla="*/ 377 w 377"/>
                <a:gd name="T25" fmla="*/ 59 h 119"/>
                <a:gd name="T26" fmla="*/ 318 w 377"/>
                <a:gd name="T27" fmla="*/ 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7" h="119">
                  <a:moveTo>
                    <a:pt x="60" y="118"/>
                  </a:moveTo>
                  <a:cubicBezTo>
                    <a:pt x="27" y="118"/>
                    <a:pt x="1" y="92"/>
                    <a:pt x="1" y="59"/>
                  </a:cubicBezTo>
                  <a:cubicBezTo>
                    <a:pt x="1" y="27"/>
                    <a:pt x="27" y="1"/>
                    <a:pt x="60" y="1"/>
                  </a:cubicBezTo>
                  <a:cubicBezTo>
                    <a:pt x="318" y="1"/>
                    <a:pt x="318" y="1"/>
                    <a:pt x="318" y="1"/>
                  </a:cubicBezTo>
                  <a:cubicBezTo>
                    <a:pt x="350" y="1"/>
                    <a:pt x="376" y="27"/>
                    <a:pt x="376" y="59"/>
                  </a:cubicBezTo>
                  <a:cubicBezTo>
                    <a:pt x="376" y="92"/>
                    <a:pt x="350" y="118"/>
                    <a:pt x="318" y="118"/>
                  </a:cubicBezTo>
                  <a:cubicBezTo>
                    <a:pt x="60" y="118"/>
                    <a:pt x="60" y="118"/>
                    <a:pt x="60" y="118"/>
                  </a:cubicBezTo>
                  <a:moveTo>
                    <a:pt x="318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59"/>
                  </a:cubicBezTo>
                  <a:cubicBezTo>
                    <a:pt x="0" y="92"/>
                    <a:pt x="27" y="119"/>
                    <a:pt x="60" y="119"/>
                  </a:cubicBezTo>
                  <a:cubicBezTo>
                    <a:pt x="318" y="119"/>
                    <a:pt x="318" y="119"/>
                    <a:pt x="318" y="119"/>
                  </a:cubicBezTo>
                  <a:cubicBezTo>
                    <a:pt x="350" y="119"/>
                    <a:pt x="377" y="92"/>
                    <a:pt x="377" y="59"/>
                  </a:cubicBezTo>
                  <a:cubicBezTo>
                    <a:pt x="377" y="27"/>
                    <a:pt x="350" y="0"/>
                    <a:pt x="318" y="0"/>
                  </a:cubicBezTo>
                </a:path>
              </a:pathLst>
            </a:custGeom>
            <a:solidFill>
              <a:srgbClr val="DBDB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43">
              <a:extLst>
                <a:ext uri="{FF2B5EF4-FFF2-40B4-BE49-F238E27FC236}">
                  <a16:creationId xmlns:a16="http://schemas.microsoft.com/office/drawing/2014/main" id="{2133E174-9A3B-45C7-BE02-E84CF0B709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7 h 117"/>
                <a:gd name="T2" fmla="*/ 0 w 375"/>
                <a:gd name="T3" fmla="*/ 58 h 117"/>
                <a:gd name="T4" fmla="*/ 59 w 375"/>
                <a:gd name="T5" fmla="*/ 0 h 117"/>
                <a:gd name="T6" fmla="*/ 317 w 375"/>
                <a:gd name="T7" fmla="*/ 0 h 117"/>
                <a:gd name="T8" fmla="*/ 375 w 375"/>
                <a:gd name="T9" fmla="*/ 58 h 117"/>
                <a:gd name="T10" fmla="*/ 317 w 375"/>
                <a:gd name="T11" fmla="*/ 117 h 117"/>
                <a:gd name="T12" fmla="*/ 59 w 375"/>
                <a:gd name="T13" fmla="*/ 117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7"/>
                  </a:moveTo>
                  <a:cubicBezTo>
                    <a:pt x="26" y="117"/>
                    <a:pt x="0" y="91"/>
                    <a:pt x="0" y="58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317" y="0"/>
                    <a:pt x="317" y="0"/>
                    <a:pt x="317" y="0"/>
                  </a:cubicBezTo>
                  <a:cubicBezTo>
                    <a:pt x="349" y="0"/>
                    <a:pt x="375" y="26"/>
                    <a:pt x="375" y="58"/>
                  </a:cubicBezTo>
                  <a:cubicBezTo>
                    <a:pt x="375" y="91"/>
                    <a:pt x="349" y="117"/>
                    <a:pt x="317" y="117"/>
                  </a:cubicBezTo>
                  <a:cubicBezTo>
                    <a:pt x="59" y="117"/>
                    <a:pt x="59" y="117"/>
                    <a:pt x="59" y="117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ADA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44">
              <a:extLst>
                <a:ext uri="{FF2B5EF4-FFF2-40B4-BE49-F238E27FC236}">
                  <a16:creationId xmlns:a16="http://schemas.microsoft.com/office/drawing/2014/main" id="{759746E0-6CFE-4FF4-9E9F-CB214FCE89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6713" y="1728788"/>
              <a:ext cx="1416050" cy="444500"/>
            </a:xfrm>
            <a:custGeom>
              <a:avLst/>
              <a:gdLst>
                <a:gd name="T0" fmla="*/ 59 w 375"/>
                <a:gd name="T1" fmla="*/ 116 h 117"/>
                <a:gd name="T2" fmla="*/ 1 w 375"/>
                <a:gd name="T3" fmla="*/ 58 h 117"/>
                <a:gd name="T4" fmla="*/ 59 w 375"/>
                <a:gd name="T5" fmla="*/ 1 h 117"/>
                <a:gd name="T6" fmla="*/ 317 w 375"/>
                <a:gd name="T7" fmla="*/ 1 h 117"/>
                <a:gd name="T8" fmla="*/ 374 w 375"/>
                <a:gd name="T9" fmla="*/ 58 h 117"/>
                <a:gd name="T10" fmla="*/ 317 w 375"/>
                <a:gd name="T11" fmla="*/ 116 h 117"/>
                <a:gd name="T12" fmla="*/ 59 w 375"/>
                <a:gd name="T13" fmla="*/ 116 h 117"/>
                <a:gd name="T14" fmla="*/ 317 w 375"/>
                <a:gd name="T15" fmla="*/ 0 h 117"/>
                <a:gd name="T16" fmla="*/ 59 w 375"/>
                <a:gd name="T17" fmla="*/ 0 h 117"/>
                <a:gd name="T18" fmla="*/ 0 w 375"/>
                <a:gd name="T19" fmla="*/ 58 h 117"/>
                <a:gd name="T20" fmla="*/ 59 w 375"/>
                <a:gd name="T21" fmla="*/ 117 h 117"/>
                <a:gd name="T22" fmla="*/ 317 w 375"/>
                <a:gd name="T23" fmla="*/ 117 h 117"/>
                <a:gd name="T24" fmla="*/ 375 w 375"/>
                <a:gd name="T25" fmla="*/ 58 h 117"/>
                <a:gd name="T26" fmla="*/ 317 w 375"/>
                <a:gd name="T27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5" h="117">
                  <a:moveTo>
                    <a:pt x="59" y="116"/>
                  </a:moveTo>
                  <a:cubicBezTo>
                    <a:pt x="27" y="116"/>
                    <a:pt x="1" y="90"/>
                    <a:pt x="1" y="58"/>
                  </a:cubicBezTo>
                  <a:cubicBezTo>
                    <a:pt x="1" y="27"/>
                    <a:pt x="27" y="1"/>
                    <a:pt x="59" y="1"/>
                  </a:cubicBezTo>
                  <a:cubicBezTo>
                    <a:pt x="317" y="1"/>
                    <a:pt x="317" y="1"/>
                    <a:pt x="317" y="1"/>
                  </a:cubicBezTo>
                  <a:cubicBezTo>
                    <a:pt x="348" y="1"/>
                    <a:pt x="374" y="27"/>
                    <a:pt x="374" y="58"/>
                  </a:cubicBezTo>
                  <a:cubicBezTo>
                    <a:pt x="374" y="90"/>
                    <a:pt x="348" y="116"/>
                    <a:pt x="317" y="116"/>
                  </a:cubicBezTo>
                  <a:cubicBezTo>
                    <a:pt x="59" y="116"/>
                    <a:pt x="59" y="116"/>
                    <a:pt x="59" y="116"/>
                  </a:cubicBezTo>
                  <a:moveTo>
                    <a:pt x="317" y="0"/>
                  </a:moveTo>
                  <a:cubicBezTo>
                    <a:pt x="59" y="0"/>
                    <a:pt x="59" y="0"/>
                    <a:pt x="59" y="0"/>
                  </a:cubicBezTo>
                  <a:cubicBezTo>
                    <a:pt x="26" y="0"/>
                    <a:pt x="0" y="26"/>
                    <a:pt x="0" y="58"/>
                  </a:cubicBezTo>
                  <a:cubicBezTo>
                    <a:pt x="0" y="91"/>
                    <a:pt x="26" y="117"/>
                    <a:pt x="59" y="117"/>
                  </a:cubicBezTo>
                  <a:cubicBezTo>
                    <a:pt x="317" y="117"/>
                    <a:pt x="317" y="117"/>
                    <a:pt x="317" y="117"/>
                  </a:cubicBezTo>
                  <a:cubicBezTo>
                    <a:pt x="349" y="117"/>
                    <a:pt x="375" y="91"/>
                    <a:pt x="375" y="58"/>
                  </a:cubicBezTo>
                  <a:cubicBezTo>
                    <a:pt x="375" y="26"/>
                    <a:pt x="349" y="0"/>
                    <a:pt x="317" y="0"/>
                  </a:cubicBezTo>
                </a:path>
              </a:pathLst>
            </a:custGeom>
            <a:solidFill>
              <a:srgbClr val="D9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45">
              <a:extLst>
                <a:ext uri="{FF2B5EF4-FFF2-40B4-BE49-F238E27FC236}">
                  <a16:creationId xmlns:a16="http://schemas.microsoft.com/office/drawing/2014/main" id="{3D7E9DC0-EBC2-4C70-BA6C-9231C8F27B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1475" y="1731963"/>
              <a:ext cx="1408112" cy="438150"/>
            </a:xfrm>
            <a:custGeom>
              <a:avLst/>
              <a:gdLst>
                <a:gd name="T0" fmla="*/ 58 w 373"/>
                <a:gd name="T1" fmla="*/ 114 h 115"/>
                <a:gd name="T2" fmla="*/ 1 w 373"/>
                <a:gd name="T3" fmla="*/ 57 h 115"/>
                <a:gd name="T4" fmla="*/ 58 w 373"/>
                <a:gd name="T5" fmla="*/ 1 h 115"/>
                <a:gd name="T6" fmla="*/ 316 w 373"/>
                <a:gd name="T7" fmla="*/ 1 h 115"/>
                <a:gd name="T8" fmla="*/ 372 w 373"/>
                <a:gd name="T9" fmla="*/ 57 h 115"/>
                <a:gd name="T10" fmla="*/ 316 w 373"/>
                <a:gd name="T11" fmla="*/ 114 h 115"/>
                <a:gd name="T12" fmla="*/ 58 w 373"/>
                <a:gd name="T13" fmla="*/ 114 h 115"/>
                <a:gd name="T14" fmla="*/ 316 w 373"/>
                <a:gd name="T15" fmla="*/ 0 h 115"/>
                <a:gd name="T16" fmla="*/ 58 w 373"/>
                <a:gd name="T17" fmla="*/ 0 h 115"/>
                <a:gd name="T18" fmla="*/ 0 w 373"/>
                <a:gd name="T19" fmla="*/ 57 h 115"/>
                <a:gd name="T20" fmla="*/ 58 w 373"/>
                <a:gd name="T21" fmla="*/ 115 h 115"/>
                <a:gd name="T22" fmla="*/ 316 w 373"/>
                <a:gd name="T23" fmla="*/ 115 h 115"/>
                <a:gd name="T24" fmla="*/ 373 w 373"/>
                <a:gd name="T25" fmla="*/ 57 h 115"/>
                <a:gd name="T26" fmla="*/ 316 w 373"/>
                <a:gd name="T27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3" h="115">
                  <a:moveTo>
                    <a:pt x="58" y="114"/>
                  </a:moveTo>
                  <a:cubicBezTo>
                    <a:pt x="26" y="114"/>
                    <a:pt x="1" y="89"/>
                    <a:pt x="1" y="57"/>
                  </a:cubicBezTo>
                  <a:cubicBezTo>
                    <a:pt x="1" y="26"/>
                    <a:pt x="26" y="1"/>
                    <a:pt x="58" y="1"/>
                  </a:cubicBezTo>
                  <a:cubicBezTo>
                    <a:pt x="316" y="1"/>
                    <a:pt x="316" y="1"/>
                    <a:pt x="316" y="1"/>
                  </a:cubicBezTo>
                  <a:cubicBezTo>
                    <a:pt x="347" y="1"/>
                    <a:pt x="372" y="26"/>
                    <a:pt x="372" y="57"/>
                  </a:cubicBezTo>
                  <a:cubicBezTo>
                    <a:pt x="372" y="89"/>
                    <a:pt x="347" y="114"/>
                    <a:pt x="316" y="114"/>
                  </a:cubicBezTo>
                  <a:cubicBezTo>
                    <a:pt x="58" y="114"/>
                    <a:pt x="58" y="114"/>
                    <a:pt x="58" y="114"/>
                  </a:cubicBezTo>
                  <a:moveTo>
                    <a:pt x="31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8" y="115"/>
                  </a:cubicBezTo>
                  <a:cubicBezTo>
                    <a:pt x="316" y="115"/>
                    <a:pt x="316" y="115"/>
                    <a:pt x="316" y="115"/>
                  </a:cubicBezTo>
                  <a:cubicBezTo>
                    <a:pt x="347" y="115"/>
                    <a:pt x="373" y="89"/>
                    <a:pt x="373" y="57"/>
                  </a:cubicBezTo>
                  <a:cubicBezTo>
                    <a:pt x="373" y="26"/>
                    <a:pt x="347" y="0"/>
                    <a:pt x="316" y="0"/>
                  </a:cubicBezTo>
                </a:path>
              </a:pathLst>
            </a:custGeom>
            <a:solidFill>
              <a:srgbClr val="D8D9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46">
              <a:extLst>
                <a:ext uri="{FF2B5EF4-FFF2-40B4-BE49-F238E27FC236}">
                  <a16:creationId xmlns:a16="http://schemas.microsoft.com/office/drawing/2014/main" id="{A253B0F6-E31B-43EE-9AE4-DA274ABE7A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3 h 113"/>
                <a:gd name="T2" fmla="*/ 0 w 371"/>
                <a:gd name="T3" fmla="*/ 56 h 113"/>
                <a:gd name="T4" fmla="*/ 57 w 371"/>
                <a:gd name="T5" fmla="*/ 0 h 113"/>
                <a:gd name="T6" fmla="*/ 315 w 371"/>
                <a:gd name="T7" fmla="*/ 0 h 113"/>
                <a:gd name="T8" fmla="*/ 371 w 371"/>
                <a:gd name="T9" fmla="*/ 56 h 113"/>
                <a:gd name="T10" fmla="*/ 315 w 371"/>
                <a:gd name="T11" fmla="*/ 113 h 113"/>
                <a:gd name="T12" fmla="*/ 57 w 371"/>
                <a:gd name="T13" fmla="*/ 113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3"/>
                  </a:moveTo>
                  <a:cubicBezTo>
                    <a:pt x="25" y="113"/>
                    <a:pt x="0" y="88"/>
                    <a:pt x="0" y="56"/>
                  </a:cubicBezTo>
                  <a:cubicBezTo>
                    <a:pt x="0" y="25"/>
                    <a:pt x="25" y="0"/>
                    <a:pt x="57" y="0"/>
                  </a:cubicBezTo>
                  <a:cubicBezTo>
                    <a:pt x="315" y="0"/>
                    <a:pt x="315" y="0"/>
                    <a:pt x="315" y="0"/>
                  </a:cubicBezTo>
                  <a:cubicBezTo>
                    <a:pt x="346" y="0"/>
                    <a:pt x="371" y="25"/>
                    <a:pt x="371" y="56"/>
                  </a:cubicBezTo>
                  <a:cubicBezTo>
                    <a:pt x="371" y="88"/>
                    <a:pt x="346" y="113"/>
                    <a:pt x="315" y="113"/>
                  </a:cubicBezTo>
                  <a:cubicBezTo>
                    <a:pt x="57" y="113"/>
                    <a:pt x="57" y="113"/>
                    <a:pt x="57" y="113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7D8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47">
              <a:extLst>
                <a:ext uri="{FF2B5EF4-FFF2-40B4-BE49-F238E27FC236}">
                  <a16:creationId xmlns:a16="http://schemas.microsoft.com/office/drawing/2014/main" id="{E92BAC05-156C-4DA4-9911-75AD93742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4650" y="1735138"/>
              <a:ext cx="1401762" cy="431800"/>
            </a:xfrm>
            <a:custGeom>
              <a:avLst/>
              <a:gdLst>
                <a:gd name="T0" fmla="*/ 57 w 371"/>
                <a:gd name="T1" fmla="*/ 112 h 113"/>
                <a:gd name="T2" fmla="*/ 1 w 371"/>
                <a:gd name="T3" fmla="*/ 56 h 113"/>
                <a:gd name="T4" fmla="*/ 57 w 371"/>
                <a:gd name="T5" fmla="*/ 1 h 113"/>
                <a:gd name="T6" fmla="*/ 315 w 371"/>
                <a:gd name="T7" fmla="*/ 1 h 113"/>
                <a:gd name="T8" fmla="*/ 370 w 371"/>
                <a:gd name="T9" fmla="*/ 56 h 113"/>
                <a:gd name="T10" fmla="*/ 315 w 371"/>
                <a:gd name="T11" fmla="*/ 112 h 113"/>
                <a:gd name="T12" fmla="*/ 57 w 371"/>
                <a:gd name="T13" fmla="*/ 112 h 113"/>
                <a:gd name="T14" fmla="*/ 315 w 371"/>
                <a:gd name="T15" fmla="*/ 0 h 113"/>
                <a:gd name="T16" fmla="*/ 57 w 371"/>
                <a:gd name="T17" fmla="*/ 0 h 113"/>
                <a:gd name="T18" fmla="*/ 0 w 371"/>
                <a:gd name="T19" fmla="*/ 56 h 113"/>
                <a:gd name="T20" fmla="*/ 57 w 371"/>
                <a:gd name="T21" fmla="*/ 113 h 113"/>
                <a:gd name="T22" fmla="*/ 315 w 371"/>
                <a:gd name="T23" fmla="*/ 113 h 113"/>
                <a:gd name="T24" fmla="*/ 371 w 371"/>
                <a:gd name="T25" fmla="*/ 56 h 113"/>
                <a:gd name="T26" fmla="*/ 315 w 371"/>
                <a:gd name="T27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71" h="113">
                  <a:moveTo>
                    <a:pt x="57" y="112"/>
                  </a:moveTo>
                  <a:cubicBezTo>
                    <a:pt x="26" y="112"/>
                    <a:pt x="1" y="87"/>
                    <a:pt x="1" y="56"/>
                  </a:cubicBezTo>
                  <a:cubicBezTo>
                    <a:pt x="1" y="26"/>
                    <a:pt x="26" y="1"/>
                    <a:pt x="57" y="1"/>
                  </a:cubicBezTo>
                  <a:cubicBezTo>
                    <a:pt x="315" y="1"/>
                    <a:pt x="315" y="1"/>
                    <a:pt x="315" y="1"/>
                  </a:cubicBezTo>
                  <a:cubicBezTo>
                    <a:pt x="345" y="1"/>
                    <a:pt x="370" y="26"/>
                    <a:pt x="370" y="56"/>
                  </a:cubicBezTo>
                  <a:cubicBezTo>
                    <a:pt x="370" y="87"/>
                    <a:pt x="345" y="112"/>
                    <a:pt x="315" y="112"/>
                  </a:cubicBezTo>
                  <a:cubicBezTo>
                    <a:pt x="57" y="112"/>
                    <a:pt x="57" y="112"/>
                    <a:pt x="57" y="112"/>
                  </a:cubicBezTo>
                  <a:moveTo>
                    <a:pt x="315" y="0"/>
                  </a:moveTo>
                  <a:cubicBezTo>
                    <a:pt x="57" y="0"/>
                    <a:pt x="57" y="0"/>
                    <a:pt x="57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3"/>
                    <a:pt x="57" y="113"/>
                  </a:cubicBezTo>
                  <a:cubicBezTo>
                    <a:pt x="315" y="113"/>
                    <a:pt x="315" y="113"/>
                    <a:pt x="315" y="113"/>
                  </a:cubicBezTo>
                  <a:cubicBezTo>
                    <a:pt x="346" y="113"/>
                    <a:pt x="371" y="88"/>
                    <a:pt x="371" y="56"/>
                  </a:cubicBezTo>
                  <a:cubicBezTo>
                    <a:pt x="371" y="25"/>
                    <a:pt x="346" y="0"/>
                    <a:pt x="315" y="0"/>
                  </a:cubicBezTo>
                </a:path>
              </a:pathLst>
            </a:custGeom>
            <a:solidFill>
              <a:srgbClr val="D6D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8">
              <a:extLst>
                <a:ext uri="{FF2B5EF4-FFF2-40B4-BE49-F238E27FC236}">
                  <a16:creationId xmlns:a16="http://schemas.microsoft.com/office/drawing/2014/main" id="{0E37A7F2-B84F-4E5F-8D35-E08C11E662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1 h 111"/>
                <a:gd name="T2" fmla="*/ 0 w 369"/>
                <a:gd name="T3" fmla="*/ 55 h 111"/>
                <a:gd name="T4" fmla="*/ 56 w 369"/>
                <a:gd name="T5" fmla="*/ 0 h 111"/>
                <a:gd name="T6" fmla="*/ 314 w 369"/>
                <a:gd name="T7" fmla="*/ 0 h 111"/>
                <a:gd name="T8" fmla="*/ 369 w 369"/>
                <a:gd name="T9" fmla="*/ 55 h 111"/>
                <a:gd name="T10" fmla="*/ 314 w 369"/>
                <a:gd name="T11" fmla="*/ 111 h 111"/>
                <a:gd name="T12" fmla="*/ 56 w 369"/>
                <a:gd name="T13" fmla="*/ 111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1"/>
                  </a:moveTo>
                  <a:cubicBezTo>
                    <a:pt x="25" y="111"/>
                    <a:pt x="0" y="86"/>
                    <a:pt x="0" y="55"/>
                  </a:cubicBezTo>
                  <a:cubicBezTo>
                    <a:pt x="0" y="25"/>
                    <a:pt x="25" y="0"/>
                    <a:pt x="56" y="0"/>
                  </a:cubicBezTo>
                  <a:cubicBezTo>
                    <a:pt x="314" y="0"/>
                    <a:pt x="314" y="0"/>
                    <a:pt x="314" y="0"/>
                  </a:cubicBezTo>
                  <a:cubicBezTo>
                    <a:pt x="344" y="0"/>
                    <a:pt x="369" y="25"/>
                    <a:pt x="369" y="55"/>
                  </a:cubicBezTo>
                  <a:cubicBezTo>
                    <a:pt x="369" y="86"/>
                    <a:pt x="344" y="111"/>
                    <a:pt x="314" y="111"/>
                  </a:cubicBezTo>
                  <a:cubicBezTo>
                    <a:pt x="56" y="111"/>
                    <a:pt x="56" y="111"/>
                    <a:pt x="56" y="111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5D6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9">
              <a:extLst>
                <a:ext uri="{FF2B5EF4-FFF2-40B4-BE49-F238E27FC236}">
                  <a16:creationId xmlns:a16="http://schemas.microsoft.com/office/drawing/2014/main" id="{1F5C5EB5-CB6E-41D9-BE45-60F35E456B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9413" y="1739900"/>
              <a:ext cx="1392237" cy="422275"/>
            </a:xfrm>
            <a:custGeom>
              <a:avLst/>
              <a:gdLst>
                <a:gd name="T0" fmla="*/ 56 w 369"/>
                <a:gd name="T1" fmla="*/ 110 h 111"/>
                <a:gd name="T2" fmla="*/ 1 w 369"/>
                <a:gd name="T3" fmla="*/ 55 h 111"/>
                <a:gd name="T4" fmla="*/ 56 w 369"/>
                <a:gd name="T5" fmla="*/ 1 h 111"/>
                <a:gd name="T6" fmla="*/ 314 w 369"/>
                <a:gd name="T7" fmla="*/ 1 h 111"/>
                <a:gd name="T8" fmla="*/ 368 w 369"/>
                <a:gd name="T9" fmla="*/ 55 h 111"/>
                <a:gd name="T10" fmla="*/ 314 w 369"/>
                <a:gd name="T11" fmla="*/ 110 h 111"/>
                <a:gd name="T12" fmla="*/ 56 w 369"/>
                <a:gd name="T13" fmla="*/ 110 h 111"/>
                <a:gd name="T14" fmla="*/ 314 w 369"/>
                <a:gd name="T15" fmla="*/ 0 h 111"/>
                <a:gd name="T16" fmla="*/ 56 w 369"/>
                <a:gd name="T17" fmla="*/ 0 h 111"/>
                <a:gd name="T18" fmla="*/ 0 w 369"/>
                <a:gd name="T19" fmla="*/ 55 h 111"/>
                <a:gd name="T20" fmla="*/ 56 w 369"/>
                <a:gd name="T21" fmla="*/ 111 h 111"/>
                <a:gd name="T22" fmla="*/ 314 w 369"/>
                <a:gd name="T23" fmla="*/ 111 h 111"/>
                <a:gd name="T24" fmla="*/ 369 w 369"/>
                <a:gd name="T25" fmla="*/ 55 h 111"/>
                <a:gd name="T26" fmla="*/ 314 w 369"/>
                <a:gd name="T27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9" h="111">
                  <a:moveTo>
                    <a:pt x="56" y="110"/>
                  </a:moveTo>
                  <a:cubicBezTo>
                    <a:pt x="25" y="110"/>
                    <a:pt x="1" y="86"/>
                    <a:pt x="1" y="55"/>
                  </a:cubicBezTo>
                  <a:cubicBezTo>
                    <a:pt x="1" y="25"/>
                    <a:pt x="25" y="1"/>
                    <a:pt x="56" y="1"/>
                  </a:cubicBezTo>
                  <a:cubicBezTo>
                    <a:pt x="314" y="1"/>
                    <a:pt x="314" y="1"/>
                    <a:pt x="314" y="1"/>
                  </a:cubicBezTo>
                  <a:cubicBezTo>
                    <a:pt x="344" y="1"/>
                    <a:pt x="368" y="25"/>
                    <a:pt x="368" y="55"/>
                  </a:cubicBezTo>
                  <a:cubicBezTo>
                    <a:pt x="368" y="86"/>
                    <a:pt x="344" y="110"/>
                    <a:pt x="314" y="110"/>
                  </a:cubicBezTo>
                  <a:cubicBezTo>
                    <a:pt x="56" y="110"/>
                    <a:pt x="56" y="110"/>
                    <a:pt x="56" y="110"/>
                  </a:cubicBezTo>
                  <a:moveTo>
                    <a:pt x="314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5"/>
                  </a:cubicBezTo>
                  <a:cubicBezTo>
                    <a:pt x="0" y="86"/>
                    <a:pt x="25" y="111"/>
                    <a:pt x="56" y="111"/>
                  </a:cubicBezTo>
                  <a:cubicBezTo>
                    <a:pt x="314" y="111"/>
                    <a:pt x="314" y="111"/>
                    <a:pt x="314" y="111"/>
                  </a:cubicBezTo>
                  <a:cubicBezTo>
                    <a:pt x="344" y="111"/>
                    <a:pt x="369" y="86"/>
                    <a:pt x="369" y="55"/>
                  </a:cubicBezTo>
                  <a:cubicBezTo>
                    <a:pt x="369" y="25"/>
                    <a:pt x="344" y="0"/>
                    <a:pt x="314" y="0"/>
                  </a:cubicBezTo>
                </a:path>
              </a:pathLst>
            </a:custGeom>
            <a:solidFill>
              <a:srgbClr val="D4D5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50">
              <a:extLst>
                <a:ext uri="{FF2B5EF4-FFF2-40B4-BE49-F238E27FC236}">
                  <a16:creationId xmlns:a16="http://schemas.microsoft.com/office/drawing/2014/main" id="{C562B6AA-8E4C-4D6F-B0BD-3B3A03E241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9 h 109"/>
                <a:gd name="T2" fmla="*/ 0 w 367"/>
                <a:gd name="T3" fmla="*/ 54 h 109"/>
                <a:gd name="T4" fmla="*/ 55 w 367"/>
                <a:gd name="T5" fmla="*/ 0 h 109"/>
                <a:gd name="T6" fmla="*/ 313 w 367"/>
                <a:gd name="T7" fmla="*/ 0 h 109"/>
                <a:gd name="T8" fmla="*/ 367 w 367"/>
                <a:gd name="T9" fmla="*/ 54 h 109"/>
                <a:gd name="T10" fmla="*/ 313 w 367"/>
                <a:gd name="T11" fmla="*/ 109 h 109"/>
                <a:gd name="T12" fmla="*/ 55 w 367"/>
                <a:gd name="T13" fmla="*/ 109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9"/>
                  </a:moveTo>
                  <a:cubicBezTo>
                    <a:pt x="25" y="109"/>
                    <a:pt x="0" y="84"/>
                    <a:pt x="0" y="54"/>
                  </a:cubicBezTo>
                  <a:cubicBezTo>
                    <a:pt x="0" y="25"/>
                    <a:pt x="25" y="0"/>
                    <a:pt x="55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42" y="0"/>
                    <a:pt x="367" y="25"/>
                    <a:pt x="367" y="54"/>
                  </a:cubicBezTo>
                  <a:cubicBezTo>
                    <a:pt x="367" y="84"/>
                    <a:pt x="342" y="109"/>
                    <a:pt x="313" y="109"/>
                  </a:cubicBezTo>
                  <a:cubicBezTo>
                    <a:pt x="55" y="109"/>
                    <a:pt x="55" y="109"/>
                    <a:pt x="55" y="109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5"/>
                    <a:pt x="24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3" y="109"/>
                    <a:pt x="367" y="85"/>
                    <a:pt x="367" y="54"/>
                  </a:cubicBezTo>
                  <a:cubicBezTo>
                    <a:pt x="367" y="24"/>
                    <a:pt x="343" y="0"/>
                    <a:pt x="313" y="0"/>
                  </a:cubicBezTo>
                </a:path>
              </a:pathLst>
            </a:custGeom>
            <a:solidFill>
              <a:srgbClr val="D3D4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51">
              <a:extLst>
                <a:ext uri="{FF2B5EF4-FFF2-40B4-BE49-F238E27FC236}">
                  <a16:creationId xmlns:a16="http://schemas.microsoft.com/office/drawing/2014/main" id="{E553BE46-3430-4317-974B-742A795467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2588" y="1743075"/>
              <a:ext cx="1385887" cy="415925"/>
            </a:xfrm>
            <a:custGeom>
              <a:avLst/>
              <a:gdLst>
                <a:gd name="T0" fmla="*/ 55 w 367"/>
                <a:gd name="T1" fmla="*/ 108 h 109"/>
                <a:gd name="T2" fmla="*/ 1 w 367"/>
                <a:gd name="T3" fmla="*/ 54 h 109"/>
                <a:gd name="T4" fmla="*/ 55 w 367"/>
                <a:gd name="T5" fmla="*/ 1 h 109"/>
                <a:gd name="T6" fmla="*/ 313 w 367"/>
                <a:gd name="T7" fmla="*/ 1 h 109"/>
                <a:gd name="T8" fmla="*/ 366 w 367"/>
                <a:gd name="T9" fmla="*/ 54 h 109"/>
                <a:gd name="T10" fmla="*/ 313 w 367"/>
                <a:gd name="T11" fmla="*/ 108 h 109"/>
                <a:gd name="T12" fmla="*/ 55 w 367"/>
                <a:gd name="T13" fmla="*/ 108 h 109"/>
                <a:gd name="T14" fmla="*/ 313 w 367"/>
                <a:gd name="T15" fmla="*/ 0 h 109"/>
                <a:gd name="T16" fmla="*/ 55 w 367"/>
                <a:gd name="T17" fmla="*/ 0 h 109"/>
                <a:gd name="T18" fmla="*/ 0 w 367"/>
                <a:gd name="T19" fmla="*/ 54 h 109"/>
                <a:gd name="T20" fmla="*/ 55 w 367"/>
                <a:gd name="T21" fmla="*/ 109 h 109"/>
                <a:gd name="T22" fmla="*/ 313 w 367"/>
                <a:gd name="T23" fmla="*/ 109 h 109"/>
                <a:gd name="T24" fmla="*/ 367 w 367"/>
                <a:gd name="T25" fmla="*/ 54 h 109"/>
                <a:gd name="T26" fmla="*/ 313 w 367"/>
                <a:gd name="T27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7" h="109">
                  <a:moveTo>
                    <a:pt x="55" y="108"/>
                  </a:moveTo>
                  <a:cubicBezTo>
                    <a:pt x="25" y="108"/>
                    <a:pt x="1" y="84"/>
                    <a:pt x="1" y="54"/>
                  </a:cubicBezTo>
                  <a:cubicBezTo>
                    <a:pt x="1" y="25"/>
                    <a:pt x="25" y="1"/>
                    <a:pt x="55" y="1"/>
                  </a:cubicBezTo>
                  <a:cubicBezTo>
                    <a:pt x="313" y="1"/>
                    <a:pt x="313" y="1"/>
                    <a:pt x="313" y="1"/>
                  </a:cubicBezTo>
                  <a:cubicBezTo>
                    <a:pt x="342" y="1"/>
                    <a:pt x="366" y="25"/>
                    <a:pt x="366" y="54"/>
                  </a:cubicBezTo>
                  <a:cubicBezTo>
                    <a:pt x="366" y="84"/>
                    <a:pt x="342" y="108"/>
                    <a:pt x="313" y="108"/>
                  </a:cubicBezTo>
                  <a:cubicBezTo>
                    <a:pt x="55" y="108"/>
                    <a:pt x="55" y="108"/>
                    <a:pt x="55" y="108"/>
                  </a:cubicBezTo>
                  <a:moveTo>
                    <a:pt x="313" y="0"/>
                  </a:moveTo>
                  <a:cubicBezTo>
                    <a:pt x="55" y="0"/>
                    <a:pt x="55" y="0"/>
                    <a:pt x="55" y="0"/>
                  </a:cubicBezTo>
                  <a:cubicBezTo>
                    <a:pt x="25" y="0"/>
                    <a:pt x="0" y="25"/>
                    <a:pt x="0" y="54"/>
                  </a:cubicBezTo>
                  <a:cubicBezTo>
                    <a:pt x="0" y="84"/>
                    <a:pt x="25" y="109"/>
                    <a:pt x="55" y="109"/>
                  </a:cubicBezTo>
                  <a:cubicBezTo>
                    <a:pt x="313" y="109"/>
                    <a:pt x="313" y="109"/>
                    <a:pt x="313" y="109"/>
                  </a:cubicBezTo>
                  <a:cubicBezTo>
                    <a:pt x="342" y="109"/>
                    <a:pt x="367" y="84"/>
                    <a:pt x="367" y="54"/>
                  </a:cubicBezTo>
                  <a:cubicBezTo>
                    <a:pt x="367" y="25"/>
                    <a:pt x="342" y="0"/>
                    <a:pt x="313" y="0"/>
                  </a:cubicBezTo>
                </a:path>
              </a:pathLst>
            </a:custGeom>
            <a:solidFill>
              <a:srgbClr val="D2D3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52">
              <a:extLst>
                <a:ext uri="{FF2B5EF4-FFF2-40B4-BE49-F238E27FC236}">
                  <a16:creationId xmlns:a16="http://schemas.microsoft.com/office/drawing/2014/main" id="{022EEB5D-21C1-4F0E-8815-4DB2B6A7C5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5763" y="1747838"/>
              <a:ext cx="1377950" cy="406400"/>
            </a:xfrm>
            <a:custGeom>
              <a:avLst/>
              <a:gdLst>
                <a:gd name="T0" fmla="*/ 54 w 365"/>
                <a:gd name="T1" fmla="*/ 106 h 107"/>
                <a:gd name="T2" fmla="*/ 1 w 365"/>
                <a:gd name="T3" fmla="*/ 53 h 107"/>
                <a:gd name="T4" fmla="*/ 54 w 365"/>
                <a:gd name="T5" fmla="*/ 0 h 107"/>
                <a:gd name="T6" fmla="*/ 312 w 365"/>
                <a:gd name="T7" fmla="*/ 0 h 107"/>
                <a:gd name="T8" fmla="*/ 365 w 365"/>
                <a:gd name="T9" fmla="*/ 53 h 107"/>
                <a:gd name="T10" fmla="*/ 312 w 365"/>
                <a:gd name="T11" fmla="*/ 106 h 107"/>
                <a:gd name="T12" fmla="*/ 54 w 365"/>
                <a:gd name="T13" fmla="*/ 106 h 107"/>
                <a:gd name="T14" fmla="*/ 312 w 365"/>
                <a:gd name="T15" fmla="*/ 0 h 107"/>
                <a:gd name="T16" fmla="*/ 54 w 365"/>
                <a:gd name="T17" fmla="*/ 0 h 107"/>
                <a:gd name="T18" fmla="*/ 0 w 365"/>
                <a:gd name="T19" fmla="*/ 53 h 107"/>
                <a:gd name="T20" fmla="*/ 54 w 365"/>
                <a:gd name="T21" fmla="*/ 107 h 107"/>
                <a:gd name="T22" fmla="*/ 312 w 365"/>
                <a:gd name="T23" fmla="*/ 107 h 107"/>
                <a:gd name="T24" fmla="*/ 365 w 365"/>
                <a:gd name="T25" fmla="*/ 53 h 107"/>
                <a:gd name="T26" fmla="*/ 312 w 365"/>
                <a:gd name="T27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5" h="107">
                  <a:moveTo>
                    <a:pt x="54" y="106"/>
                  </a:moveTo>
                  <a:cubicBezTo>
                    <a:pt x="24" y="106"/>
                    <a:pt x="1" y="83"/>
                    <a:pt x="1" y="53"/>
                  </a:cubicBezTo>
                  <a:cubicBezTo>
                    <a:pt x="1" y="24"/>
                    <a:pt x="24" y="0"/>
                    <a:pt x="54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41" y="0"/>
                    <a:pt x="365" y="24"/>
                    <a:pt x="365" y="53"/>
                  </a:cubicBezTo>
                  <a:cubicBezTo>
                    <a:pt x="365" y="83"/>
                    <a:pt x="341" y="106"/>
                    <a:pt x="312" y="106"/>
                  </a:cubicBezTo>
                  <a:cubicBezTo>
                    <a:pt x="54" y="106"/>
                    <a:pt x="54" y="106"/>
                    <a:pt x="54" y="106"/>
                  </a:cubicBezTo>
                  <a:moveTo>
                    <a:pt x="312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4" y="107"/>
                  </a:cubicBezTo>
                  <a:cubicBezTo>
                    <a:pt x="312" y="107"/>
                    <a:pt x="312" y="107"/>
                    <a:pt x="312" y="107"/>
                  </a:cubicBezTo>
                  <a:cubicBezTo>
                    <a:pt x="341" y="107"/>
                    <a:pt x="365" y="83"/>
                    <a:pt x="365" y="53"/>
                  </a:cubicBezTo>
                  <a:cubicBezTo>
                    <a:pt x="365" y="24"/>
                    <a:pt x="341" y="0"/>
                    <a:pt x="312" y="0"/>
                  </a:cubicBezTo>
                </a:path>
              </a:pathLst>
            </a:custGeom>
            <a:solidFill>
              <a:srgbClr val="D1D2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53">
              <a:extLst>
                <a:ext uri="{FF2B5EF4-FFF2-40B4-BE49-F238E27FC236}">
                  <a16:creationId xmlns:a16="http://schemas.microsoft.com/office/drawing/2014/main" id="{23AF705E-0F76-4554-935F-B056296B9D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47838"/>
              <a:ext cx="1373187" cy="403225"/>
            </a:xfrm>
            <a:custGeom>
              <a:avLst/>
              <a:gdLst>
                <a:gd name="T0" fmla="*/ 53 w 364"/>
                <a:gd name="T1" fmla="*/ 106 h 106"/>
                <a:gd name="T2" fmla="*/ 0 w 364"/>
                <a:gd name="T3" fmla="*/ 53 h 106"/>
                <a:gd name="T4" fmla="*/ 53 w 364"/>
                <a:gd name="T5" fmla="*/ 1 h 106"/>
                <a:gd name="T6" fmla="*/ 311 w 364"/>
                <a:gd name="T7" fmla="*/ 1 h 106"/>
                <a:gd name="T8" fmla="*/ 363 w 364"/>
                <a:gd name="T9" fmla="*/ 53 h 106"/>
                <a:gd name="T10" fmla="*/ 311 w 364"/>
                <a:gd name="T11" fmla="*/ 106 h 106"/>
                <a:gd name="T12" fmla="*/ 53 w 364"/>
                <a:gd name="T13" fmla="*/ 106 h 106"/>
                <a:gd name="T14" fmla="*/ 311 w 364"/>
                <a:gd name="T15" fmla="*/ 0 h 106"/>
                <a:gd name="T16" fmla="*/ 53 w 364"/>
                <a:gd name="T17" fmla="*/ 0 h 106"/>
                <a:gd name="T18" fmla="*/ 0 w 364"/>
                <a:gd name="T19" fmla="*/ 53 h 106"/>
                <a:gd name="T20" fmla="*/ 53 w 364"/>
                <a:gd name="T21" fmla="*/ 106 h 106"/>
                <a:gd name="T22" fmla="*/ 311 w 364"/>
                <a:gd name="T23" fmla="*/ 106 h 106"/>
                <a:gd name="T24" fmla="*/ 364 w 364"/>
                <a:gd name="T25" fmla="*/ 53 h 106"/>
                <a:gd name="T26" fmla="*/ 311 w 364"/>
                <a:gd name="T27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4" h="106">
                  <a:moveTo>
                    <a:pt x="53" y="106"/>
                  </a:moveTo>
                  <a:cubicBezTo>
                    <a:pt x="24" y="106"/>
                    <a:pt x="0" y="82"/>
                    <a:pt x="0" y="53"/>
                  </a:cubicBezTo>
                  <a:cubicBezTo>
                    <a:pt x="0" y="25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3" y="25"/>
                    <a:pt x="363" y="53"/>
                  </a:cubicBezTo>
                  <a:cubicBezTo>
                    <a:pt x="363" y="82"/>
                    <a:pt x="339" y="106"/>
                    <a:pt x="311" y="106"/>
                  </a:cubicBezTo>
                  <a:cubicBezTo>
                    <a:pt x="53" y="106"/>
                    <a:pt x="53" y="106"/>
                    <a:pt x="53" y="106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3" y="0"/>
                    <a:pt x="0" y="24"/>
                    <a:pt x="0" y="53"/>
                  </a:cubicBezTo>
                  <a:cubicBezTo>
                    <a:pt x="0" y="83"/>
                    <a:pt x="23" y="106"/>
                    <a:pt x="53" y="106"/>
                  </a:cubicBezTo>
                  <a:cubicBezTo>
                    <a:pt x="311" y="106"/>
                    <a:pt x="311" y="106"/>
                    <a:pt x="311" y="106"/>
                  </a:cubicBezTo>
                  <a:cubicBezTo>
                    <a:pt x="340" y="106"/>
                    <a:pt x="364" y="83"/>
                    <a:pt x="364" y="53"/>
                  </a:cubicBezTo>
                  <a:cubicBezTo>
                    <a:pt x="364" y="24"/>
                    <a:pt x="340" y="0"/>
                    <a:pt x="311" y="0"/>
                  </a:cubicBezTo>
                </a:path>
              </a:pathLst>
            </a:custGeom>
            <a:solidFill>
              <a:srgbClr val="D0D1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54">
              <a:extLst>
                <a:ext uri="{FF2B5EF4-FFF2-40B4-BE49-F238E27FC236}">
                  <a16:creationId xmlns:a16="http://schemas.microsoft.com/office/drawing/2014/main" id="{DEB5CB0C-95C2-4AAD-900B-291F8FD688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525" y="1751013"/>
              <a:ext cx="1370012" cy="400050"/>
            </a:xfrm>
            <a:custGeom>
              <a:avLst/>
              <a:gdLst>
                <a:gd name="T0" fmla="*/ 53 w 363"/>
                <a:gd name="T1" fmla="*/ 104 h 105"/>
                <a:gd name="T2" fmla="*/ 1 w 363"/>
                <a:gd name="T3" fmla="*/ 52 h 105"/>
                <a:gd name="T4" fmla="*/ 53 w 363"/>
                <a:gd name="T5" fmla="*/ 1 h 105"/>
                <a:gd name="T6" fmla="*/ 311 w 363"/>
                <a:gd name="T7" fmla="*/ 1 h 105"/>
                <a:gd name="T8" fmla="*/ 362 w 363"/>
                <a:gd name="T9" fmla="*/ 52 h 105"/>
                <a:gd name="T10" fmla="*/ 311 w 363"/>
                <a:gd name="T11" fmla="*/ 104 h 105"/>
                <a:gd name="T12" fmla="*/ 53 w 363"/>
                <a:gd name="T13" fmla="*/ 104 h 105"/>
                <a:gd name="T14" fmla="*/ 311 w 363"/>
                <a:gd name="T15" fmla="*/ 0 h 105"/>
                <a:gd name="T16" fmla="*/ 53 w 363"/>
                <a:gd name="T17" fmla="*/ 0 h 105"/>
                <a:gd name="T18" fmla="*/ 0 w 363"/>
                <a:gd name="T19" fmla="*/ 52 h 105"/>
                <a:gd name="T20" fmla="*/ 53 w 363"/>
                <a:gd name="T21" fmla="*/ 105 h 105"/>
                <a:gd name="T22" fmla="*/ 311 w 363"/>
                <a:gd name="T23" fmla="*/ 105 h 105"/>
                <a:gd name="T24" fmla="*/ 363 w 363"/>
                <a:gd name="T25" fmla="*/ 52 h 105"/>
                <a:gd name="T26" fmla="*/ 311 w 363"/>
                <a:gd name="T27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3" h="105">
                  <a:moveTo>
                    <a:pt x="53" y="104"/>
                  </a:moveTo>
                  <a:cubicBezTo>
                    <a:pt x="24" y="104"/>
                    <a:pt x="1" y="81"/>
                    <a:pt x="1" y="52"/>
                  </a:cubicBezTo>
                  <a:cubicBezTo>
                    <a:pt x="1" y="24"/>
                    <a:pt x="24" y="1"/>
                    <a:pt x="53" y="1"/>
                  </a:cubicBezTo>
                  <a:cubicBezTo>
                    <a:pt x="311" y="1"/>
                    <a:pt x="311" y="1"/>
                    <a:pt x="311" y="1"/>
                  </a:cubicBezTo>
                  <a:cubicBezTo>
                    <a:pt x="339" y="1"/>
                    <a:pt x="362" y="24"/>
                    <a:pt x="362" y="52"/>
                  </a:cubicBezTo>
                  <a:cubicBezTo>
                    <a:pt x="362" y="81"/>
                    <a:pt x="339" y="104"/>
                    <a:pt x="311" y="104"/>
                  </a:cubicBezTo>
                  <a:cubicBezTo>
                    <a:pt x="53" y="104"/>
                    <a:pt x="53" y="104"/>
                    <a:pt x="53" y="104"/>
                  </a:cubicBezTo>
                  <a:moveTo>
                    <a:pt x="311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24" y="0"/>
                    <a:pt x="0" y="24"/>
                    <a:pt x="0" y="52"/>
                  </a:cubicBezTo>
                  <a:cubicBezTo>
                    <a:pt x="0" y="81"/>
                    <a:pt x="24" y="105"/>
                    <a:pt x="53" y="105"/>
                  </a:cubicBezTo>
                  <a:cubicBezTo>
                    <a:pt x="311" y="105"/>
                    <a:pt x="311" y="105"/>
                    <a:pt x="311" y="105"/>
                  </a:cubicBezTo>
                  <a:cubicBezTo>
                    <a:pt x="339" y="105"/>
                    <a:pt x="363" y="81"/>
                    <a:pt x="363" y="52"/>
                  </a:cubicBezTo>
                  <a:cubicBezTo>
                    <a:pt x="363" y="24"/>
                    <a:pt x="339" y="0"/>
                    <a:pt x="311" y="0"/>
                  </a:cubicBezTo>
                </a:path>
              </a:pathLst>
            </a:custGeom>
            <a:solidFill>
              <a:srgbClr val="CFD0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Freeform 55">
              <a:extLst>
                <a:ext uri="{FF2B5EF4-FFF2-40B4-BE49-F238E27FC236}">
                  <a16:creationId xmlns:a16="http://schemas.microsoft.com/office/drawing/2014/main" id="{3293F8D0-FA43-41FC-8962-49FDE946CF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3 h 103"/>
                <a:gd name="T2" fmla="*/ 0 w 361"/>
                <a:gd name="T3" fmla="*/ 51 h 103"/>
                <a:gd name="T4" fmla="*/ 52 w 361"/>
                <a:gd name="T5" fmla="*/ 0 h 103"/>
                <a:gd name="T6" fmla="*/ 310 w 361"/>
                <a:gd name="T7" fmla="*/ 0 h 103"/>
                <a:gd name="T8" fmla="*/ 361 w 361"/>
                <a:gd name="T9" fmla="*/ 51 h 103"/>
                <a:gd name="T10" fmla="*/ 310 w 361"/>
                <a:gd name="T11" fmla="*/ 103 h 103"/>
                <a:gd name="T12" fmla="*/ 52 w 361"/>
                <a:gd name="T13" fmla="*/ 103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3"/>
                  </a:moveTo>
                  <a:cubicBezTo>
                    <a:pt x="23" y="103"/>
                    <a:pt x="0" y="80"/>
                    <a:pt x="0" y="51"/>
                  </a:cubicBezTo>
                  <a:cubicBezTo>
                    <a:pt x="0" y="23"/>
                    <a:pt x="23" y="0"/>
                    <a:pt x="52" y="0"/>
                  </a:cubicBezTo>
                  <a:cubicBezTo>
                    <a:pt x="310" y="0"/>
                    <a:pt x="310" y="0"/>
                    <a:pt x="310" y="0"/>
                  </a:cubicBezTo>
                  <a:cubicBezTo>
                    <a:pt x="338" y="0"/>
                    <a:pt x="361" y="23"/>
                    <a:pt x="361" y="51"/>
                  </a:cubicBezTo>
                  <a:cubicBezTo>
                    <a:pt x="361" y="80"/>
                    <a:pt x="338" y="103"/>
                    <a:pt x="310" y="103"/>
                  </a:cubicBezTo>
                  <a:cubicBezTo>
                    <a:pt x="52" y="103"/>
                    <a:pt x="52" y="103"/>
                    <a:pt x="52" y="103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ECF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8" name="Freeform 56">
              <a:extLst>
                <a:ext uri="{FF2B5EF4-FFF2-40B4-BE49-F238E27FC236}">
                  <a16:creationId xmlns:a16="http://schemas.microsoft.com/office/drawing/2014/main" id="{CE60091A-3CE9-40B4-8A90-52B2F0D272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3700" y="1754188"/>
              <a:ext cx="1363662" cy="393700"/>
            </a:xfrm>
            <a:custGeom>
              <a:avLst/>
              <a:gdLst>
                <a:gd name="T0" fmla="*/ 52 w 361"/>
                <a:gd name="T1" fmla="*/ 102 h 103"/>
                <a:gd name="T2" fmla="*/ 1 w 361"/>
                <a:gd name="T3" fmla="*/ 51 h 103"/>
                <a:gd name="T4" fmla="*/ 52 w 361"/>
                <a:gd name="T5" fmla="*/ 1 h 103"/>
                <a:gd name="T6" fmla="*/ 310 w 361"/>
                <a:gd name="T7" fmla="*/ 1 h 103"/>
                <a:gd name="T8" fmla="*/ 360 w 361"/>
                <a:gd name="T9" fmla="*/ 51 h 103"/>
                <a:gd name="T10" fmla="*/ 310 w 361"/>
                <a:gd name="T11" fmla="*/ 102 h 103"/>
                <a:gd name="T12" fmla="*/ 52 w 361"/>
                <a:gd name="T13" fmla="*/ 102 h 103"/>
                <a:gd name="T14" fmla="*/ 310 w 361"/>
                <a:gd name="T15" fmla="*/ 0 h 103"/>
                <a:gd name="T16" fmla="*/ 52 w 361"/>
                <a:gd name="T17" fmla="*/ 0 h 103"/>
                <a:gd name="T18" fmla="*/ 0 w 361"/>
                <a:gd name="T19" fmla="*/ 51 h 103"/>
                <a:gd name="T20" fmla="*/ 52 w 361"/>
                <a:gd name="T21" fmla="*/ 103 h 103"/>
                <a:gd name="T22" fmla="*/ 310 w 361"/>
                <a:gd name="T23" fmla="*/ 103 h 103"/>
                <a:gd name="T24" fmla="*/ 361 w 361"/>
                <a:gd name="T25" fmla="*/ 51 h 103"/>
                <a:gd name="T26" fmla="*/ 310 w 361"/>
                <a:gd name="T27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61" h="103">
                  <a:moveTo>
                    <a:pt x="52" y="102"/>
                  </a:moveTo>
                  <a:cubicBezTo>
                    <a:pt x="24" y="102"/>
                    <a:pt x="1" y="80"/>
                    <a:pt x="1" y="51"/>
                  </a:cubicBezTo>
                  <a:cubicBezTo>
                    <a:pt x="1" y="23"/>
                    <a:pt x="24" y="1"/>
                    <a:pt x="52" y="1"/>
                  </a:cubicBezTo>
                  <a:cubicBezTo>
                    <a:pt x="310" y="1"/>
                    <a:pt x="310" y="1"/>
                    <a:pt x="310" y="1"/>
                  </a:cubicBezTo>
                  <a:cubicBezTo>
                    <a:pt x="338" y="1"/>
                    <a:pt x="360" y="23"/>
                    <a:pt x="360" y="51"/>
                  </a:cubicBezTo>
                  <a:cubicBezTo>
                    <a:pt x="360" y="80"/>
                    <a:pt x="338" y="102"/>
                    <a:pt x="310" y="102"/>
                  </a:cubicBezTo>
                  <a:cubicBezTo>
                    <a:pt x="52" y="102"/>
                    <a:pt x="52" y="102"/>
                    <a:pt x="52" y="102"/>
                  </a:cubicBezTo>
                  <a:moveTo>
                    <a:pt x="310" y="0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0" y="80"/>
                    <a:pt x="23" y="103"/>
                    <a:pt x="52" y="103"/>
                  </a:cubicBezTo>
                  <a:cubicBezTo>
                    <a:pt x="310" y="103"/>
                    <a:pt x="310" y="103"/>
                    <a:pt x="310" y="103"/>
                  </a:cubicBezTo>
                  <a:cubicBezTo>
                    <a:pt x="338" y="103"/>
                    <a:pt x="361" y="80"/>
                    <a:pt x="361" y="51"/>
                  </a:cubicBezTo>
                  <a:cubicBezTo>
                    <a:pt x="361" y="23"/>
                    <a:pt x="338" y="0"/>
                    <a:pt x="310" y="0"/>
                  </a:cubicBezTo>
                </a:path>
              </a:pathLst>
            </a:custGeom>
            <a:solidFill>
              <a:srgbClr val="CDCED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9" name="Freeform 57">
              <a:extLst>
                <a:ext uri="{FF2B5EF4-FFF2-40B4-BE49-F238E27FC236}">
                  <a16:creationId xmlns:a16="http://schemas.microsoft.com/office/drawing/2014/main" id="{ADF504D9-A0A6-45A4-ABEB-BDA4CEE60F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51 w 359"/>
                <a:gd name="T1" fmla="*/ 101 h 101"/>
                <a:gd name="T2" fmla="*/ 0 w 359"/>
                <a:gd name="T3" fmla="*/ 50 h 101"/>
                <a:gd name="T4" fmla="*/ 51 w 359"/>
                <a:gd name="T5" fmla="*/ 0 h 101"/>
                <a:gd name="T6" fmla="*/ 309 w 359"/>
                <a:gd name="T7" fmla="*/ 0 h 101"/>
                <a:gd name="T8" fmla="*/ 359 w 359"/>
                <a:gd name="T9" fmla="*/ 50 h 101"/>
                <a:gd name="T10" fmla="*/ 309 w 359"/>
                <a:gd name="T11" fmla="*/ 101 h 101"/>
                <a:gd name="T12" fmla="*/ 51 w 359"/>
                <a:gd name="T13" fmla="*/ 101 h 101"/>
                <a:gd name="T14" fmla="*/ 309 w 359"/>
                <a:gd name="T15" fmla="*/ 0 h 101"/>
                <a:gd name="T16" fmla="*/ 51 w 359"/>
                <a:gd name="T17" fmla="*/ 0 h 101"/>
                <a:gd name="T18" fmla="*/ 0 w 359"/>
                <a:gd name="T19" fmla="*/ 50 h 101"/>
                <a:gd name="T20" fmla="*/ 51 w 359"/>
                <a:gd name="T21" fmla="*/ 101 h 101"/>
                <a:gd name="T22" fmla="*/ 309 w 359"/>
                <a:gd name="T23" fmla="*/ 101 h 101"/>
                <a:gd name="T24" fmla="*/ 359 w 359"/>
                <a:gd name="T25" fmla="*/ 50 h 101"/>
                <a:gd name="T26" fmla="*/ 309 w 359"/>
                <a:gd name="T27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59" h="101">
                  <a:moveTo>
                    <a:pt x="51" y="101"/>
                  </a:move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ubicBezTo>
                    <a:pt x="51" y="101"/>
                    <a:pt x="51" y="101"/>
                    <a:pt x="51" y="101"/>
                  </a:cubicBezTo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2"/>
                    <a:pt x="0" y="50"/>
                  </a:cubicBezTo>
                  <a:cubicBezTo>
                    <a:pt x="0" y="79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7" y="101"/>
                    <a:pt x="359" y="79"/>
                    <a:pt x="359" y="50"/>
                  </a:cubicBezTo>
                  <a:cubicBezTo>
                    <a:pt x="359" y="22"/>
                    <a:pt x="337" y="0"/>
                    <a:pt x="309" y="0"/>
                  </a:cubicBezTo>
                </a:path>
              </a:pathLst>
            </a:custGeom>
            <a:solidFill>
              <a:srgbClr val="CCCDD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58">
              <a:extLst>
                <a:ext uri="{FF2B5EF4-FFF2-40B4-BE49-F238E27FC236}">
                  <a16:creationId xmlns:a16="http://schemas.microsoft.com/office/drawing/2014/main" id="{FD755CEC-13F7-4DD5-B5FA-675BC972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0 h 101"/>
                <a:gd name="T2" fmla="*/ 51 w 359"/>
                <a:gd name="T3" fmla="*/ 0 h 101"/>
                <a:gd name="T4" fmla="*/ 0 w 359"/>
                <a:gd name="T5" fmla="*/ 50 h 101"/>
                <a:gd name="T6" fmla="*/ 51 w 359"/>
                <a:gd name="T7" fmla="*/ 101 h 101"/>
                <a:gd name="T8" fmla="*/ 309 w 359"/>
                <a:gd name="T9" fmla="*/ 101 h 101"/>
                <a:gd name="T10" fmla="*/ 359 w 359"/>
                <a:gd name="T11" fmla="*/ 50 h 101"/>
                <a:gd name="T12" fmla="*/ 309 w 359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23" y="0"/>
                    <a:pt x="0" y="23"/>
                    <a:pt x="0" y="50"/>
                  </a:cubicBezTo>
                  <a:cubicBezTo>
                    <a:pt x="0" y="78"/>
                    <a:pt x="23" y="101"/>
                    <a:pt x="51" y="101"/>
                  </a:cubicBezTo>
                  <a:cubicBezTo>
                    <a:pt x="309" y="101"/>
                    <a:pt x="309" y="101"/>
                    <a:pt x="309" y="101"/>
                  </a:cubicBezTo>
                  <a:cubicBezTo>
                    <a:pt x="336" y="101"/>
                    <a:pt x="359" y="78"/>
                    <a:pt x="359" y="50"/>
                  </a:cubicBezTo>
                  <a:cubicBezTo>
                    <a:pt x="359" y="23"/>
                    <a:pt x="336" y="0"/>
                    <a:pt x="309" y="0"/>
                  </a:cubicBezTo>
                </a:path>
              </a:pathLst>
            </a:custGeom>
            <a:solidFill>
              <a:srgbClr val="CBCCD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59">
              <a:extLst>
                <a:ext uri="{FF2B5EF4-FFF2-40B4-BE49-F238E27FC236}">
                  <a16:creationId xmlns:a16="http://schemas.microsoft.com/office/drawing/2014/main" id="{DF2AFE5B-5BCD-43D4-8546-D89AD9F7B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875" y="1758950"/>
              <a:ext cx="1355725" cy="384175"/>
            </a:xfrm>
            <a:custGeom>
              <a:avLst/>
              <a:gdLst>
                <a:gd name="T0" fmla="*/ 309 w 359"/>
                <a:gd name="T1" fmla="*/ 101 h 101"/>
                <a:gd name="T2" fmla="*/ 51 w 359"/>
                <a:gd name="T3" fmla="*/ 101 h 101"/>
                <a:gd name="T4" fmla="*/ 0 w 359"/>
                <a:gd name="T5" fmla="*/ 50 h 101"/>
                <a:gd name="T6" fmla="*/ 51 w 359"/>
                <a:gd name="T7" fmla="*/ 0 h 101"/>
                <a:gd name="T8" fmla="*/ 309 w 359"/>
                <a:gd name="T9" fmla="*/ 0 h 101"/>
                <a:gd name="T10" fmla="*/ 359 w 359"/>
                <a:gd name="T11" fmla="*/ 50 h 101"/>
                <a:gd name="T12" fmla="*/ 309 w 359"/>
                <a:gd name="T13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9" h="101">
                  <a:moveTo>
                    <a:pt x="309" y="101"/>
                  </a:moveTo>
                  <a:cubicBezTo>
                    <a:pt x="51" y="101"/>
                    <a:pt x="51" y="101"/>
                    <a:pt x="51" y="101"/>
                  </a:cubicBezTo>
                  <a:cubicBezTo>
                    <a:pt x="23" y="101"/>
                    <a:pt x="0" y="78"/>
                    <a:pt x="0" y="50"/>
                  </a:cubicBezTo>
                  <a:cubicBezTo>
                    <a:pt x="0" y="23"/>
                    <a:pt x="23" y="0"/>
                    <a:pt x="51" y="0"/>
                  </a:cubicBezTo>
                  <a:cubicBezTo>
                    <a:pt x="309" y="0"/>
                    <a:pt x="309" y="0"/>
                    <a:pt x="309" y="0"/>
                  </a:cubicBezTo>
                  <a:cubicBezTo>
                    <a:pt x="336" y="0"/>
                    <a:pt x="359" y="23"/>
                    <a:pt x="359" y="50"/>
                  </a:cubicBezTo>
                  <a:cubicBezTo>
                    <a:pt x="359" y="78"/>
                    <a:pt x="336" y="101"/>
                    <a:pt x="309" y="101"/>
                  </a:cubicBezTo>
                  <a:close/>
                </a:path>
              </a:pathLst>
            </a:custGeom>
            <a:solidFill>
              <a:srgbClr val="161C7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62" name="Text Placeholder 4">
            <a:extLst>
              <a:ext uri="{FF2B5EF4-FFF2-40B4-BE49-F238E27FC236}">
                <a16:creationId xmlns:a16="http://schemas.microsoft.com/office/drawing/2014/main" id="{0E55F088-0301-4D7C-B921-22D4F9701284}"/>
              </a:ext>
            </a:extLst>
          </p:cNvPr>
          <p:cNvSpPr txBox="1">
            <a:spLocks/>
          </p:cNvSpPr>
          <p:nvPr/>
        </p:nvSpPr>
        <p:spPr>
          <a:xfrm flipH="1">
            <a:off x="939082" y="3441593"/>
            <a:ext cx="3848100" cy="7704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14000"/>
              </a:lnSpc>
              <a:buNone/>
              <a:defRPr/>
            </a:pPr>
            <a:r>
              <a:rPr lang="en-US" altLang="zh-CN" sz="1200" dirty="0">
                <a:solidFill>
                  <a:prstClr val="white">
                    <a:lumMod val="65000"/>
                  </a:prst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Achievement system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激励计划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-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提高用户粘性，同时给用户打卡动力</a:t>
            </a: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63" name="Rectangle 17">
            <a:extLst>
              <a:ext uri="{FF2B5EF4-FFF2-40B4-BE49-F238E27FC236}">
                <a16:creationId xmlns:a16="http://schemas.microsoft.com/office/drawing/2014/main" id="{6CD39B92-D268-4B53-9E24-E3A86809C391}"/>
              </a:ext>
            </a:extLst>
          </p:cNvPr>
          <p:cNvSpPr/>
          <p:nvPr/>
        </p:nvSpPr>
        <p:spPr>
          <a:xfrm>
            <a:off x="886839" y="2150818"/>
            <a:ext cx="46952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6600" dirty="0">
                <a:solidFill>
                  <a:srgbClr val="1E3595"/>
                </a:solidFill>
                <a:latin typeface="汉仪晓波折纸体简" panose="00020600040101010101" pitchFamily="18" charset="-122"/>
                <a:ea typeface="汉仪晓波折纸体简" panose="00020600040101010101" pitchFamily="18" charset="-122"/>
                <a:cs typeface="Segoe UI" panose="020B0502040204020203" pitchFamily="34" charset="0"/>
              </a:rPr>
              <a:t>成就系统</a:t>
            </a:r>
            <a:endParaRPr lang="en-US" altLang="zh-CN" sz="6600" dirty="0">
              <a:solidFill>
                <a:srgbClr val="1E3595"/>
              </a:solidFill>
              <a:latin typeface="汉仪晓波折纸体简" panose="00020600040101010101" pitchFamily="18" charset="-122"/>
              <a:ea typeface="汉仪晓波折纸体简" panose="00020600040101010101" pitchFamily="18" charset="-122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349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A046D9CD-C739-45FE-B7F0-3C6C27717E18}"/>
              </a:ext>
            </a:extLst>
          </p:cNvPr>
          <p:cNvSpPr/>
          <p:nvPr/>
        </p:nvSpPr>
        <p:spPr>
          <a:xfrm>
            <a:off x="202698" y="215231"/>
            <a:ext cx="11749182" cy="640213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圆角矩形 2"/>
          <p:cNvSpPr/>
          <p:nvPr/>
        </p:nvSpPr>
        <p:spPr>
          <a:xfrm>
            <a:off x="399607" y="-669852"/>
            <a:ext cx="552893" cy="1339703"/>
          </a:xfrm>
          <a:prstGeom prst="roundRect">
            <a:avLst>
              <a:gd name="adj" fmla="val 50000"/>
            </a:avLst>
          </a:prstGeom>
          <a:solidFill>
            <a:srgbClr val="1E3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PA_库_直接连接符 27">
            <a:extLst>
              <a:ext uri="{FF2B5EF4-FFF2-40B4-BE49-F238E27FC236}">
                <a16:creationId xmlns:a16="http://schemas.microsoft.com/office/drawing/2014/main" id="{5F9CE361-8D7E-4194-8AF9-45A5B05D0FEF}"/>
              </a:ext>
            </a:extLst>
          </p:cNvPr>
          <p:cNvCxnSpPr/>
          <p:nvPr>
            <p:custDataLst>
              <p:tags r:id="rId1"/>
            </p:custDataLst>
          </p:nvPr>
        </p:nvCxnSpPr>
        <p:spPr>
          <a:xfrm>
            <a:off x="-241516" y="-276433"/>
            <a:ext cx="0" cy="2567967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A_库_椭圆 31">
            <a:extLst>
              <a:ext uri="{FF2B5EF4-FFF2-40B4-BE49-F238E27FC236}">
                <a16:creationId xmlns:a16="http://schemas.microsoft.com/office/drawing/2014/main" id="{4ECF72B5-452C-4228-9267-0A8030AE37E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5708" y="1417841"/>
            <a:ext cx="235527" cy="23552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1</a:t>
            </a:r>
          </a:p>
        </p:txBody>
      </p:sp>
      <p:sp>
        <p:nvSpPr>
          <p:cNvPr id="7" name="PA_库_椭圆 35">
            <a:extLst>
              <a:ext uri="{FF2B5EF4-FFF2-40B4-BE49-F238E27FC236}">
                <a16:creationId xmlns:a16="http://schemas.microsoft.com/office/drawing/2014/main" id="{B5CEC811-0D85-4D77-B394-7B01341CBFA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885708" y="2707770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2</a:t>
            </a:r>
          </a:p>
        </p:txBody>
      </p:sp>
      <p:sp>
        <p:nvSpPr>
          <p:cNvPr id="8" name="PA_库_椭圆 39">
            <a:extLst>
              <a:ext uri="{FF2B5EF4-FFF2-40B4-BE49-F238E27FC236}">
                <a16:creationId xmlns:a16="http://schemas.microsoft.com/office/drawing/2014/main" id="{19C651F8-0A99-4AE0-8CC3-8E3C307B2EC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85708" y="3987229"/>
            <a:ext cx="235527" cy="235527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3</a:t>
            </a:r>
          </a:p>
        </p:txBody>
      </p:sp>
      <p:grpSp>
        <p:nvGrpSpPr>
          <p:cNvPr id="9" name="PA_库_组合 42">
            <a:extLst>
              <a:ext uri="{FF2B5EF4-FFF2-40B4-BE49-F238E27FC236}">
                <a16:creationId xmlns:a16="http://schemas.microsoft.com/office/drawing/2014/main" id="{C9E960D7-D6C4-4FCF-BE00-5B117B651D34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1447368" y="1071650"/>
            <a:ext cx="4510315" cy="1138269"/>
            <a:chOff x="7434942" y="1984160"/>
            <a:chExt cx="4510315" cy="1138269"/>
          </a:xfrm>
        </p:grpSpPr>
        <p:sp>
          <p:nvSpPr>
            <p:cNvPr id="10" name="Text Placeholder 4">
              <a:extLst>
                <a:ext uri="{FF2B5EF4-FFF2-40B4-BE49-F238E27FC236}">
                  <a16:creationId xmlns:a16="http://schemas.microsoft.com/office/drawing/2014/main" id="{64555281-7D43-4694-91ED-7E30F79DDDA7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直观看到打卡成果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绿色标亮打卡日期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1" name="Rectangle 41">
              <a:extLst>
                <a:ext uri="{FF2B5EF4-FFF2-40B4-BE49-F238E27FC236}">
                  <a16:creationId xmlns:a16="http://schemas.microsoft.com/office/drawing/2014/main" id="{14DDF295-D4F0-4589-B420-0F8ECEB332D9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1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打卡日历</a:t>
              </a:r>
              <a:endParaRPr lang="id-ID" sz="1400" dirty="0">
                <a:solidFill>
                  <a:schemeClr val="accent1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2" name="PA_库_组合 43">
            <a:extLst>
              <a:ext uri="{FF2B5EF4-FFF2-40B4-BE49-F238E27FC236}">
                <a16:creationId xmlns:a16="http://schemas.microsoft.com/office/drawing/2014/main" id="{E539389E-E839-4B16-988D-AFA3ADA4C4EB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1447368" y="2303753"/>
            <a:ext cx="4510315" cy="1138269"/>
            <a:chOff x="7434942" y="1984160"/>
            <a:chExt cx="4510315" cy="1138269"/>
          </a:xfrm>
        </p:grpSpPr>
        <p:sp>
          <p:nvSpPr>
            <p:cNvPr id="13" name="Text Placeholder 4">
              <a:extLst>
                <a:ext uri="{FF2B5EF4-FFF2-40B4-BE49-F238E27FC236}">
                  <a16:creationId xmlns:a16="http://schemas.microsoft.com/office/drawing/2014/main" id="{77F65D83-34B8-4BD6-AC2D-B564F15A57BD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连续打卡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-</a:t>
              </a: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获得坚持勋章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词汇量提升</a:t>
              </a:r>
              <a:r>
                <a:rPr lang="en-US" altLang="zh-CN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-</a:t>
              </a: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获得进步勋章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4" name="Rectangle 45">
              <a:extLst>
                <a:ext uri="{FF2B5EF4-FFF2-40B4-BE49-F238E27FC236}">
                  <a16:creationId xmlns:a16="http://schemas.microsoft.com/office/drawing/2014/main" id="{66085E71-9379-41A5-930A-A3F5EB9FD61C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成就勋章</a:t>
              </a:r>
              <a:endParaRPr lang="id-ID" sz="1400" dirty="0">
                <a:solidFill>
                  <a:schemeClr val="accent2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15" name="PA_库_组合 46">
            <a:extLst>
              <a:ext uri="{FF2B5EF4-FFF2-40B4-BE49-F238E27FC236}">
                <a16:creationId xmlns:a16="http://schemas.microsoft.com/office/drawing/2014/main" id="{FAF70DD2-1DC8-477A-8C0E-8401789A7CAB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447368" y="3535857"/>
            <a:ext cx="4510315" cy="1138269"/>
            <a:chOff x="7434942" y="1984160"/>
            <a:chExt cx="4510315" cy="1138269"/>
          </a:xfrm>
        </p:grpSpPr>
        <p:sp>
          <p:nvSpPr>
            <p:cNvPr id="16" name="Text Placeholder 4">
              <a:extLst>
                <a:ext uri="{FF2B5EF4-FFF2-40B4-BE49-F238E27FC236}">
                  <a16:creationId xmlns:a16="http://schemas.microsoft.com/office/drawing/2014/main" id="{B847A521-42E1-43DB-9659-41819A66CD4E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为努力学习的少侠送上惊喜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打破时间界限的打卡、学习、复习操作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17" name="Rectangle 48">
              <a:extLst>
                <a:ext uri="{FF2B5EF4-FFF2-40B4-BE49-F238E27FC236}">
                  <a16:creationId xmlns:a16="http://schemas.microsoft.com/office/drawing/2014/main" id="{00D05E0C-FE1B-4176-8930-5F4A8642397E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3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隐藏成就</a:t>
              </a:r>
              <a:endParaRPr lang="id-ID" sz="1400" dirty="0">
                <a:solidFill>
                  <a:schemeClr val="accent3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B609A1A8-DE65-4CA5-A418-03B7330082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6650" y="367648"/>
            <a:ext cx="3361350" cy="6122704"/>
          </a:xfrm>
          <a:prstGeom prst="rect">
            <a:avLst/>
          </a:prstGeom>
        </p:spPr>
      </p:pic>
      <p:sp>
        <p:nvSpPr>
          <p:cNvPr id="21" name="PA_库_椭圆 35">
            <a:extLst>
              <a:ext uri="{FF2B5EF4-FFF2-40B4-BE49-F238E27FC236}">
                <a16:creationId xmlns:a16="http://schemas.microsoft.com/office/drawing/2014/main" id="{FC88894C-388F-402F-94E1-F6A304F7A53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85708" y="5135507"/>
            <a:ext cx="235527" cy="2355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27000" dist="101600" dir="5400000" algn="t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Segoe UI" panose="020B0502040204020203" pitchFamily="34" charset="0"/>
                <a:ea typeface="Roboto Medium" charset="0"/>
                <a:cs typeface="Segoe UI" panose="020B0502040204020203" pitchFamily="34" charset="0"/>
              </a:rPr>
              <a:t>4</a:t>
            </a:r>
          </a:p>
        </p:txBody>
      </p:sp>
      <p:grpSp>
        <p:nvGrpSpPr>
          <p:cNvPr id="22" name="PA_库_组合 43">
            <a:extLst>
              <a:ext uri="{FF2B5EF4-FFF2-40B4-BE49-F238E27FC236}">
                <a16:creationId xmlns:a16="http://schemas.microsoft.com/office/drawing/2014/main" id="{FBB1F77F-0676-4156-A8AD-7DD7641F4745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1447368" y="4731490"/>
            <a:ext cx="4510315" cy="1138269"/>
            <a:chOff x="7434942" y="1984160"/>
            <a:chExt cx="4510315" cy="1138269"/>
          </a:xfrm>
        </p:grpSpPr>
        <p:sp>
          <p:nvSpPr>
            <p:cNvPr id="23" name="Text Placeholder 4">
              <a:extLst>
                <a:ext uri="{FF2B5EF4-FFF2-40B4-BE49-F238E27FC236}">
                  <a16:creationId xmlns:a16="http://schemas.microsoft.com/office/drawing/2014/main" id="{71E8E8B8-4CEE-43FC-9A94-DFBC67E06A22}"/>
                </a:ext>
              </a:extLst>
            </p:cNvPr>
            <p:cNvSpPr txBox="1">
              <a:spLocks/>
            </p:cNvSpPr>
            <p:nvPr/>
          </p:nvSpPr>
          <p:spPr>
            <a:xfrm>
              <a:off x="7434942" y="2349301"/>
              <a:ext cx="4510315" cy="773128"/>
            </a:xfrm>
            <a:prstGeom prst="rect">
              <a:avLst/>
            </a:prstGeom>
          </p:spPr>
          <p:txBody>
            <a:bodyPr/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向朋友炫耀你的成就</a:t>
              </a:r>
              <a:endParaRPr lang="en-US" altLang="zh-CN" sz="1200" b="1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  <a:p>
              <a:pPr marL="0" indent="0">
                <a:lnSpc>
                  <a:spcPct val="114000"/>
                </a:lnSpc>
                <a:buNone/>
                <a:defRPr/>
              </a:pPr>
              <a:r>
                <a:rPr lang="zh-CN" altLang="en-US" sz="1200" b="1" dirty="0">
                  <a:solidFill>
                    <a:schemeClr val="bg1">
                      <a:lumMod val="65000"/>
                    </a:schemeClr>
                  </a:solidFill>
                  <a:latin typeface="+mj-lt"/>
                  <a:cs typeface="Calibri"/>
                </a:rPr>
                <a:t>在彼此激励中共同进步</a:t>
              </a:r>
              <a:endParaRPr lang="id-ID" sz="1200" dirty="0">
                <a:solidFill>
                  <a:schemeClr val="bg1">
                    <a:lumMod val="65000"/>
                  </a:schemeClr>
                </a:solidFill>
                <a:latin typeface="+mj-lt"/>
                <a:cs typeface="Calibri"/>
              </a:endParaRPr>
            </a:p>
          </p:txBody>
        </p: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7CC57EBA-CE36-4B0D-ABE5-52E34B4B28E7}"/>
                </a:ext>
              </a:extLst>
            </p:cNvPr>
            <p:cNvSpPr/>
            <p:nvPr/>
          </p:nvSpPr>
          <p:spPr>
            <a:xfrm>
              <a:off x="7434942" y="1984160"/>
              <a:ext cx="90281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chemeClr val="accent2"/>
                  </a:solidFill>
                  <a:latin typeface="Nexa Bold" panose="02000000000000000000" pitchFamily="50" charset="0"/>
                  <a:cs typeface="Segoe UI Light" panose="020B0502040204020203" pitchFamily="34" charset="0"/>
                </a:rPr>
                <a:t>分享按钮</a:t>
              </a:r>
              <a:endParaRPr lang="id-ID" sz="1400" dirty="0">
                <a:solidFill>
                  <a:schemeClr val="accent2"/>
                </a:solidFill>
                <a:latin typeface="Nexa Bold" panose="02000000000000000000" pitchFamily="50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5CDDB743-5668-4E79-9A31-DCC49F59805C}"/>
              </a:ext>
            </a:extLst>
          </p:cNvPr>
          <p:cNvGrpSpPr/>
          <p:nvPr/>
        </p:nvGrpSpPr>
        <p:grpSpPr>
          <a:xfrm>
            <a:off x="8341776" y="1293601"/>
            <a:ext cx="2448144" cy="4775746"/>
            <a:chOff x="8341776" y="1293601"/>
            <a:chExt cx="2448144" cy="4775746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79C06B6-A925-4304-A036-5BE60C5B4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44" t="15712" r="16562" b="78444"/>
            <a:stretch/>
          </p:blipFill>
          <p:spPr>
            <a:xfrm>
              <a:off x="8341776" y="1293601"/>
              <a:ext cx="2448144" cy="462332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9DBEB8A-3634-4996-B3BA-1BBFA0BB9D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844" t="15712" r="16562" b="78444"/>
            <a:stretch/>
          </p:blipFill>
          <p:spPr>
            <a:xfrm>
              <a:off x="8479245" y="5641056"/>
              <a:ext cx="2236159" cy="428291"/>
            </a:xfrm>
            <a:prstGeom prst="rect">
              <a:avLst/>
            </a:prstGeom>
          </p:spPr>
        </p:pic>
      </p:grpSp>
      <p:pic>
        <p:nvPicPr>
          <p:cNvPr id="30" name="图片 29">
            <a:extLst>
              <a:ext uri="{FF2B5EF4-FFF2-40B4-BE49-F238E27FC236}">
                <a16:creationId xmlns:a16="http://schemas.microsoft.com/office/drawing/2014/main" id="{156065F3-057E-44E4-B7BC-163240E0A5C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0" t="15795" r="14498" b="46059"/>
          <a:stretch/>
        </p:blipFill>
        <p:spPr>
          <a:xfrm>
            <a:off x="8264764" y="1274823"/>
            <a:ext cx="2518410" cy="2335531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D90C5086-D1D7-4EC7-BA5D-0C065A3FBB8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3" t="53820" r="14340" b="24306"/>
          <a:stretch/>
        </p:blipFill>
        <p:spPr>
          <a:xfrm>
            <a:off x="8273335" y="3617918"/>
            <a:ext cx="2509839" cy="1339287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8F71FC9-A83C-4281-9C88-2B82D28C407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3" t="76279" r="14340" b="5745"/>
          <a:stretch/>
        </p:blipFill>
        <p:spPr>
          <a:xfrm>
            <a:off x="8280081" y="5039267"/>
            <a:ext cx="2509839" cy="1100583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625DBFD-CC2B-4823-864E-87F38F2A4E11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29" t="9920" r="14340" b="85337"/>
          <a:stretch/>
        </p:blipFill>
        <p:spPr>
          <a:xfrm>
            <a:off x="10493070" y="988080"/>
            <a:ext cx="296850" cy="29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6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500" fill="hold"/>
                                        <p:tgtEl>
                                          <p:spTgt spid="7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8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500" fill="hold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500" fill="hold"/>
                                        <p:tgtEl>
                                          <p:spTgt spid="21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87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73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996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96" tmFilter="0, 0; 0.125,0.2665; 0.25,0.4; 0.375,0.465; 0.5,0.5;  0.625,0.535; 0.75,0.6; 0.875,0.7335; 1,1">
                                          <p:stCondLst>
                                            <p:cond delay="99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498" tmFilter="0, 0; 0.125,0.2665; 0.25,0.4; 0.375,0.465; 0.5,0.5;  0.625,0.535; 0.75,0.6; 0.875,0.7335; 1,1">
                                          <p:stCondLst>
                                            <p:cond delay="198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46" tmFilter="0, 0; 0.125,0.2665; 0.25,0.4; 0.375,0.465; 0.5,0.5;  0.625,0.535; 0.75,0.6; 0.875,0.7335; 1,1">
                                          <p:stCondLst>
                                            <p:cond delay="248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39">
                                          <p:stCondLst>
                                            <p:cond delay="97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249" decel="50000">
                                          <p:stCondLst>
                                            <p:cond delay="101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39">
                                          <p:stCondLst>
                                            <p:cond delay="19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249" decel="50000">
                                          <p:stCondLst>
                                            <p:cond delay="200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39">
                                          <p:stCondLst>
                                            <p:cond delay="2463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249" decel="50000">
                                          <p:stCondLst>
                                            <p:cond delay="250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39">
                                          <p:stCondLst>
                                            <p:cond delay="27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249" decel="50000">
                                          <p:stCondLst>
                                            <p:cond delay="275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  <p:bldP spid="21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</p:tagLst>
</file>

<file path=ppt/theme/theme1.xml><?xml version="1.0" encoding="utf-8"?>
<a:theme xmlns:a="http://schemas.openxmlformats.org/drawingml/2006/main" name="第一PPT，www.1ppt.com">
  <a:themeElements>
    <a:clrScheme name="自定义 5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C000"/>
      </a:accent1>
      <a:accent2>
        <a:srgbClr val="2F2FE9"/>
      </a:accent2>
      <a:accent3>
        <a:srgbClr val="F7AD19"/>
      </a:accent3>
      <a:accent4>
        <a:srgbClr val="F6AF2E"/>
      </a:accent4>
      <a:accent5>
        <a:srgbClr val="2F2FE9"/>
      </a:accent5>
      <a:accent6>
        <a:srgbClr val="F7AD19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393</Words>
  <Application>Microsoft Office PowerPoint</Application>
  <PresentationFormat>宽屏</PresentationFormat>
  <Paragraphs>113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Gill Sans</vt:lpstr>
      <vt:lpstr>Montserrat</vt:lpstr>
      <vt:lpstr>Montserrat Light</vt:lpstr>
      <vt:lpstr>Nexa Bold</vt:lpstr>
      <vt:lpstr>等线</vt:lpstr>
      <vt:lpstr>汉仪晓波折纸体简</vt:lpstr>
      <vt:lpstr>默陌山魂手迹</vt:lpstr>
      <vt:lpstr>微软雅黑</vt:lpstr>
      <vt:lpstr>Arial</vt:lpstr>
      <vt:lpstr>Calibri</vt:lpstr>
      <vt:lpstr>Calibri Light</vt:lpstr>
      <vt:lpstr>Segoe UI</vt:lpstr>
      <vt:lpstr>Segoe UI Light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2.5D</dc:title>
  <dc:creator>第一PPT</dc:creator>
  <cp:keywords>www.1ppt.com</cp:keywords>
  <dc:description>www.1ppt.com</dc:description>
  <cp:lastModifiedBy>沙 先生</cp:lastModifiedBy>
  <cp:revision>144</cp:revision>
  <dcterms:created xsi:type="dcterms:W3CDTF">2018-08-20T15:14:05Z</dcterms:created>
  <dcterms:modified xsi:type="dcterms:W3CDTF">2019-09-15T02:52:46Z</dcterms:modified>
</cp:coreProperties>
</file>