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A993"/>
    <a:srgbClr val="0F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3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2C30C-EA6F-4E54-805F-B63565DC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4D5BAE-0BCA-4EFE-814F-4063A50D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83D15-E899-49D9-A483-8243BC97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A655F-BDD0-49E4-BFA7-4EE7CDF0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BC0EA-8115-49E5-B5F8-422BCF2B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4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235F-8F05-4DE7-8CDE-ABE443A9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EA416F-5972-40A4-8F35-106AD744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B1E7D-693D-4295-9528-082C4176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BC103-0C7F-4BBE-9145-2C5FE37C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E89E2-BC49-4403-8C05-66F7577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1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803160-A3FF-488C-89B9-38EE2D03D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80ECF0-B113-474F-9D3F-587727A8E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F9C06-CE55-42BE-8D2C-5684C352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0ABE0-B79E-476D-8773-391F6512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D331A-FB7E-43DC-B553-2CDFF44B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2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7F6A8-0BDF-4A7D-B5D8-46598172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9DBC0-6F4B-4F87-A7A7-CA1F0F1E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66206-6E72-4DDC-B73E-B50F6CCE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8EDB55-D7AD-4A4A-B4D2-3EE53A13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BAFBFF-9A05-416D-817E-C1DDEDE7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7D9B7-3E0B-48E6-A7ED-B64DA611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260AA-B582-4AFA-B462-369FD0313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5B45-4F1F-4D2F-A89C-0E2286A4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53E46-D71D-4E26-A82E-DA222332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5BBBC-9A04-4843-AF9A-D1C7D5A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B0A1C-FB99-4FEB-8DFC-2A2E98C9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85A05-D7CF-48C3-89BA-62E14382C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C081C-B3B3-43D0-8C44-0ABFFAB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8EC6C-87B7-4F02-A3BA-E2A5173B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06F681-FECD-4D12-A0A2-A41AE11A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F3BFC-4618-4DA5-A6D5-F77BCA0B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A6BE-97E5-45C8-8B6F-371B6FF2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14D00-D094-4EC9-8A70-F86BB978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02CBE7-DD76-403A-B6CB-BFCB7A2B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406041-DAA3-435F-8BCC-E76A6384F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A1268D-B0B1-45F5-B98D-1DA30F7E0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FE734F-4387-4F71-8696-035B3019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205779-AA32-493C-A026-696A00DB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78DDDB-3A40-4572-A483-E9E1A4AA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CB0A-D17B-48CD-B1CC-BE1C1378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F32FA8-6DF1-4681-85D7-0A5484C8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A17589-E54C-4236-9E22-036BC10A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BA315-9EFA-4DB6-96D9-496CDB1C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8773A2-212B-460D-8E1D-009194A2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9F9D0C-D2B8-4F0D-9609-5CAFE633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EB2FF4-7601-47E5-9799-0254831E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3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CE75B-78AA-4944-AF23-E9A71AFF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D3112-823C-4F21-973C-1AB79F1A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CF121-A56D-492C-97FC-18D8F8E7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8D9A0-D59E-4996-95DF-922A519C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4DD5C-E549-4DE3-B977-A549D859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930D8-D71B-4DC2-8FC9-75FB2A18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7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57016-582A-4F54-928B-EC8F7C6A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3E18B-305F-4B2D-8105-90853A4A8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C34097-B489-4F61-B414-74967071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BD32F-C03D-40A6-8947-745DC465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B2174-10A1-466D-9E61-A069EC51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A839D-C133-4073-9F29-646F41E7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7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5587F-25E7-4319-A4E6-34748A1E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5B53E-463F-48CF-B525-C84F83A37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67CC2-31E0-4736-B4D0-E7608FC0C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83BE-66FA-4273-9962-83CDD982B06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9EC4-47E2-44EC-BCE9-2ADECCF88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16530-A203-4318-AE86-CC8D6F894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829F-66A2-4011-AA84-BA56B1302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6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325FC5-863C-4716-ACBC-C9C23DE3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ED8A2FE-5636-4BFC-95CE-AC035328D84D}"/>
              </a:ext>
            </a:extLst>
          </p:cNvPr>
          <p:cNvSpPr/>
          <p:nvPr/>
        </p:nvSpPr>
        <p:spPr>
          <a:xfrm>
            <a:off x="8776252" y="178904"/>
            <a:ext cx="3245126" cy="1470992"/>
          </a:xfrm>
          <a:prstGeom prst="rect">
            <a:avLst/>
          </a:prstGeom>
          <a:solidFill>
            <a:srgbClr val="0F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8D63E3-16F7-4E96-AE13-550EC79E4BD9}"/>
              </a:ext>
            </a:extLst>
          </p:cNvPr>
          <p:cNvSpPr/>
          <p:nvPr/>
        </p:nvSpPr>
        <p:spPr>
          <a:xfrm>
            <a:off x="6639476" y="1775559"/>
            <a:ext cx="5790166" cy="1569660"/>
          </a:xfrm>
          <a:prstGeom prst="rect">
            <a:avLst/>
          </a:prstGeom>
          <a:noFill/>
          <a:scene3d>
            <a:camera prst="isometricRightUp">
              <a:rot lat="2100000" lon="20700000" rev="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dirty="0">
                <a:ln w="0"/>
                <a:solidFill>
                  <a:srgbClr val="BCA9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造字工房言宋（非商用）常规体" pitchFamily="50" charset="-122"/>
                <a:ea typeface="造字工房言宋（非商用）常规体" pitchFamily="50" charset="-122"/>
              </a:rPr>
              <a:t>求是潮</a:t>
            </a:r>
            <a:endParaRPr lang="zh-CN" altLang="en-US" sz="9600" b="0" cap="none" spc="0" dirty="0">
              <a:ln w="0"/>
              <a:solidFill>
                <a:srgbClr val="BCA99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造字工房言宋（非商用）常规体" pitchFamily="50" charset="-122"/>
              <a:ea typeface="造字工房言宋（非商用）常规体" pitchFamily="5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59CC7C-53BB-4CD0-87B0-17C1894C5C57}"/>
              </a:ext>
            </a:extLst>
          </p:cNvPr>
          <p:cNvSpPr txBox="1"/>
          <p:nvPr/>
        </p:nvSpPr>
        <p:spPr>
          <a:xfrm>
            <a:off x="6345045" y="3299883"/>
            <a:ext cx="6379028" cy="923330"/>
          </a:xfrm>
          <a:prstGeom prst="rect">
            <a:avLst/>
          </a:prstGeom>
          <a:noFill/>
          <a:scene3d>
            <a:camera prst="isometricRightUp">
              <a:rot lat="2100000" lon="2070000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rgbClr val="BCA9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造字工房言宋（非商用）常规体" pitchFamily="50" charset="-122"/>
                <a:ea typeface="造字工房言宋（非商用）常规体" pitchFamily="50" charset="-122"/>
              </a:rPr>
              <a:t>产品运营部门</a:t>
            </a:r>
            <a:endParaRPr lang="zh-CN" altLang="en-US" sz="5400" b="0" cap="none" spc="0" dirty="0">
              <a:ln w="0"/>
              <a:solidFill>
                <a:srgbClr val="BCA99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造字工房言宋（非商用）常规体" pitchFamily="50" charset="-122"/>
              <a:ea typeface="造字工房言宋（非商用）常规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482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造字工房言宋（非商用）常规体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子白</dc:creator>
  <cp:lastModifiedBy>林 子白</cp:lastModifiedBy>
  <cp:revision>6</cp:revision>
  <dcterms:created xsi:type="dcterms:W3CDTF">2020-09-15T09:24:41Z</dcterms:created>
  <dcterms:modified xsi:type="dcterms:W3CDTF">2020-09-17T09:25:35Z</dcterms:modified>
</cp:coreProperties>
</file>