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200306@126.com" initials="r" lastIdx="1" clrIdx="0">
    <p:extLst>
      <p:ext uri="{19B8F6BF-5375-455C-9EA6-DF929625EA0E}">
        <p15:presenceInfo xmlns:p15="http://schemas.microsoft.com/office/powerpoint/2012/main" userId="dca2b19df7d309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1072A-D118-4AC1-8A43-48116490D5BC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03F2-95FF-453A-AF7D-7BD5D03A0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03F2-95FF-453A-AF7D-7BD5D03A00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4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3BA0-AD98-4700-9355-3C81B5F81EE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75EB-0304-469E-ABCF-EC7AD64F2214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56CC-F543-4DF4-BA33-78BD25D2CDBD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5536-E683-4D8C-8717-3AA9F5DA27E6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6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8981-9BA9-4F11-96E9-BC58DCAEBFDA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4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F64-F13C-4014-A4C8-642DDF6FC1D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8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A9E-DE87-47F0-B32E-FE6EFAF96A06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578-2607-47E5-8564-CC1CCEA3FC79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2408-8CCE-49A2-A900-ED2A40BE10CC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166-7FEB-4F4A-AD3E-D90BB107F59E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AA49-0CCB-47D8-8C77-44C3D7F8BD57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0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C94E-45B7-40E8-9AEC-5EE15AFA44E0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5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77E-B116-463A-A8EF-6E0A1E277582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1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712F-6172-4742-BF65-E3E48BC34EFA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A08-E17B-4FF1-B7E3-785CD6E9B062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7FC5-19F7-43D2-98F1-5C10893B5532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9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2549-0A16-4C6A-997C-D0EA3279ABFE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XXXX//</a:t>
            </a:r>
            <a:r>
              <a:rPr lang="zh-CN" altLang="en-US"/>
              <a:t>组名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3C7BEC-65D0-42B1-8455-CFD9DB43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FDC91-11C4-42D2-998C-676FC80F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XXXX//</a:t>
            </a:r>
            <a:r>
              <a:rPr lang="zh-CN" altLang="en-US" dirty="0"/>
              <a:t>组名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43C1B-D1E0-4241-8F48-F1643F616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6845"/>
          </a:xfrm>
        </p:spPr>
        <p:txBody>
          <a:bodyPr>
            <a:norm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XXXX//</a:t>
            </a:r>
            <a:r>
              <a:rPr lang="zh-CN" altLang="en-US" dirty="0"/>
              <a:t>组内</a:t>
            </a:r>
            <a:r>
              <a:rPr lang="zh-CN" altLang="en-US"/>
              <a:t>职务：包文宇</a:t>
            </a:r>
            <a:endParaRPr lang="en-US" altLang="zh-CN" dirty="0"/>
          </a:p>
          <a:p>
            <a:r>
              <a:rPr lang="en-US" altLang="zh-CN" dirty="0"/>
              <a:t>XXXX//</a:t>
            </a:r>
            <a:r>
              <a:rPr lang="zh-CN" altLang="en-US" dirty="0"/>
              <a:t>组内职务：从博义</a:t>
            </a:r>
            <a:endParaRPr lang="en-US" altLang="zh-CN" dirty="0"/>
          </a:p>
          <a:p>
            <a:r>
              <a:rPr lang="en-US" altLang="zh-CN" dirty="0"/>
              <a:t>XXXX//</a:t>
            </a:r>
            <a:r>
              <a:rPr lang="zh-CN" altLang="en-US" dirty="0"/>
              <a:t>组内职务：任禹谦</a:t>
            </a:r>
            <a:endParaRPr lang="en-US" altLang="zh-CN" dirty="0"/>
          </a:p>
          <a:p>
            <a:r>
              <a:rPr lang="en-US" altLang="zh-CN" dirty="0"/>
              <a:t>XXXX//</a:t>
            </a:r>
            <a:r>
              <a:rPr lang="zh-CN" altLang="en-US" dirty="0"/>
              <a:t>组内职务：吴   越</a:t>
            </a:r>
          </a:p>
        </p:txBody>
      </p:sp>
    </p:spTree>
    <p:extLst>
      <p:ext uri="{BB962C8B-B14F-4D97-AF65-F5344CB8AC3E}">
        <p14:creationId xmlns:p14="http://schemas.microsoft.com/office/powerpoint/2010/main" val="426874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42F08-E34B-4833-A136-051B920A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平板游戏！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9B356-5D5C-4325-9549-B444517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10F6ED9-7BA0-4C32-9A5F-5EB391D0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58" y="2160588"/>
            <a:ext cx="6086122" cy="3881437"/>
          </a:xfrm>
        </p:spPr>
      </p:pic>
    </p:spTree>
    <p:extLst>
      <p:ext uri="{BB962C8B-B14F-4D97-AF65-F5344CB8AC3E}">
        <p14:creationId xmlns:p14="http://schemas.microsoft.com/office/powerpoint/2010/main" val="247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6984-F5D4-4175-9F7A-6F26628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横版通关！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A2B178C-9A47-4EF7-9631-AA8EC7FEA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936B1-23C4-4FD3-94DE-E16606ED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7038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55B6-4CFE-4AE1-9AA8-9529429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自定义世界！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E767CA-F195-4AAF-BFE9-4B25968D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3712A-3F97-4112-9E3A-61A1BE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8872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2654-02E5-47FC-95F4-03CA4DEF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多人游戏！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A8BC45-A93C-449E-950F-A97B84D49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9" y="2160588"/>
            <a:ext cx="6920439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C8517-A475-4098-A3C2-087D58F0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983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8871D-DD12-4DEF-8AFD-6CC8EEBD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sz="9600" dirty="0"/>
            </a:br>
            <a:br>
              <a:rPr lang="en-US" altLang="zh-CN" sz="9600" dirty="0"/>
            </a:br>
            <a:r>
              <a:rPr lang="en-US" altLang="zh-CN" sz="10700" dirty="0"/>
              <a:t>N in 1</a:t>
            </a:r>
            <a:r>
              <a:rPr lang="zh-CN" altLang="en-US" sz="10700" dirty="0"/>
              <a:t>！</a:t>
            </a:r>
            <a:br>
              <a:rPr lang="en-US" altLang="zh-CN" sz="9600" dirty="0"/>
            </a:br>
            <a:endParaRPr lang="zh-CN" altLang="en-US" sz="9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88B1D-9C8D-436F-A653-318CBE38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838804"/>
            <a:ext cx="8596668" cy="1570962"/>
          </a:xfrm>
        </p:spPr>
        <p:txBody>
          <a:bodyPr/>
          <a:lstStyle/>
          <a:p>
            <a:pPr algn="ctr"/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无名产品！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7F99B0-1982-4123-BFFF-6002211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69076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8763F3-D86A-409A-B325-BA6FD4E2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51512"/>
            <a:ext cx="8596668" cy="5176289"/>
          </a:xfrm>
        </p:spPr>
        <p:txBody>
          <a:bodyPr>
            <a:noAutofit/>
          </a:bodyPr>
          <a:lstStyle/>
          <a:p>
            <a:r>
              <a:rPr lang="zh-CN" altLang="en-US" sz="14000" dirty="0"/>
              <a:t>独特的</a:t>
            </a:r>
            <a:br>
              <a:rPr lang="en-US" altLang="zh-CN" sz="14000" dirty="0"/>
            </a:br>
            <a:endParaRPr lang="zh-CN" altLang="en-US" sz="14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F0F3111-9349-4A82-8B91-2C410508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280529"/>
            <a:ext cx="8596668" cy="2271860"/>
          </a:xfrm>
        </p:spPr>
        <p:txBody>
          <a:bodyPr>
            <a:normAutofit/>
          </a:bodyPr>
          <a:lstStyle/>
          <a:p>
            <a:r>
              <a:rPr kumimoji="0" lang="zh-CN" altLang="en-US" sz="14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游戏体验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01344-9960-412E-94AE-8116DC60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720172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B836320-8815-4C4F-A8D3-16265AB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所搭建即所得！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1AC2214-A26F-473E-B68B-74B913E2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（搭建积木、电脑实时生成图像照片）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DFD00-6313-4932-B230-C3F9A939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30551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9B1BC-C5AA-4D20-B6A6-C3DCE0A6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自由探索你的世界！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6AAD-75CC-403B-B57F-8706E081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（游戏操作界面）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8D0A0A-0A13-435C-ABF9-78314CA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5972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D87D-B1A7-4817-AF82-9F06A4E0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邀请你的玩伴！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1C3E2-F208-47D6-BA91-D7203D70F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（双人游戏</a:t>
            </a:r>
            <a:r>
              <a:rPr lang="en-US" altLang="zh-CN" dirty="0"/>
              <a:t>iPad</a:t>
            </a:r>
            <a:r>
              <a:rPr lang="zh-CN" altLang="en-US" dirty="0"/>
              <a:t>操作界面）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640994-F048-4B72-9942-29B38767A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（双人游戏玩耍照片）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102962-5ACE-4AA0-896E-60F8764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86364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10C53A4-A18F-429D-8066-6448C1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刺激的闯关！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B9E4B80-71F3-4699-8030-07EF3CE8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（闯关关卡的“天梯”图片）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34E55E-E415-4C30-B8B0-E90756E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383119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E3724AC-BA4A-451F-80EA-9CF43B5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dirty="0"/>
              <a:t>早教积木？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0245DB9-4609-46AA-802C-A8C6C85B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42" y="2160588"/>
            <a:ext cx="4218953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34F33-FCFF-4124-9B4F-55F78418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368832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7BC7E33-9DC2-41AC-8069-87BF689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1264"/>
            <a:ext cx="8596668" cy="2201071"/>
          </a:xfrm>
        </p:spPr>
        <p:txBody>
          <a:bodyPr>
            <a:noAutofit/>
          </a:bodyPr>
          <a:lstStyle/>
          <a:p>
            <a:r>
              <a:rPr lang="zh-CN" altLang="en-US" sz="12000" dirty="0"/>
              <a:t>教育？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FDF5BA-E998-49F3-9F2E-BE71B6A0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3187964"/>
            <a:ext cx="9758138" cy="2449265"/>
          </a:xfrm>
        </p:spPr>
        <p:txBody>
          <a:bodyPr>
            <a:normAutofit/>
          </a:bodyPr>
          <a:lstStyle/>
          <a:p>
            <a:r>
              <a:rPr kumimoji="0" lang="zh-CN" altLang="en-US" sz="12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我们是认真的！</a:t>
            </a:r>
            <a:endParaRPr lang="zh-CN" altLang="en-US" sz="1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778AD-C0F8-495F-842D-0F4F1ED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87600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7A4C39-F2EC-447A-8198-47C64E1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该有的、我们都不少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B975B-E61A-409C-836D-99FFD287C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（识字游戏界面）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299F289-969C-439C-9251-D2E01C137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（算数游戏界面）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8840F7-9296-4DD7-A570-6043203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48687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AB77C-E49D-4D2B-AB5B-3B30AB8E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表演时间到！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4537-F9B9-4A10-8EC9-6062A0C1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（器乐游戏</a:t>
            </a:r>
            <a:r>
              <a:rPr lang="en-US" altLang="zh-CN" dirty="0"/>
              <a:t>iPad</a:t>
            </a:r>
            <a:r>
              <a:rPr lang="zh-CN" altLang="en-US" dirty="0"/>
              <a:t>显示界面）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455BC-DD86-40E8-AD50-538BD4F7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349299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3AC6-647B-4124-BC41-5914CDDC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演奏，不能只有理论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9BBF9-CFD6-4B67-9AEC-F85F3E56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（器乐模式实体方块操作照片）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908CC-F582-4C95-9AA0-0EAA2E18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31754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C228-E267-4F8F-BBFA-0C30F28B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000" dirty="0"/>
              <a:t>你的孩子，可以是工程师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37E557F-A1F0-4B7A-9BC0-F623C236F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（补充图形玩法</a:t>
            </a:r>
            <a:r>
              <a:rPr lang="en-US" altLang="zh-CN" dirty="0"/>
              <a:t>iPad</a:t>
            </a:r>
            <a:r>
              <a:rPr lang="zh-CN" altLang="en-US" dirty="0"/>
              <a:t>操作界面）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448D39F-9779-471F-8333-E18199A23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（补充图形玩法实体操作图片）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4DA93-72B8-4D77-A56D-CEAFE556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1"/>
            <a:ext cx="6297612" cy="365125"/>
          </a:xfrm>
        </p:spPr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11042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CC48EB4-BC8B-4CAB-B2AE-FDBACFAC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038"/>
            <a:ext cx="8596668" cy="1570962"/>
          </a:xfrm>
        </p:spPr>
        <p:txBody>
          <a:bodyPr>
            <a:normAutofit fontScale="90000"/>
          </a:bodyPr>
          <a:lstStyle/>
          <a:p>
            <a:r>
              <a:rPr lang="zh-CN" altLang="en-US" sz="6700" dirty="0"/>
              <a:t>担心孩子不爱玩学习闯关？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909970-F721-4234-A1D1-94A027B6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3429000"/>
            <a:ext cx="8596668" cy="1840584"/>
          </a:xfrm>
        </p:spPr>
        <p:txBody>
          <a:bodyPr>
            <a:normAutofit/>
          </a:bodyPr>
          <a:lstStyle/>
          <a:p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我们闯关和创造模式互补！</a:t>
            </a:r>
            <a:endParaRPr lang="zh-CN" altLang="en-US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7E58-220F-414E-8556-70A26F97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63659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1040D54-9563-4521-9B65-EF15FD2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1669"/>
            <a:ext cx="8596668" cy="1570963"/>
          </a:xfrm>
        </p:spPr>
        <p:txBody>
          <a:bodyPr>
            <a:noAutofit/>
          </a:bodyPr>
          <a:lstStyle/>
          <a:p>
            <a:r>
              <a:rPr lang="zh-CN" altLang="en-US" sz="12000" dirty="0"/>
              <a:t>难以上手？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81BD816-857D-4492-853A-EFB49A73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3600298"/>
            <a:ext cx="8596668" cy="2269765"/>
          </a:xfrm>
        </p:spPr>
        <p:txBody>
          <a:bodyPr>
            <a:normAutofit/>
          </a:bodyPr>
          <a:lstStyle/>
          <a:p>
            <a:r>
              <a:rPr kumimoji="0" lang="zh-CN" altLang="en-US" sz="12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全面引导！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5FB0-6ABF-4D15-A29C-EE558D0D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507249-D023-4008-88C5-4A5D85E95BBE}"/>
              </a:ext>
            </a:extLst>
          </p:cNvPr>
          <p:cNvSpPr txBox="1"/>
          <p:nvPr/>
        </p:nvSpPr>
        <p:spPr>
          <a:xfrm>
            <a:off x="677334" y="284238"/>
            <a:ext cx="9766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丰富，也简单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949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E2E666B-2EF3-4FDD-BE5D-11430139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000" dirty="0"/>
              <a:t>你好，我是</a:t>
            </a:r>
            <a:r>
              <a:rPr lang="en-US" altLang="zh-CN" sz="6000" dirty="0"/>
              <a:t>xx</a:t>
            </a:r>
            <a:r>
              <a:rPr lang="en-US" altLang="zh-CN" sz="1800" dirty="0"/>
              <a:t>//</a:t>
            </a:r>
            <a:r>
              <a:rPr lang="zh-CN" altLang="en-US" sz="1800" dirty="0"/>
              <a:t>吉祥物的名字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！</a:t>
            </a:r>
            <a:endParaRPr lang="zh-CN" altLang="en-US" sz="18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838E557-D1A5-4246-B5F4-F6504732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（吉祥物图片）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406F49-4E0F-4650-9CF7-B671549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875085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718B4-D4B7-4654-976C-2F493AEC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你的孩子，你清楚</a:t>
            </a:r>
            <a:r>
              <a:rPr lang="en-US" altLang="zh-CN" sz="6000" dirty="0"/>
              <a:t>!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073B7-2700-4F44-99F0-FF84072F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家长选择闯关难度选择操作界面）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0CB05-4E11-46D4-8BBA-89D190E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77338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4207-A15C-478D-99A9-62EB0FD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我们不想让“心灵的窗口”蒙尘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41989-9CCC-47BB-9D4A-E837B5A18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（护眼模式提示窗口）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9C6BB-2B5F-44BD-AEEF-886915AF2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（自动下线截图）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87A121-E75A-4E33-8BD3-01E054F5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42303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42CB8-54AF-4E48-B766-54BBF6C3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益智闯关？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079899-CE6D-40B4-80A0-CD219FA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487AD3D-2131-4508-828C-0C49AE7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8" y="2160588"/>
            <a:ext cx="6903741" cy="3881437"/>
          </a:xfrm>
        </p:spPr>
      </p:pic>
    </p:spTree>
    <p:extLst>
      <p:ext uri="{BB962C8B-B14F-4D97-AF65-F5344CB8AC3E}">
        <p14:creationId xmlns:p14="http://schemas.microsoft.com/office/powerpoint/2010/main" val="38867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2BD6BD0-A603-4276-9720-4B985E0A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96824"/>
            <a:ext cx="8596668" cy="4176073"/>
          </a:xfrm>
        </p:spPr>
        <p:txBody>
          <a:bodyPr/>
          <a:lstStyle/>
          <a:p>
            <a:pPr algn="ctr"/>
            <a:r>
              <a:rPr lang="zh-CN" altLang="en-US" sz="9600" dirty="0"/>
              <a:t>阿拉</a:t>
            </a:r>
            <a:r>
              <a:rPr lang="en-US" altLang="zh-CN" sz="9600" dirty="0"/>
              <a:t>//</a:t>
            </a:r>
            <a:r>
              <a:rPr lang="zh-CN" altLang="en-US" sz="9600" dirty="0"/>
              <a:t>产品名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E18B8-C46F-4F50-A4A1-A616B001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C21ACA-AB08-4E96-8F58-7E9C5C2177B2}"/>
              </a:ext>
            </a:extLst>
          </p:cNvPr>
          <p:cNvSpPr txBox="1"/>
          <p:nvPr/>
        </p:nvSpPr>
        <p:spPr>
          <a:xfrm>
            <a:off x="677334" y="3429000"/>
            <a:ext cx="8598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阿巴阿巴阿巴阿巴阿巴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//slogan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43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963E-7F74-43D6-B65B-C87D2FD5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7080"/>
            <a:ext cx="8596668" cy="3563332"/>
          </a:xfrm>
        </p:spPr>
        <p:txBody>
          <a:bodyPr>
            <a:normAutofit/>
          </a:bodyPr>
          <a:lstStyle/>
          <a:p>
            <a:pPr algn="ctr"/>
            <a:r>
              <a:rPr lang="zh-CN" altLang="en-US" sz="15000" dirty="0"/>
              <a:t>谢谢！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596D3-4D9C-4FB5-ABCE-3CA56E2F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32145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42F08-E34B-4833-A136-051B920A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平板游戏？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9B356-5D5C-4325-9549-B444517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10F6ED9-7BA0-4C32-9A5F-5EB391D0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58" y="2160588"/>
            <a:ext cx="6086122" cy="3881437"/>
          </a:xfrm>
        </p:spPr>
      </p:pic>
    </p:spTree>
    <p:extLst>
      <p:ext uri="{BB962C8B-B14F-4D97-AF65-F5344CB8AC3E}">
        <p14:creationId xmlns:p14="http://schemas.microsoft.com/office/powerpoint/2010/main" val="504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6984-F5D4-4175-9F7A-6F26628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横版通关？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A2B178C-9A47-4EF7-9631-AA8EC7FEA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936B1-23C4-4FD3-94DE-E16606ED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284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55B6-4CFE-4AE1-9AA8-9529429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自定义世界？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E767CA-F195-4AAF-BFE9-4B25968D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3712A-3F97-4112-9E3A-61A1BE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5410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2654-02E5-47FC-95F4-03CA4DEF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多人游戏？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A8BC45-A93C-449E-950F-A97B84D49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9" y="2160588"/>
            <a:ext cx="6920439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C8517-A475-4098-A3C2-087D58F0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XXXX//</a:t>
            </a:r>
            <a:r>
              <a:rPr lang="zh-CN" altLang="en-US" sz="2000" dirty="0"/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62560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E3724AC-BA4A-451F-80EA-9CF43B5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dirty="0"/>
              <a:t>早教积木！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0245DB9-4609-46AA-802C-A8C6C85B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42" y="2160588"/>
            <a:ext cx="4218953" cy="388143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34F33-FCFF-4124-9B4F-55F78418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</p:spTree>
    <p:extLst>
      <p:ext uri="{BB962C8B-B14F-4D97-AF65-F5344CB8AC3E}">
        <p14:creationId xmlns:p14="http://schemas.microsoft.com/office/powerpoint/2010/main" val="1609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42CB8-54AF-4E48-B766-54BBF6C3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益智闯关！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079899-CE6D-40B4-80A0-CD219FA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XXXX//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组名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487AD3D-2131-4508-828C-0C49AE7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8" y="2160588"/>
            <a:ext cx="6903741" cy="3881437"/>
          </a:xfrm>
        </p:spPr>
      </p:pic>
    </p:spTree>
    <p:extLst>
      <p:ext uri="{BB962C8B-B14F-4D97-AF65-F5344CB8AC3E}">
        <p14:creationId xmlns:p14="http://schemas.microsoft.com/office/powerpoint/2010/main" val="7219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434</Words>
  <Application>Microsoft Office PowerPoint</Application>
  <PresentationFormat>宽屏</PresentationFormat>
  <Paragraphs>88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Arial</vt:lpstr>
      <vt:lpstr>Trebuchet MS</vt:lpstr>
      <vt:lpstr>Wingdings 3</vt:lpstr>
      <vt:lpstr>平面</vt:lpstr>
      <vt:lpstr>XXXX//组名</vt:lpstr>
      <vt:lpstr>早教积木？</vt:lpstr>
      <vt:lpstr>益智闯关？</vt:lpstr>
      <vt:lpstr>平板游戏？</vt:lpstr>
      <vt:lpstr>横版通关？</vt:lpstr>
      <vt:lpstr>自定义世界？</vt:lpstr>
      <vt:lpstr>多人游戏？</vt:lpstr>
      <vt:lpstr>早教积木！</vt:lpstr>
      <vt:lpstr>益智闯关！</vt:lpstr>
      <vt:lpstr>平板游戏！</vt:lpstr>
      <vt:lpstr>横版通关！</vt:lpstr>
      <vt:lpstr>自定义世界！</vt:lpstr>
      <vt:lpstr>多人游戏！</vt:lpstr>
      <vt:lpstr>  N in 1！ </vt:lpstr>
      <vt:lpstr>独特的 </vt:lpstr>
      <vt:lpstr>所搭建即所得！</vt:lpstr>
      <vt:lpstr>自由探索你的世界！</vt:lpstr>
      <vt:lpstr>邀请你的玩伴！</vt:lpstr>
      <vt:lpstr>刺激的闯关！</vt:lpstr>
      <vt:lpstr>教育？</vt:lpstr>
      <vt:lpstr>该有的、我们都不少</vt:lpstr>
      <vt:lpstr>表演时间到！</vt:lpstr>
      <vt:lpstr>演奏，不能只有理论</vt:lpstr>
      <vt:lpstr>你的孩子，可以是工程师</vt:lpstr>
      <vt:lpstr>担心孩子不爱玩学习闯关？ </vt:lpstr>
      <vt:lpstr>难以上手？</vt:lpstr>
      <vt:lpstr>你好，我是xx//吉祥物的名字！</vt:lpstr>
      <vt:lpstr>你的孩子，你清楚!</vt:lpstr>
      <vt:lpstr>我们不想让“心灵的窗口”蒙尘</vt:lpstr>
      <vt:lpstr>阿拉//产品名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XXXX//组名</dc:title>
  <dc:creator>ren200306@126.com</dc:creator>
  <cp:lastModifiedBy>ren200306@126.com</cp:lastModifiedBy>
  <cp:revision>4</cp:revision>
  <dcterms:created xsi:type="dcterms:W3CDTF">2021-09-23T13:34:08Z</dcterms:created>
  <dcterms:modified xsi:type="dcterms:W3CDTF">2021-09-24T06:48:16Z</dcterms:modified>
</cp:coreProperties>
</file>