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82" r:id="rId5"/>
    <p:sldId id="292" r:id="rId6"/>
    <p:sldId id="299" r:id="rId7"/>
    <p:sldId id="297" r:id="rId8"/>
    <p:sldId id="300" r:id="rId9"/>
    <p:sldId id="283" r:id="rId10"/>
    <p:sldId id="301" r:id="rId11"/>
    <p:sldId id="302" r:id="rId12"/>
    <p:sldId id="298" r:id="rId13"/>
    <p:sldId id="284" r:id="rId14"/>
    <p:sldId id="304" r:id="rId15"/>
    <p:sldId id="303" r:id="rId16"/>
    <p:sldId id="285" r:id="rId17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EC20E35-A176-4012-BC5E-935CFFF8708E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574" autoAdjust="0"/>
  </p:normalViewPr>
  <p:slideViewPr>
    <p:cSldViewPr snapToGrid="0">
      <p:cViewPr varScale="1">
        <p:scale>
          <a:sx n="78" d="100"/>
          <a:sy n="78" d="100"/>
        </p:scale>
        <p:origin x="180" y="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29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noProof="1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8C8B921-9C87-4545-8C5D-6E4C802EEFEB}" type="datetime1">
              <a:rPr lang="zh-CN" altLang="en-US" noProof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2021/9/12</a:t>
            </a:fld>
            <a:endParaRPr lang="zh-CN" altLang="en-US" noProof="1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noProof="1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en-US" altLang="zh-CN" noProof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 noProof="1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CA9F3531-D2E0-4F29-AFE7-F97EFF7710BC}" type="datetime1">
              <a:rPr lang="zh-CN" altLang="en-US" noProof="1" smtClean="0"/>
              <a:pPr/>
              <a:t>2021/9/12</a:t>
            </a:fld>
            <a:endParaRPr lang="zh-CN" altLang="en-US" noProof="1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1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1"/>
              <a:t>单击此处编辑母版文本样式</a:t>
            </a:r>
          </a:p>
          <a:p>
            <a:pPr lvl="1" rtl="0"/>
            <a:r>
              <a:rPr lang="zh-CN" altLang="en-US" noProof="1"/>
              <a:t>第二级</a:t>
            </a:r>
          </a:p>
          <a:p>
            <a:pPr lvl="2" rtl="0"/>
            <a:r>
              <a:rPr lang="zh-CN" altLang="en-US" noProof="1"/>
              <a:t>第三级</a:t>
            </a:r>
          </a:p>
          <a:p>
            <a:pPr lvl="3" rtl="0"/>
            <a:r>
              <a:rPr lang="zh-CN" altLang="en-US" noProof="1"/>
              <a:t>第四级</a:t>
            </a:r>
          </a:p>
          <a:p>
            <a:pPr lvl="4" rtl="0"/>
            <a:r>
              <a:rPr lang="zh-CN" altLang="en-US" noProof="1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530193B-564F-4854-8A52-728F3FB19C85}" type="slidenum">
              <a:rPr lang="en-US" altLang="zh-CN" noProof="1" smtClean="0"/>
              <a:pPr/>
              <a:t>‹#›</a:t>
            </a:fld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altLang="zh-CN" noProof="1" dirty="0" smtClean="0"/>
              <a:pPr/>
              <a:t>1</a:t>
            </a:fld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4068230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altLang="zh-CN" noProof="1" smtClean="0"/>
              <a:pPr/>
              <a:t>2</a:t>
            </a:fld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32586734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altLang="zh-CN" noProof="1" dirty="0" smtClean="0"/>
              <a:pPr/>
              <a:t>4</a:t>
            </a:fld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4630089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altLang="zh-CN" noProof="1" dirty="0" smtClean="0"/>
              <a:pPr/>
              <a:t>6</a:t>
            </a:fld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6561945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altLang="zh-CN" noProof="1" dirty="0" smtClean="0"/>
              <a:pPr/>
              <a:t>9</a:t>
            </a:fld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33388781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altLang="zh-CN" noProof="1" dirty="0" smtClean="0"/>
              <a:pPr/>
              <a:t>10</a:t>
            </a:fld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37282835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altLang="zh-CN" noProof="1" dirty="0" smtClean="0"/>
              <a:pPr/>
              <a:t>13</a:t>
            </a:fld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828857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包含图像的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椭圆形 14">
            <a:extLst>
              <a:ext uri="{FF2B5EF4-FFF2-40B4-BE49-F238E27FC236}">
                <a16:creationId xmlns:a16="http://schemas.microsoft.com/office/drawing/2014/main" id="{901FAF19-EC05-4368-9C23-D1307429BBA4}"/>
              </a:ext>
            </a:extLst>
          </p:cNvPr>
          <p:cNvSpPr/>
          <p:nvPr userDrawn="1"/>
        </p:nvSpPr>
        <p:spPr>
          <a:xfrm>
            <a:off x="8266176" y="4754879"/>
            <a:ext cx="2450592" cy="1664327"/>
          </a:xfrm>
          <a:prstGeom prst="ellipse">
            <a:avLst/>
          </a:prstGeom>
          <a:noFill/>
          <a:ln>
            <a:noFill/>
          </a:ln>
        </p:spPr>
        <p:txBody>
          <a:bodyPr vert="horz" lIns="72000" tIns="180000" rIns="180000" bIns="0" rtlCol="0" anchor="t">
            <a:noAutofit/>
          </a:bodyPr>
          <a:lstStyle/>
          <a:p>
            <a:pPr algn="r" rtl="0">
              <a:lnSpc>
                <a:spcPts val="4700"/>
              </a:lnSpc>
              <a:spcBef>
                <a:spcPct val="0"/>
              </a:spcBef>
            </a:pPr>
            <a:endParaRPr lang="zh-CN" altLang="en-US" sz="4500" noProof="1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+mj-cs"/>
            </a:endParaRPr>
          </a:p>
        </p:txBody>
      </p:sp>
      <p:sp>
        <p:nvSpPr>
          <p:cNvPr id="5" name="长方形 4">
            <a:extLst>
              <a:ext uri="{FF2B5EF4-FFF2-40B4-BE49-F238E27FC236}">
                <a16:creationId xmlns:a16="http://schemas.microsoft.com/office/drawing/2014/main" id="{E6296D70-8C54-475E-8440-66769A72C583}"/>
              </a:ext>
            </a:extLst>
          </p:cNvPr>
          <p:cNvSpPr/>
          <p:nvPr userDrawn="1"/>
        </p:nvSpPr>
        <p:spPr>
          <a:xfrm>
            <a:off x="11832336" y="1097280"/>
            <a:ext cx="144000" cy="5321927"/>
          </a:xfrm>
          <a:prstGeom prst="rect">
            <a:avLst/>
          </a:prstGeom>
          <a:noFill/>
          <a:ln>
            <a:noFill/>
          </a:ln>
        </p:spPr>
        <p:txBody>
          <a:bodyPr vert="horz" lIns="72000" tIns="180000" rIns="180000" bIns="0" rtlCol="0" anchor="t">
            <a:noAutofit/>
          </a:bodyPr>
          <a:lstStyle/>
          <a:p>
            <a:pPr algn="r" rtl="0">
              <a:lnSpc>
                <a:spcPts val="4700"/>
              </a:lnSpc>
              <a:spcBef>
                <a:spcPct val="0"/>
              </a:spcBef>
            </a:pPr>
            <a:endParaRPr lang="zh-CN" altLang="en-US" sz="4500" noProof="1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+mj-cs"/>
            </a:endParaRPr>
          </a:p>
        </p:txBody>
      </p:sp>
      <p:sp>
        <p:nvSpPr>
          <p:cNvPr id="7" name="长方形 6">
            <a:extLst>
              <a:ext uri="{FF2B5EF4-FFF2-40B4-BE49-F238E27FC236}">
                <a16:creationId xmlns:a16="http://schemas.microsoft.com/office/drawing/2014/main" id="{DBE77267-9F51-4226-989C-ED57465596ED}"/>
              </a:ext>
            </a:extLst>
          </p:cNvPr>
          <p:cNvSpPr/>
          <p:nvPr userDrawn="1"/>
        </p:nvSpPr>
        <p:spPr>
          <a:xfrm>
            <a:off x="0" y="6714000"/>
            <a:ext cx="12192000" cy="144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21000">
                <a:schemeClr val="tx1">
                  <a:lumMod val="75000"/>
                  <a:lumOff val="2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1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长方形 7">
            <a:extLst>
              <a:ext uri="{FF2B5EF4-FFF2-40B4-BE49-F238E27FC236}">
                <a16:creationId xmlns:a16="http://schemas.microsoft.com/office/drawing/2014/main" id="{0A2CC678-341F-44F8-AE2E-A6C84D75C56A}"/>
              </a:ext>
            </a:extLst>
          </p:cNvPr>
          <p:cNvSpPr/>
          <p:nvPr userDrawn="1"/>
        </p:nvSpPr>
        <p:spPr>
          <a:xfrm>
            <a:off x="0" y="0"/>
            <a:ext cx="12192000" cy="144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1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长方形 10">
            <a:extLst>
              <a:ext uri="{FF2B5EF4-FFF2-40B4-BE49-F238E27FC236}">
                <a16:creationId xmlns:a16="http://schemas.microsoft.com/office/drawing/2014/main" id="{A87A001A-FE8B-41CE-AC81-69D4A2339087}"/>
              </a:ext>
            </a:extLst>
          </p:cNvPr>
          <p:cNvSpPr/>
          <p:nvPr userDrawn="1"/>
        </p:nvSpPr>
        <p:spPr>
          <a:xfrm>
            <a:off x="0" y="92074"/>
            <a:ext cx="144000" cy="6629401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1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长方形 11">
            <a:extLst>
              <a:ext uri="{FF2B5EF4-FFF2-40B4-BE49-F238E27FC236}">
                <a16:creationId xmlns:a16="http://schemas.microsoft.com/office/drawing/2014/main" id="{CB1416AC-94BD-4442-B771-E1ACAA70367E}"/>
              </a:ext>
            </a:extLst>
          </p:cNvPr>
          <p:cNvSpPr/>
          <p:nvPr userDrawn="1"/>
        </p:nvSpPr>
        <p:spPr>
          <a:xfrm>
            <a:off x="12048000" y="92074"/>
            <a:ext cx="144000" cy="6629401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1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" name="任意多边形：形状 12">
            <a:extLst>
              <a:ext uri="{FF2B5EF4-FFF2-40B4-BE49-F238E27FC236}">
                <a16:creationId xmlns:a16="http://schemas.microsoft.com/office/drawing/2014/main" id="{BDB31DC4-A207-4A23-8E7A-40D0ECD04FD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6000 w 12192000"/>
              <a:gd name="connsiteY0" fmla="*/ 36000 h 6858000"/>
              <a:gd name="connsiteX1" fmla="*/ 36000 w 12192000"/>
              <a:gd name="connsiteY1" fmla="*/ 6822000 h 6858000"/>
              <a:gd name="connsiteX2" fmla="*/ 12156000 w 12192000"/>
              <a:gd name="connsiteY2" fmla="*/ 6822000 h 6858000"/>
              <a:gd name="connsiteX3" fmla="*/ 12156000 w 12192000"/>
              <a:gd name="connsiteY3" fmla="*/ 36000 h 6858000"/>
              <a:gd name="connsiteX4" fmla="*/ 0 w 12192000"/>
              <a:gd name="connsiteY4" fmla="*/ 0 h 6858000"/>
              <a:gd name="connsiteX5" fmla="*/ 36000 w 12192000"/>
              <a:gd name="connsiteY5" fmla="*/ 0 h 6858000"/>
              <a:gd name="connsiteX6" fmla="*/ 12156000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36000 h 6858000"/>
              <a:gd name="connsiteX9" fmla="*/ 12192000 w 12192000"/>
              <a:gd name="connsiteY9" fmla="*/ 6822000 h 6858000"/>
              <a:gd name="connsiteX10" fmla="*/ 12192000 w 12192000"/>
              <a:gd name="connsiteY10" fmla="*/ 6858000 h 6858000"/>
              <a:gd name="connsiteX11" fmla="*/ 12156000 w 12192000"/>
              <a:gd name="connsiteY11" fmla="*/ 6858000 h 6858000"/>
              <a:gd name="connsiteX12" fmla="*/ 36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6822000 h 6858000"/>
              <a:gd name="connsiteX15" fmla="*/ 0 w 12192000"/>
              <a:gd name="connsiteY15" fmla="*/ 36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6858000">
                <a:moveTo>
                  <a:pt x="36000" y="36000"/>
                </a:moveTo>
                <a:lnTo>
                  <a:pt x="36000" y="6822000"/>
                </a:lnTo>
                <a:lnTo>
                  <a:pt x="12156000" y="6822000"/>
                </a:lnTo>
                <a:lnTo>
                  <a:pt x="12156000" y="36000"/>
                </a:lnTo>
                <a:close/>
                <a:moveTo>
                  <a:pt x="0" y="0"/>
                </a:moveTo>
                <a:lnTo>
                  <a:pt x="36000" y="0"/>
                </a:lnTo>
                <a:lnTo>
                  <a:pt x="12156000" y="0"/>
                </a:lnTo>
                <a:lnTo>
                  <a:pt x="12192000" y="0"/>
                </a:lnTo>
                <a:lnTo>
                  <a:pt x="12192000" y="36000"/>
                </a:lnTo>
                <a:lnTo>
                  <a:pt x="12192000" y="6822000"/>
                </a:lnTo>
                <a:lnTo>
                  <a:pt x="12192000" y="6858000"/>
                </a:lnTo>
                <a:lnTo>
                  <a:pt x="12156000" y="6858000"/>
                </a:lnTo>
                <a:lnTo>
                  <a:pt x="36000" y="6858000"/>
                </a:lnTo>
                <a:lnTo>
                  <a:pt x="0" y="6858000"/>
                </a:lnTo>
                <a:lnTo>
                  <a:pt x="0" y="6822000"/>
                </a:lnTo>
                <a:lnTo>
                  <a:pt x="0" y="36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altLang="en-US" noProof="1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图片占位符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4000" y="144000"/>
            <a:ext cx="11905200" cy="6570000"/>
          </a:xfrm>
          <a:solidFill>
            <a:schemeClr val="tx1"/>
          </a:solidFill>
        </p:spPr>
        <p:txBody>
          <a:bodyPr lIns="0" rIns="1764000" rtlCol="0" anchor="ctr"/>
          <a:lstStyle>
            <a:lvl1pPr marL="0" indent="0" algn="r">
              <a:buNone/>
              <a:defRPr sz="1200" i="1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rtl="0"/>
            <a:r>
              <a:rPr lang="zh-CN" altLang="en-US" noProof="1"/>
              <a:t>插入或拖放照片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0000" y="359999"/>
            <a:ext cx="4416588" cy="5321927"/>
          </a:xfrm>
          <a:gradFill>
            <a:gsLst>
              <a:gs pos="0">
                <a:schemeClr val="tx1">
                  <a:lumMod val="75000"/>
                  <a:lumOff val="25000"/>
                  <a:alpha val="70000"/>
                </a:schemeClr>
              </a:gs>
              <a:gs pos="80000">
                <a:schemeClr val="tx1"/>
              </a:gs>
            </a:gsLst>
            <a:lin ang="3600000" scaled="0"/>
          </a:gradFill>
        </p:spPr>
        <p:txBody>
          <a:bodyPr lIns="72000" rIns="180000" bIns="180000" rtlCol="0" anchor="b"/>
          <a:lstStyle>
            <a:lvl1pPr algn="r">
              <a:lnSpc>
                <a:spcPts val="4700"/>
              </a:lnSpc>
              <a:defRPr sz="45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1"/>
              <a:t>单击以编辑演示文稿标题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59999" y="5681926"/>
            <a:ext cx="4416587" cy="816075"/>
          </a:xfr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tIns="144000" rIns="180000" rtlCol="0"/>
          <a:lstStyle>
            <a:lvl1pPr marL="0" indent="0" algn="r">
              <a:buNone/>
              <a:defRPr sz="1800">
                <a:solidFill>
                  <a:schemeClr val="bg1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1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zh-CN" altLang="en-US" noProof="1"/>
              <a:t>添加页脚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456F629-658F-4B7E-A1D1-2522EA76B0D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CN" noProof="1" smtClean="0"/>
              <a:pPr/>
              <a:t>‹#›</a:t>
            </a:fld>
            <a:endParaRPr lang="zh-CN" altLang="en-US" noProof="1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35380A33-49FB-43FC-B60E-34A2E5556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1"/>
              <a:t>单击此处编辑母版标题样式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D0F16635-76F3-45F7-9385-A99504D2B901}"/>
              </a:ext>
            </a:extLst>
          </p:cNvPr>
          <p:cNvSpPr>
            <a:spLocks noGrp="1"/>
          </p:cNvSpPr>
          <p:nvPr>
            <p:ph idx="34"/>
          </p:nvPr>
        </p:nvSpPr>
        <p:spPr>
          <a:xfrm>
            <a:off x="431999" y="1008000"/>
            <a:ext cx="11339999" cy="4881523"/>
          </a:xfrm>
        </p:spPr>
        <p:txBody>
          <a:bodyPr rtlCol="0"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 rtl="0"/>
            <a:r>
              <a:rPr lang="zh-CN" altLang="en-US" noProof="1"/>
              <a:t>单击此处编辑母版文本样式</a:t>
            </a:r>
          </a:p>
          <a:p>
            <a:pPr lvl="1" rtl="0"/>
            <a:r>
              <a:rPr lang="zh-CN" altLang="en-US" noProof="1"/>
              <a:t>二级</a:t>
            </a:r>
          </a:p>
          <a:p>
            <a:pPr lvl="2" rtl="0"/>
            <a:r>
              <a:rPr lang="zh-CN" altLang="en-US" noProof="1"/>
              <a:t>三级</a:t>
            </a:r>
          </a:p>
          <a:p>
            <a:pPr lvl="3" rtl="0"/>
            <a:r>
              <a:rPr lang="zh-CN" altLang="en-US" noProof="1"/>
              <a:t>四级</a:t>
            </a:r>
          </a:p>
          <a:p>
            <a:pPr lvl="4" rtl="0"/>
            <a:r>
              <a:rPr lang="zh-CN" altLang="en-US" noProof="1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zh-CN" altLang="en-US" noProof="1"/>
              <a:t>添加页脚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F449EF3-C757-4F43-906C-DE0FF6262B2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CN" noProof="1" smtClean="0"/>
              <a:pPr/>
              <a:t>‹#›</a:t>
            </a:fld>
            <a:endParaRPr lang="zh-CN" altLang="en-US" noProof="1"/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216924A5-8BD5-4AC6-84B9-2F1A4AFCF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1"/>
              <a:t>单击此处编辑母版标题样式</a:t>
            </a:r>
          </a:p>
        </p:txBody>
      </p:sp>
      <p:sp>
        <p:nvSpPr>
          <p:cNvPr id="9" name="内容占位符 3">
            <a:extLst>
              <a:ext uri="{FF2B5EF4-FFF2-40B4-BE49-F238E27FC236}">
                <a16:creationId xmlns:a16="http://schemas.microsoft.com/office/drawing/2014/main" id="{70C8E421-28C0-4976-A17C-22789B6F3B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008000"/>
            <a:ext cx="5505225" cy="5168963"/>
          </a:xfrm>
        </p:spPr>
        <p:txBody>
          <a:bodyPr rtlCol="0"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 rtl="0"/>
            <a:r>
              <a:rPr lang="zh-CN" altLang="en-US" noProof="1"/>
              <a:t>单击此处编辑母版文本样式</a:t>
            </a:r>
          </a:p>
          <a:p>
            <a:pPr lvl="1" rtl="0"/>
            <a:r>
              <a:rPr lang="zh-CN" altLang="en-US" noProof="1"/>
              <a:t>二级</a:t>
            </a:r>
          </a:p>
          <a:p>
            <a:pPr lvl="2" rtl="0"/>
            <a:r>
              <a:rPr lang="zh-CN" altLang="en-US" noProof="1"/>
              <a:t>三级</a:t>
            </a:r>
          </a:p>
          <a:p>
            <a:pPr lvl="3" rtl="0"/>
            <a:r>
              <a:rPr lang="zh-CN" altLang="en-US" noProof="1"/>
              <a:t>四级</a:t>
            </a:r>
          </a:p>
          <a:p>
            <a:pPr lvl="4" rtl="0"/>
            <a:r>
              <a:rPr lang="zh-CN" altLang="en-US" noProof="1"/>
              <a:t>五级</a:t>
            </a:r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7AFEAA85-DD59-4B9B-B080-3368277EF6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008000"/>
            <a:ext cx="5587800" cy="5168963"/>
          </a:xfrm>
        </p:spPr>
        <p:txBody>
          <a:bodyPr rtlCol="0"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 rtl="0"/>
            <a:r>
              <a:rPr lang="zh-CN" altLang="en-US" noProof="1"/>
              <a:t>单击此处编辑母版文本样式</a:t>
            </a:r>
          </a:p>
          <a:p>
            <a:pPr lvl="1" rtl="0"/>
            <a:r>
              <a:rPr lang="zh-CN" altLang="en-US" noProof="1"/>
              <a:t>二级</a:t>
            </a:r>
          </a:p>
          <a:p>
            <a:pPr lvl="2" rtl="0"/>
            <a:r>
              <a:rPr lang="zh-CN" altLang="en-US" noProof="1"/>
              <a:t>三级</a:t>
            </a:r>
          </a:p>
          <a:p>
            <a:pPr lvl="3" rtl="0"/>
            <a:r>
              <a:rPr lang="zh-CN" altLang="en-US" noProof="1"/>
              <a:t>四级</a:t>
            </a:r>
          </a:p>
          <a:p>
            <a:pPr lvl="4" rtl="0"/>
            <a:r>
              <a:rPr lang="zh-CN" altLang="en-US" noProof="1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zh-CN" altLang="en-US" noProof="1"/>
              <a:t>添加页脚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F449EF3-C757-4F43-906C-DE0FF6262B2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CN" noProof="1" smtClean="0"/>
              <a:pPr/>
              <a:t>‹#›</a:t>
            </a:fld>
            <a:endParaRPr lang="zh-CN" altLang="en-US" noProof="1"/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216924A5-8BD5-4AC6-84B9-2F1A4AFCF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1"/>
              <a:t>单击此处编辑母版标题样式</a:t>
            </a:r>
          </a:p>
        </p:txBody>
      </p:sp>
      <p:sp>
        <p:nvSpPr>
          <p:cNvPr id="12" name="文本占位符 4">
            <a:extLst>
              <a:ext uri="{FF2B5EF4-FFF2-40B4-BE49-F238E27FC236}">
                <a16:creationId xmlns:a16="http://schemas.microsoft.com/office/drawing/2014/main" id="{1EAE3C73-B1A9-4A3B-8DD2-5A34920790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008000"/>
            <a:ext cx="5599800" cy="823912"/>
          </a:xfr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1"/>
              <a:t>单击此处编辑母版文本样式</a:t>
            </a:r>
          </a:p>
        </p:txBody>
      </p:sp>
      <p:sp>
        <p:nvSpPr>
          <p:cNvPr id="13" name="内容占位符 5">
            <a:extLst>
              <a:ext uri="{FF2B5EF4-FFF2-40B4-BE49-F238E27FC236}">
                <a16:creationId xmlns:a16="http://schemas.microsoft.com/office/drawing/2014/main" id="{53A52FEF-F917-4982-9855-43A0DF5DA6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975912"/>
            <a:ext cx="5599800" cy="4213751"/>
          </a:xfrm>
        </p:spPr>
        <p:txBody>
          <a:bodyPr rtlCol="0"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 rtl="0"/>
            <a:r>
              <a:rPr lang="zh-CN" altLang="en-US" noProof="1"/>
              <a:t>单击此处编辑母版文本样式</a:t>
            </a:r>
          </a:p>
          <a:p>
            <a:pPr lvl="1" rtl="0"/>
            <a:r>
              <a:rPr lang="zh-CN" altLang="en-US" noProof="1"/>
              <a:t>二级</a:t>
            </a:r>
          </a:p>
          <a:p>
            <a:pPr lvl="2" rtl="0"/>
            <a:r>
              <a:rPr lang="zh-CN" altLang="en-US" noProof="1"/>
              <a:t>三级</a:t>
            </a:r>
          </a:p>
          <a:p>
            <a:pPr lvl="3" rtl="0"/>
            <a:r>
              <a:rPr lang="zh-CN" altLang="en-US" noProof="1"/>
              <a:t>四级</a:t>
            </a:r>
          </a:p>
          <a:p>
            <a:pPr lvl="4" rtl="0"/>
            <a:r>
              <a:rPr lang="zh-CN" altLang="en-US" noProof="1"/>
              <a:t>五级</a:t>
            </a:r>
          </a:p>
        </p:txBody>
      </p:sp>
      <p:sp>
        <p:nvSpPr>
          <p:cNvPr id="14" name="文本占位符 2">
            <a:extLst>
              <a:ext uri="{FF2B5EF4-FFF2-40B4-BE49-F238E27FC236}">
                <a16:creationId xmlns:a16="http://schemas.microsoft.com/office/drawing/2014/main" id="{DC1CA8AB-B7BE-4C9F-9A0A-C849A35AA6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008000"/>
            <a:ext cx="5565575" cy="823912"/>
          </a:xfr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1"/>
              <a:t>单击此处编辑母版文本样式</a:t>
            </a:r>
          </a:p>
        </p:txBody>
      </p:sp>
      <p:sp>
        <p:nvSpPr>
          <p:cNvPr id="15" name="内容占位符 3">
            <a:extLst>
              <a:ext uri="{FF2B5EF4-FFF2-40B4-BE49-F238E27FC236}">
                <a16:creationId xmlns:a16="http://schemas.microsoft.com/office/drawing/2014/main" id="{7B0DF164-9487-4D3F-BA7D-E273D7F5A2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1975912"/>
            <a:ext cx="5565575" cy="4213751"/>
          </a:xfrm>
        </p:spPr>
        <p:txBody>
          <a:bodyPr rtlCol="0"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 rtl="0"/>
            <a:r>
              <a:rPr lang="zh-CN" altLang="en-US" noProof="1"/>
              <a:t>单击此处编辑母版文本样式</a:t>
            </a:r>
          </a:p>
          <a:p>
            <a:pPr lvl="1" rtl="0"/>
            <a:r>
              <a:rPr lang="zh-CN" altLang="en-US" noProof="1"/>
              <a:t>二级</a:t>
            </a:r>
          </a:p>
          <a:p>
            <a:pPr lvl="2" rtl="0"/>
            <a:r>
              <a:rPr lang="zh-CN" altLang="en-US" noProof="1"/>
              <a:t>三级</a:t>
            </a:r>
          </a:p>
          <a:p>
            <a:pPr lvl="3" rtl="0"/>
            <a:r>
              <a:rPr lang="zh-CN" altLang="en-US" noProof="1"/>
              <a:t>四级</a:t>
            </a:r>
          </a:p>
          <a:p>
            <a:pPr lvl="4" rtl="0"/>
            <a:r>
              <a:rPr lang="zh-CN" altLang="en-US" noProof="1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3079216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副标题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CN" altLang="en-US" noProof="1"/>
              <a:t>副标题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 rtlCol="0"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 rtl="0"/>
            <a:r>
              <a:rPr lang="zh-CN" altLang="en-US" noProof="1"/>
              <a:t>单击此处编辑母版文本样式</a:t>
            </a:r>
          </a:p>
          <a:p>
            <a:pPr lvl="1" rtl="0"/>
            <a:r>
              <a:rPr lang="zh-CN" altLang="en-US" noProof="1"/>
              <a:t>二级</a:t>
            </a:r>
          </a:p>
          <a:p>
            <a:pPr lvl="2" rtl="0"/>
            <a:r>
              <a:rPr lang="zh-CN" altLang="en-US" noProof="1"/>
              <a:t>三级</a:t>
            </a:r>
          </a:p>
          <a:p>
            <a:pPr lvl="3" rtl="0"/>
            <a:r>
              <a:rPr lang="zh-CN" altLang="en-US" noProof="1"/>
              <a:t>四级</a:t>
            </a:r>
          </a:p>
          <a:p>
            <a:pPr lvl="4" rtl="0"/>
            <a:r>
              <a:rPr lang="zh-CN" altLang="en-US" noProof="1"/>
              <a:t>五级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zh-CN" altLang="en-US" noProof="1"/>
              <a:t>添加页脚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CN" noProof="1" smtClean="0"/>
              <a:pPr/>
              <a:t>‹#›</a:t>
            </a:fld>
            <a:endParaRPr lang="zh-CN" altLang="en-US" noProof="1"/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684F2FFD-7164-411A-96A5-A5211A6CA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1"/>
              <a:t>单击此处编辑母版标题样式</a:t>
            </a:r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34E38C26-A932-4007-84B1-21C1D9744A76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4302000" y="1512000"/>
            <a:ext cx="3600000" cy="4679250"/>
          </a:xfrm>
        </p:spPr>
        <p:txBody>
          <a:bodyPr rtlCol="0"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 rtl="0"/>
            <a:r>
              <a:rPr lang="zh-CN" altLang="en-US" noProof="1"/>
              <a:t>单击此处编辑母版文本样式</a:t>
            </a:r>
          </a:p>
          <a:p>
            <a:pPr lvl="1" rtl="0"/>
            <a:r>
              <a:rPr lang="zh-CN" altLang="en-US" noProof="1"/>
              <a:t>二级</a:t>
            </a:r>
          </a:p>
          <a:p>
            <a:pPr lvl="2" rtl="0"/>
            <a:r>
              <a:rPr lang="zh-CN" altLang="en-US" noProof="1"/>
              <a:t>三级</a:t>
            </a:r>
          </a:p>
          <a:p>
            <a:pPr lvl="3" rtl="0"/>
            <a:r>
              <a:rPr lang="zh-CN" altLang="en-US" noProof="1"/>
              <a:t>四级</a:t>
            </a:r>
          </a:p>
          <a:p>
            <a:pPr lvl="4" rtl="0"/>
            <a:r>
              <a:rPr lang="zh-CN" altLang="en-US" noProof="1"/>
              <a:t>五级</a:t>
            </a: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FA87EF18-D404-4A92-BE37-7AC9B7223D51}"/>
              </a:ext>
            </a:extLst>
          </p:cNvPr>
          <p:cNvSpPr>
            <a:spLocks noGrp="1"/>
          </p:cNvSpPr>
          <p:nvPr>
            <p:ph idx="34"/>
          </p:nvPr>
        </p:nvSpPr>
        <p:spPr>
          <a:xfrm>
            <a:off x="8172000" y="1512000"/>
            <a:ext cx="3600000" cy="4679250"/>
          </a:xfrm>
        </p:spPr>
        <p:txBody>
          <a:bodyPr rtlCol="0"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 rtl="0"/>
            <a:r>
              <a:rPr lang="zh-CN" altLang="en-US" noProof="1"/>
              <a:t>单击此处编辑母版文本样式</a:t>
            </a:r>
          </a:p>
          <a:p>
            <a:pPr lvl="1" rtl="0"/>
            <a:r>
              <a:rPr lang="zh-CN" altLang="en-US" noProof="1"/>
              <a:t>二级</a:t>
            </a:r>
          </a:p>
          <a:p>
            <a:pPr lvl="2" rtl="0"/>
            <a:r>
              <a:rPr lang="zh-CN" altLang="en-US" noProof="1"/>
              <a:t>三级</a:t>
            </a:r>
          </a:p>
          <a:p>
            <a:pPr lvl="3" rtl="0"/>
            <a:r>
              <a:rPr lang="zh-CN" altLang="en-US" noProof="1"/>
              <a:t>四级</a:t>
            </a:r>
          </a:p>
          <a:p>
            <a:pPr lvl="4" rtl="0"/>
            <a:r>
              <a:rPr lang="zh-CN" altLang="en-US" noProof="1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副标题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CN" altLang="en-US" noProof="1"/>
              <a:t>副标题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 rtlCol="0"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 rtl="0"/>
            <a:r>
              <a:rPr lang="zh-CN" altLang="en-US" noProof="1"/>
              <a:t>单击此处编辑母版文本样式</a:t>
            </a:r>
          </a:p>
          <a:p>
            <a:pPr lvl="1" rtl="0"/>
            <a:r>
              <a:rPr lang="zh-CN" altLang="en-US" noProof="1"/>
              <a:t>二级</a:t>
            </a:r>
          </a:p>
          <a:p>
            <a:pPr lvl="2" rtl="0"/>
            <a:r>
              <a:rPr lang="zh-CN" altLang="en-US" noProof="1"/>
              <a:t>三级</a:t>
            </a:r>
          </a:p>
          <a:p>
            <a:pPr lvl="3" rtl="0"/>
            <a:r>
              <a:rPr lang="zh-CN" altLang="en-US" noProof="1"/>
              <a:t>四级</a:t>
            </a:r>
          </a:p>
          <a:p>
            <a:pPr lvl="4" rtl="0"/>
            <a:r>
              <a:rPr lang="zh-CN" altLang="en-US" noProof="1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 rtlCol="0"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 rtl="0"/>
            <a:r>
              <a:rPr lang="zh-CN" altLang="en-US" noProof="1"/>
              <a:t>单击此处编辑母版文本样式</a:t>
            </a:r>
          </a:p>
          <a:p>
            <a:pPr lvl="1" rtl="0"/>
            <a:r>
              <a:rPr lang="zh-CN" altLang="en-US" noProof="1"/>
              <a:t>二级</a:t>
            </a:r>
          </a:p>
          <a:p>
            <a:pPr lvl="2" rtl="0"/>
            <a:r>
              <a:rPr lang="zh-CN" altLang="en-US" noProof="1"/>
              <a:t>三级</a:t>
            </a:r>
          </a:p>
          <a:p>
            <a:pPr lvl="3" rtl="0"/>
            <a:r>
              <a:rPr lang="zh-CN" altLang="en-US" noProof="1"/>
              <a:t>四级</a:t>
            </a:r>
          </a:p>
          <a:p>
            <a:pPr lvl="4" rtl="0"/>
            <a:r>
              <a:rPr lang="zh-CN" altLang="en-US" noProof="1"/>
              <a:t>五级</a:t>
            </a:r>
          </a:p>
        </p:txBody>
      </p:sp>
      <p:sp>
        <p:nvSpPr>
          <p:cNvPr id="13" name="文本占位符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 rtlCol="0"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 rtl="0"/>
            <a:r>
              <a:rPr lang="zh-CN" altLang="en-US" noProof="1"/>
              <a:t>单击此处编辑母版文本样式</a:t>
            </a:r>
          </a:p>
          <a:p>
            <a:pPr lvl="1" rtl="0"/>
            <a:r>
              <a:rPr lang="zh-CN" altLang="en-US" noProof="1"/>
              <a:t>二级</a:t>
            </a:r>
          </a:p>
          <a:p>
            <a:pPr lvl="2" rtl="0"/>
            <a:r>
              <a:rPr lang="zh-CN" altLang="en-US" noProof="1"/>
              <a:t>三级</a:t>
            </a:r>
          </a:p>
          <a:p>
            <a:pPr lvl="3" rtl="0"/>
            <a:r>
              <a:rPr lang="zh-CN" altLang="en-US" noProof="1"/>
              <a:t>四级</a:t>
            </a:r>
          </a:p>
          <a:p>
            <a:pPr lvl="4" rtl="0"/>
            <a:r>
              <a:rPr lang="zh-CN" altLang="en-US" noProof="1"/>
              <a:t>五级</a:t>
            </a:r>
          </a:p>
        </p:txBody>
      </p:sp>
      <p:sp>
        <p:nvSpPr>
          <p:cNvPr id="15" name="文本占位符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 rtlCol="0"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 rtl="0"/>
            <a:r>
              <a:rPr lang="zh-CN" altLang="en-US" noProof="1"/>
              <a:t>单击此处编辑母版文本样式</a:t>
            </a:r>
          </a:p>
          <a:p>
            <a:pPr lvl="1" rtl="0"/>
            <a:r>
              <a:rPr lang="zh-CN" altLang="en-US" noProof="1"/>
              <a:t>二级</a:t>
            </a:r>
          </a:p>
          <a:p>
            <a:pPr lvl="2" rtl="0"/>
            <a:r>
              <a:rPr lang="zh-CN" altLang="en-US" noProof="1"/>
              <a:t>三级</a:t>
            </a:r>
          </a:p>
          <a:p>
            <a:pPr lvl="3" rtl="0"/>
            <a:r>
              <a:rPr lang="zh-CN" altLang="en-US" noProof="1"/>
              <a:t>四级</a:t>
            </a:r>
          </a:p>
          <a:p>
            <a:pPr lvl="4" rtl="0"/>
            <a:r>
              <a:rPr lang="zh-CN" altLang="en-US" noProof="1"/>
              <a:t>五级</a:t>
            </a:r>
          </a:p>
        </p:txBody>
      </p:sp>
      <p:sp>
        <p:nvSpPr>
          <p:cNvPr id="17" name="文本占位符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 rtlCol="0"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 rtl="0"/>
            <a:r>
              <a:rPr lang="zh-CN" altLang="en-US" noProof="1"/>
              <a:t>单击此处编辑母版文本样式</a:t>
            </a:r>
          </a:p>
          <a:p>
            <a:pPr lvl="1" rtl="0"/>
            <a:r>
              <a:rPr lang="zh-CN" altLang="en-US" noProof="1"/>
              <a:t>二级</a:t>
            </a:r>
          </a:p>
          <a:p>
            <a:pPr lvl="2" rtl="0"/>
            <a:r>
              <a:rPr lang="zh-CN" altLang="en-US" noProof="1"/>
              <a:t>三级</a:t>
            </a:r>
          </a:p>
          <a:p>
            <a:pPr lvl="3" rtl="0"/>
            <a:r>
              <a:rPr lang="zh-CN" altLang="en-US" noProof="1"/>
              <a:t>四级</a:t>
            </a:r>
          </a:p>
          <a:p>
            <a:pPr lvl="4" rtl="0"/>
            <a:r>
              <a:rPr lang="zh-CN" altLang="en-US" noProof="1"/>
              <a:t>五级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zh-CN" altLang="en-US" noProof="1"/>
              <a:t>添加页脚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8B3FD9-234A-4B72-9A91-D7DD23D39CD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CN" noProof="1" smtClean="0"/>
              <a:pPr/>
              <a:t>‹#›</a:t>
            </a:fld>
            <a:endParaRPr lang="zh-CN" altLang="en-US" noProof="1"/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1FDBADDA-AF39-45A0-BBAB-A87608C0A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>
            <a:extLst>
              <a:ext uri="{FF2B5EF4-FFF2-40B4-BE49-F238E27FC236}">
                <a16:creationId xmlns:a16="http://schemas.microsoft.com/office/drawing/2014/main" id="{DBE77267-9F51-4226-989C-ED57465596ED}"/>
              </a:ext>
            </a:extLst>
          </p:cNvPr>
          <p:cNvSpPr/>
          <p:nvPr userDrawn="1"/>
        </p:nvSpPr>
        <p:spPr>
          <a:xfrm>
            <a:off x="0" y="6714000"/>
            <a:ext cx="12192000" cy="144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21000">
                <a:schemeClr val="tx1">
                  <a:lumMod val="75000"/>
                  <a:lumOff val="2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1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长方形 7">
            <a:extLst>
              <a:ext uri="{FF2B5EF4-FFF2-40B4-BE49-F238E27FC236}">
                <a16:creationId xmlns:a16="http://schemas.microsoft.com/office/drawing/2014/main" id="{0A2CC678-341F-44F8-AE2E-A6C84D75C56A}"/>
              </a:ext>
            </a:extLst>
          </p:cNvPr>
          <p:cNvSpPr/>
          <p:nvPr userDrawn="1"/>
        </p:nvSpPr>
        <p:spPr>
          <a:xfrm>
            <a:off x="0" y="0"/>
            <a:ext cx="12192000" cy="144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1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长方形 10">
            <a:extLst>
              <a:ext uri="{FF2B5EF4-FFF2-40B4-BE49-F238E27FC236}">
                <a16:creationId xmlns:a16="http://schemas.microsoft.com/office/drawing/2014/main" id="{A87A001A-FE8B-41CE-AC81-69D4A2339087}"/>
              </a:ext>
            </a:extLst>
          </p:cNvPr>
          <p:cNvSpPr/>
          <p:nvPr userDrawn="1"/>
        </p:nvSpPr>
        <p:spPr>
          <a:xfrm>
            <a:off x="0" y="92074"/>
            <a:ext cx="144000" cy="6629401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1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长方形 11">
            <a:extLst>
              <a:ext uri="{FF2B5EF4-FFF2-40B4-BE49-F238E27FC236}">
                <a16:creationId xmlns:a16="http://schemas.microsoft.com/office/drawing/2014/main" id="{CB1416AC-94BD-4442-B771-E1ACAA70367E}"/>
              </a:ext>
            </a:extLst>
          </p:cNvPr>
          <p:cNvSpPr/>
          <p:nvPr userDrawn="1"/>
        </p:nvSpPr>
        <p:spPr>
          <a:xfrm>
            <a:off x="12048000" y="92074"/>
            <a:ext cx="144000" cy="6629401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1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" name="任意多边形：形状 12">
            <a:extLst>
              <a:ext uri="{FF2B5EF4-FFF2-40B4-BE49-F238E27FC236}">
                <a16:creationId xmlns:a16="http://schemas.microsoft.com/office/drawing/2014/main" id="{BDB31DC4-A207-4A23-8E7A-40D0ECD04FD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6000 w 12192000"/>
              <a:gd name="connsiteY0" fmla="*/ 36000 h 6858000"/>
              <a:gd name="connsiteX1" fmla="*/ 36000 w 12192000"/>
              <a:gd name="connsiteY1" fmla="*/ 6822000 h 6858000"/>
              <a:gd name="connsiteX2" fmla="*/ 12156000 w 12192000"/>
              <a:gd name="connsiteY2" fmla="*/ 6822000 h 6858000"/>
              <a:gd name="connsiteX3" fmla="*/ 12156000 w 12192000"/>
              <a:gd name="connsiteY3" fmla="*/ 36000 h 6858000"/>
              <a:gd name="connsiteX4" fmla="*/ 0 w 12192000"/>
              <a:gd name="connsiteY4" fmla="*/ 0 h 6858000"/>
              <a:gd name="connsiteX5" fmla="*/ 36000 w 12192000"/>
              <a:gd name="connsiteY5" fmla="*/ 0 h 6858000"/>
              <a:gd name="connsiteX6" fmla="*/ 12156000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36000 h 6858000"/>
              <a:gd name="connsiteX9" fmla="*/ 12192000 w 12192000"/>
              <a:gd name="connsiteY9" fmla="*/ 6822000 h 6858000"/>
              <a:gd name="connsiteX10" fmla="*/ 12192000 w 12192000"/>
              <a:gd name="connsiteY10" fmla="*/ 6858000 h 6858000"/>
              <a:gd name="connsiteX11" fmla="*/ 12156000 w 12192000"/>
              <a:gd name="connsiteY11" fmla="*/ 6858000 h 6858000"/>
              <a:gd name="connsiteX12" fmla="*/ 36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6822000 h 6858000"/>
              <a:gd name="connsiteX15" fmla="*/ 0 w 12192000"/>
              <a:gd name="connsiteY15" fmla="*/ 36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6858000">
                <a:moveTo>
                  <a:pt x="36000" y="36000"/>
                </a:moveTo>
                <a:lnTo>
                  <a:pt x="36000" y="6822000"/>
                </a:lnTo>
                <a:lnTo>
                  <a:pt x="12156000" y="6822000"/>
                </a:lnTo>
                <a:lnTo>
                  <a:pt x="12156000" y="36000"/>
                </a:lnTo>
                <a:close/>
                <a:moveTo>
                  <a:pt x="0" y="0"/>
                </a:moveTo>
                <a:lnTo>
                  <a:pt x="36000" y="0"/>
                </a:lnTo>
                <a:lnTo>
                  <a:pt x="12156000" y="0"/>
                </a:lnTo>
                <a:lnTo>
                  <a:pt x="12192000" y="0"/>
                </a:lnTo>
                <a:lnTo>
                  <a:pt x="12192000" y="36000"/>
                </a:lnTo>
                <a:lnTo>
                  <a:pt x="12192000" y="6822000"/>
                </a:lnTo>
                <a:lnTo>
                  <a:pt x="12192000" y="6858000"/>
                </a:lnTo>
                <a:lnTo>
                  <a:pt x="12156000" y="6858000"/>
                </a:lnTo>
                <a:lnTo>
                  <a:pt x="36000" y="6858000"/>
                </a:lnTo>
                <a:lnTo>
                  <a:pt x="0" y="6858000"/>
                </a:lnTo>
                <a:lnTo>
                  <a:pt x="0" y="6822000"/>
                </a:lnTo>
                <a:lnTo>
                  <a:pt x="0" y="36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altLang="en-US" noProof="1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0000" y="359999"/>
            <a:ext cx="4416588" cy="5321927"/>
          </a:xfrm>
          <a:gradFill>
            <a:gsLst>
              <a:gs pos="0">
                <a:schemeClr val="tx1">
                  <a:lumMod val="75000"/>
                  <a:lumOff val="25000"/>
                  <a:alpha val="70000"/>
                </a:schemeClr>
              </a:gs>
              <a:gs pos="80000">
                <a:schemeClr val="tx1"/>
              </a:gs>
            </a:gsLst>
            <a:lin ang="3600000" scaled="0"/>
          </a:gradFill>
        </p:spPr>
        <p:txBody>
          <a:bodyPr lIns="72000" rIns="180000" bIns="180000" rtlCol="0" anchor="b"/>
          <a:lstStyle>
            <a:lvl1pPr algn="r">
              <a:lnSpc>
                <a:spcPts val="4700"/>
              </a:lnSpc>
              <a:defRPr sz="45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1"/>
              <a:t>单击以编辑演示文稿标题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59999" y="5681926"/>
            <a:ext cx="4416587" cy="816075"/>
          </a:xfr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tIns="144000" rIns="180000" rtlCol="0"/>
          <a:lstStyle>
            <a:lvl1pPr marL="0" indent="0" algn="r">
              <a:buNone/>
              <a:defRPr sz="1800">
                <a:solidFill>
                  <a:schemeClr val="bg1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1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6245643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0" y="2438399"/>
            <a:ext cx="5385600" cy="3044399"/>
          </a:xfrm>
          <a:gradFill>
            <a:gsLst>
              <a:gs pos="83186">
                <a:schemeClr val="tx1"/>
              </a:gs>
              <a:gs pos="0">
                <a:schemeClr val="accent1">
                  <a:alpha val="50000"/>
                </a:schemeClr>
              </a:gs>
              <a:gs pos="46000">
                <a:schemeClr val="accent1">
                  <a:lumMod val="50000"/>
                  <a:alpha val="90000"/>
                </a:schemeClr>
              </a:gs>
            </a:gsLst>
            <a:lin ang="3600000" scaled="0"/>
          </a:gradFill>
        </p:spPr>
        <p:txBody>
          <a:bodyPr lIns="72000" tIns="180000" rIns="180000" bIns="0" rtlCol="0" anchor="t"/>
          <a:lstStyle>
            <a:lvl1pPr algn="r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pPr rtl="0"/>
            <a:r>
              <a:rPr lang="zh-CN" altLang="en-US" noProof="1"/>
              <a:t>单击以编辑下一标题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48971" y="4479264"/>
            <a:ext cx="2851629" cy="749534"/>
          </a:xfr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10800000" scaled="0"/>
            </a:gradFill>
          </a:ln>
        </p:spPr>
        <p:txBody>
          <a:bodyPr tIns="144000" rIns="180000" rtlCol="0"/>
          <a:lstStyle>
            <a:lvl1pPr marL="0" indent="0" algn="r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1"/>
              <a:t>单击此处编辑母版副标题样式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zh-CN" altLang="en-US" noProof="1"/>
              <a:t>添加页脚</a:t>
            </a:r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CN" noProof="1" smtClean="0"/>
              <a:pPr/>
              <a:t>‹#›</a:t>
            </a:fld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38758493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zh-CN" altLang="en-US" noProof="1"/>
              <a:t>添加页脚</a:t>
            </a:r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CN" noProof="1" smtClean="0"/>
              <a:pPr/>
              <a:t>‹#›</a:t>
            </a:fld>
            <a:endParaRPr lang="zh-CN" altLang="en-US" noProof="1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F30A9B71-A789-4057-B729-15D78CF34E0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5601" y="3263898"/>
            <a:ext cx="4840085" cy="1626013"/>
          </a:xfrm>
          <a:gradFill>
            <a:gsLst>
              <a:gs pos="0">
                <a:schemeClr val="tx1">
                  <a:lumMod val="75000"/>
                  <a:lumOff val="25000"/>
                  <a:alpha val="70000"/>
                </a:schemeClr>
              </a:gs>
              <a:gs pos="80000">
                <a:schemeClr val="tx1"/>
              </a:gs>
            </a:gsLst>
            <a:lin ang="3600000" scaled="0"/>
          </a:gradFill>
        </p:spPr>
        <p:txBody>
          <a:bodyPr lIns="72000" rIns="180000" bIns="180000" rtlCol="0" anchor="b"/>
          <a:lstStyle>
            <a:lvl1pPr algn="r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pPr rtl="0"/>
            <a:r>
              <a:rPr lang="zh-CN" altLang="en-US" noProof="1"/>
              <a:t>幻灯片标题</a:t>
            </a:r>
          </a:p>
        </p:txBody>
      </p:sp>
      <p:sp>
        <p:nvSpPr>
          <p:cNvPr id="15" name="文本占位符 3">
            <a:extLst>
              <a:ext uri="{FF2B5EF4-FFF2-40B4-BE49-F238E27FC236}">
                <a16:creationId xmlns:a16="http://schemas.microsoft.com/office/drawing/2014/main" id="{4EF269EA-6AE9-449D-BE5A-03758EA88D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5601" y="4889910"/>
            <a:ext cx="4840085" cy="816077"/>
          </a:xfr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vert="horz" lIns="0" tIns="144000" rIns="91440" bIns="0" rtlCol="0">
            <a:noAutofit/>
          </a:bodyPr>
          <a:lstStyle>
            <a:lvl1pPr marL="0" indent="0" algn="r">
              <a:buNone/>
              <a:defRPr lang="en-US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266700" lvl="0" indent="-266700" algn="r" rtl="0"/>
            <a:r>
              <a:rPr lang="zh-CN" altLang="en-US" noProof="1"/>
              <a:t>单击此处编辑母版文本样式</a:t>
            </a:r>
          </a:p>
        </p:txBody>
      </p:sp>
      <p:sp>
        <p:nvSpPr>
          <p:cNvPr id="16" name="内容占位符 2">
            <a:extLst>
              <a:ext uri="{FF2B5EF4-FFF2-40B4-BE49-F238E27FC236}">
                <a16:creationId xmlns:a16="http://schemas.microsoft.com/office/drawing/2014/main" id="{A473F491-E8FD-4CBC-84E6-5139D5161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8" y="651641"/>
            <a:ext cx="5472001" cy="5054346"/>
          </a:xfrm>
        </p:spPr>
        <p:txBody>
          <a:bodyPr rtlCol="0" anchor="b" anchorCtr="0"/>
          <a:lstStyle>
            <a:lvl1pPr>
              <a:defRPr sz="20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 sz="1800"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 sz="1600"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 sz="1400"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 sz="1400">
                <a:solidFill>
                  <a:schemeClr val="bg1">
                    <a:lumMod val="75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CN" altLang="en-US" noProof="1"/>
              <a:t>单击此处编辑母版文本样式</a:t>
            </a:r>
          </a:p>
          <a:p>
            <a:pPr lvl="1" rtl="0"/>
            <a:r>
              <a:rPr lang="zh-CN" altLang="en-US" noProof="1"/>
              <a:t>二级</a:t>
            </a:r>
          </a:p>
          <a:p>
            <a:pPr lvl="2" rtl="0"/>
            <a:r>
              <a:rPr lang="zh-CN" altLang="en-US" noProof="1"/>
              <a:t>三级</a:t>
            </a:r>
          </a:p>
          <a:p>
            <a:pPr lvl="3" rtl="0"/>
            <a:r>
              <a:rPr lang="zh-CN" altLang="en-US" noProof="1"/>
              <a:t>四级</a:t>
            </a:r>
          </a:p>
          <a:p>
            <a:pPr lvl="4" rtl="0"/>
            <a:r>
              <a:rPr lang="zh-CN" altLang="en-US" noProof="1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3678833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zh-CN" altLang="en-US" noProof="1"/>
              <a:t>添加页脚</a:t>
            </a:r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CN" noProof="1" smtClean="0"/>
              <a:pPr/>
              <a:t>‹#›</a:t>
            </a:fld>
            <a:endParaRPr lang="zh-CN" altLang="en-US" noProof="1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F30A9B71-A789-4057-B729-15D78CF34E0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5601" y="3263898"/>
            <a:ext cx="4840085" cy="1626013"/>
          </a:xfrm>
          <a:gradFill>
            <a:gsLst>
              <a:gs pos="0">
                <a:schemeClr val="tx1">
                  <a:lumMod val="75000"/>
                  <a:lumOff val="25000"/>
                  <a:alpha val="70000"/>
                </a:schemeClr>
              </a:gs>
              <a:gs pos="80000">
                <a:schemeClr val="tx1"/>
              </a:gs>
            </a:gsLst>
            <a:lin ang="3600000" scaled="0"/>
          </a:gradFill>
        </p:spPr>
        <p:txBody>
          <a:bodyPr lIns="72000" rIns="180000" bIns="180000" rtlCol="0" anchor="b"/>
          <a:lstStyle>
            <a:lvl1pPr algn="r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pPr rtl="0"/>
            <a:r>
              <a:rPr lang="zh-CN" altLang="en-US" noProof="1"/>
              <a:t>幻灯片标题</a:t>
            </a:r>
          </a:p>
        </p:txBody>
      </p:sp>
      <p:sp>
        <p:nvSpPr>
          <p:cNvPr id="9" name="文本占位符 3">
            <a:extLst>
              <a:ext uri="{FF2B5EF4-FFF2-40B4-BE49-F238E27FC236}">
                <a16:creationId xmlns:a16="http://schemas.microsoft.com/office/drawing/2014/main" id="{AC12A5E3-4178-4927-9321-CCDE04B7D2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5601" y="4889911"/>
            <a:ext cx="4840085" cy="816076"/>
          </a:xfr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vert="horz" lIns="0" tIns="144000" rIns="91440" bIns="0" rtlCol="0">
            <a:noAutofit/>
          </a:bodyPr>
          <a:lstStyle>
            <a:lvl1pPr marL="0" indent="0" algn="r">
              <a:buNone/>
              <a:defRPr lang="en-US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266700" lvl="0" indent="-266700" algn="r" rtl="0"/>
            <a:r>
              <a:rPr lang="zh-CN" altLang="en-US" noProof="1"/>
              <a:t>单击此处编辑母版文本样式</a:t>
            </a:r>
          </a:p>
        </p:txBody>
      </p:sp>
      <p:sp>
        <p:nvSpPr>
          <p:cNvPr id="12" name="图片占位符 2">
            <a:extLst>
              <a:ext uri="{FF2B5EF4-FFF2-40B4-BE49-F238E27FC236}">
                <a16:creationId xmlns:a16="http://schemas.microsoft.com/office/drawing/2014/main" id="{73C2D913-09CE-4035-84E6-3144961151C2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095997" y="651641"/>
            <a:ext cx="5472002" cy="5054346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1"/>
              <a:t>单击图标以添加图片</a:t>
            </a:r>
          </a:p>
        </p:txBody>
      </p:sp>
    </p:spTree>
    <p:extLst>
      <p:ext uri="{BB962C8B-B14F-4D97-AF65-F5344CB8AC3E}">
        <p14:creationId xmlns:p14="http://schemas.microsoft.com/office/powerpoint/2010/main" val="26263140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zh-CN" altLang="en-US" noProof="1"/>
              <a:t>添加页脚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387D291-05F0-4DD7-A728-945B6C9F2382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CN" noProof="1" smtClean="0"/>
              <a:pPr/>
              <a:t>‹#›</a:t>
            </a:fld>
            <a:endParaRPr lang="zh-CN" altLang="en-US" noProof="1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61A6105F-5309-4A56-AAF2-8D4A0477F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分隔幻灯片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形 7">
            <a:extLst>
              <a:ext uri="{FF2B5EF4-FFF2-40B4-BE49-F238E27FC236}">
                <a16:creationId xmlns:a16="http://schemas.microsoft.com/office/drawing/2014/main" id="{F6E7EBFD-F776-4FA5-B67B-AEAB104C7125}"/>
              </a:ext>
            </a:extLst>
          </p:cNvPr>
          <p:cNvSpPr/>
          <p:nvPr userDrawn="1"/>
        </p:nvSpPr>
        <p:spPr>
          <a:xfrm>
            <a:off x="8418576" y="4907280"/>
            <a:ext cx="1554480" cy="1103376"/>
          </a:xfrm>
          <a:prstGeom prst="ellipse">
            <a:avLst/>
          </a:prstGeom>
          <a:noFill/>
          <a:ln>
            <a:noFill/>
          </a:ln>
        </p:spPr>
        <p:txBody>
          <a:bodyPr vert="horz" lIns="72000" tIns="180000" rIns="180000" bIns="0" rtlCol="0" anchor="t">
            <a:noAutofit/>
          </a:bodyPr>
          <a:lstStyle/>
          <a:p>
            <a:pPr algn="r" rtl="0">
              <a:lnSpc>
                <a:spcPts val="4700"/>
              </a:lnSpc>
              <a:spcBef>
                <a:spcPct val="0"/>
              </a:spcBef>
            </a:pPr>
            <a:endParaRPr lang="zh-CN" altLang="en-US" sz="4500" noProof="1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+mj-cs"/>
            </a:endParaRPr>
          </a:p>
        </p:txBody>
      </p:sp>
      <p:sp>
        <p:nvSpPr>
          <p:cNvPr id="9" name="图片占位符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4000" y="144000"/>
            <a:ext cx="11905200" cy="6060155"/>
          </a:xfrm>
          <a:solidFill>
            <a:schemeClr val="tx1"/>
          </a:solidFill>
        </p:spPr>
        <p:txBody>
          <a:bodyPr lIns="0" rIns="1764000" rtlCol="0" anchor="ctr"/>
          <a:lstStyle>
            <a:lvl1pPr marL="0" indent="0" algn="r">
              <a:buNone/>
              <a:defRPr sz="1200" i="1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rtl="0"/>
            <a:r>
              <a:rPr lang="zh-CN" altLang="en-US" noProof="1"/>
              <a:t>插入或拖放照片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79100" y="804500"/>
            <a:ext cx="4416588" cy="3818712"/>
          </a:xfrm>
          <a:gradFill>
            <a:gsLst>
              <a:gs pos="0">
                <a:schemeClr val="tx1">
                  <a:lumMod val="75000"/>
                  <a:lumOff val="25000"/>
                  <a:alpha val="70000"/>
                </a:schemeClr>
              </a:gs>
              <a:gs pos="80000">
                <a:schemeClr val="tx1"/>
              </a:gs>
            </a:gsLst>
            <a:lin ang="3600000" scaled="0"/>
          </a:gradFill>
        </p:spPr>
        <p:txBody>
          <a:bodyPr lIns="72000" rIns="180000" bIns="180000" rtlCol="0" anchor="b"/>
          <a:lstStyle>
            <a:lvl1pPr algn="r">
              <a:lnSpc>
                <a:spcPts val="4700"/>
              </a:lnSpc>
              <a:defRPr sz="45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1"/>
              <a:t>单击以编辑下一标题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9099" y="4623212"/>
            <a:ext cx="4416587" cy="816075"/>
          </a:xfr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tIns="144000" rIns="180000" rtlCol="0"/>
          <a:lstStyle>
            <a:lvl1pPr marL="0" indent="0" algn="r">
              <a:buNone/>
              <a:defRPr sz="1800">
                <a:solidFill>
                  <a:schemeClr val="bg1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1"/>
              <a:t>单击以编辑母版副标题样式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1"/>
              <a:t>添加页脚</a:t>
            </a:r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9B51A1E-902D-48AF-9020-955120F399B6}" type="slidenum">
              <a:rPr lang="en-US" altLang="zh-CN" noProof="1" smtClean="0"/>
              <a:pPr/>
              <a:t>‹#›</a:t>
            </a:fld>
            <a:endParaRPr lang="zh-CN" altLang="en-US" noProof="1"/>
          </a:p>
        </p:txBody>
      </p:sp>
      <p:sp>
        <p:nvSpPr>
          <p:cNvPr id="7" name="椭圆形 6">
            <a:extLst>
              <a:ext uri="{FF2B5EF4-FFF2-40B4-BE49-F238E27FC236}">
                <a16:creationId xmlns:a16="http://schemas.microsoft.com/office/drawing/2014/main" id="{6901C03F-F087-4546-A9C3-5B5B81E3BD7B}"/>
              </a:ext>
            </a:extLst>
          </p:cNvPr>
          <p:cNvSpPr/>
          <p:nvPr userDrawn="1"/>
        </p:nvSpPr>
        <p:spPr>
          <a:xfrm>
            <a:off x="8266176" y="4754880"/>
            <a:ext cx="274320" cy="292608"/>
          </a:xfrm>
          <a:prstGeom prst="ellipse">
            <a:avLst/>
          </a:prstGeom>
          <a:noFill/>
          <a:ln>
            <a:noFill/>
          </a:ln>
        </p:spPr>
        <p:txBody>
          <a:bodyPr vert="horz" lIns="72000" tIns="180000" rIns="180000" bIns="0" rtlCol="0" anchor="t">
            <a:noAutofit/>
          </a:bodyPr>
          <a:lstStyle/>
          <a:p>
            <a:pPr algn="r" rtl="0">
              <a:lnSpc>
                <a:spcPts val="4700"/>
              </a:lnSpc>
              <a:spcBef>
                <a:spcPct val="0"/>
              </a:spcBef>
            </a:pPr>
            <a:endParaRPr lang="zh-CN" altLang="en-US" sz="4500" noProof="1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920514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zh-CN" altLang="en-US" noProof="1"/>
              <a:t>添加页脚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387D291-05F0-4DD7-A728-945B6C9F2382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CN" noProof="1" smtClean="0"/>
              <a:pPr/>
              <a:t>‹#›</a:t>
            </a:fld>
            <a:endParaRPr lang="zh-CN" altLang="en-US" noProof="1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61A6105F-5309-4A56-AAF2-8D4A0477F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1"/>
              <a:t>单击此处编辑母版标题样式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F9F7BF0-5084-45F6-AF52-A3013D439469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2718816" y="2673350"/>
            <a:ext cx="6754368" cy="1511300"/>
          </a:xfrm>
        </p:spPr>
        <p:txBody>
          <a:bodyPr rtlCol="0" anchor="ctr"/>
          <a:lstStyle>
            <a:lvl1pPr marL="0" indent="0" algn="ctr">
              <a:buNone/>
              <a:defRPr sz="4000"/>
            </a:lvl1pPr>
            <a:lvl2pPr marL="266700" indent="0">
              <a:buNone/>
              <a:defRPr/>
            </a:lvl2pPr>
          </a:lstStyle>
          <a:p>
            <a:pPr lvl="0" rt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954439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zh-CN" altLang="en-US" noProof="1"/>
              <a:t>添加页脚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DA9BE28-009E-4D88-9951-81B453F75A4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CN" noProof="1" smtClean="0"/>
              <a:pPr/>
              <a:t>‹#›</a:t>
            </a:fld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分隔幻灯片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形 11">
            <a:extLst>
              <a:ext uri="{FF2B5EF4-FFF2-40B4-BE49-F238E27FC236}">
                <a16:creationId xmlns:a16="http://schemas.microsoft.com/office/drawing/2014/main" id="{1AB7A8BA-0531-4A37-BB60-9E1CA4764B40}"/>
              </a:ext>
            </a:extLst>
          </p:cNvPr>
          <p:cNvSpPr/>
          <p:nvPr userDrawn="1"/>
        </p:nvSpPr>
        <p:spPr>
          <a:xfrm>
            <a:off x="1450848" y="653845"/>
            <a:ext cx="2657856" cy="2450592"/>
          </a:xfrm>
          <a:prstGeom prst="ellipse">
            <a:avLst/>
          </a:prstGeom>
          <a:noFill/>
          <a:ln>
            <a:noFill/>
          </a:ln>
        </p:spPr>
        <p:txBody>
          <a:bodyPr vert="horz" lIns="72000" tIns="180000" rIns="180000" bIns="0" rtlCol="0" anchor="t">
            <a:noAutofit/>
          </a:bodyPr>
          <a:lstStyle/>
          <a:p>
            <a:pPr algn="r" rtl="0">
              <a:lnSpc>
                <a:spcPts val="4700"/>
              </a:lnSpc>
              <a:spcBef>
                <a:spcPct val="0"/>
              </a:spcBef>
            </a:pPr>
            <a:endParaRPr lang="zh-CN" altLang="en-US" sz="4500" noProof="1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+mj-cs"/>
            </a:endParaRPr>
          </a:p>
        </p:txBody>
      </p:sp>
      <p:sp>
        <p:nvSpPr>
          <p:cNvPr id="9" name="图片占位符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4000" y="144000"/>
            <a:ext cx="11905200" cy="6060155"/>
          </a:xfrm>
          <a:solidFill>
            <a:schemeClr val="tx1"/>
          </a:solidFill>
        </p:spPr>
        <p:txBody>
          <a:bodyPr lIns="0" tIns="180000" rIns="0" rtlCol="0" anchor="t"/>
          <a:lstStyle>
            <a:lvl1pPr marL="0" indent="0" algn="ctr">
              <a:buNone/>
              <a:defRPr sz="1200" i="1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rtl="0"/>
            <a:r>
              <a:rPr lang="zh-CN" altLang="en-US" noProof="1"/>
              <a:t>插入或拖放照片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0" y="2438399"/>
            <a:ext cx="5385600" cy="3044399"/>
          </a:xfrm>
          <a:gradFill>
            <a:gsLst>
              <a:gs pos="83186">
                <a:schemeClr val="tx1"/>
              </a:gs>
              <a:gs pos="0">
                <a:schemeClr val="accent1">
                  <a:alpha val="50000"/>
                </a:schemeClr>
              </a:gs>
              <a:gs pos="46000">
                <a:schemeClr val="accent1">
                  <a:lumMod val="50000"/>
                  <a:alpha val="90000"/>
                </a:schemeClr>
              </a:gs>
            </a:gsLst>
            <a:lin ang="3600000" scaled="0"/>
          </a:gradFill>
        </p:spPr>
        <p:txBody>
          <a:bodyPr lIns="72000" tIns="180000" rIns="180000" bIns="0" rtlCol="0" anchor="t"/>
          <a:lstStyle>
            <a:lvl1pPr algn="r">
              <a:lnSpc>
                <a:spcPts val="4700"/>
              </a:lnSpc>
              <a:defRPr sz="45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1"/>
              <a:t>单击以编辑下一标题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248971" y="4479264"/>
            <a:ext cx="2851629" cy="749534"/>
          </a:xfr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10800000" scaled="0"/>
            </a:gradFill>
          </a:ln>
        </p:spPr>
        <p:txBody>
          <a:bodyPr tIns="144000" rIns="180000" rtlCol="0"/>
          <a:lstStyle>
            <a:lvl1pPr marL="0" indent="0" algn="r">
              <a:buNone/>
              <a:defRPr sz="1800">
                <a:solidFill>
                  <a:schemeClr val="bg1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1"/>
              <a:t>单击以编辑母版副标题样式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1"/>
              <a:t>添加页脚</a:t>
            </a:r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9B51A1E-902D-48AF-9020-955120F399B6}" type="slidenum">
              <a:rPr lang="en-US" altLang="zh-CN" noProof="1" smtClean="0"/>
              <a:pPr/>
              <a:t>‹#›</a:t>
            </a:fld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026815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照片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椭圆形 10">
            <a:extLst>
              <a:ext uri="{FF2B5EF4-FFF2-40B4-BE49-F238E27FC236}">
                <a16:creationId xmlns:a16="http://schemas.microsoft.com/office/drawing/2014/main" id="{FE842FA8-E742-4FD8-BFA1-7B8A13828E76}"/>
              </a:ext>
            </a:extLst>
          </p:cNvPr>
          <p:cNvSpPr/>
          <p:nvPr userDrawn="1"/>
        </p:nvSpPr>
        <p:spPr>
          <a:xfrm>
            <a:off x="8418576" y="4907280"/>
            <a:ext cx="274320" cy="292608"/>
          </a:xfrm>
          <a:prstGeom prst="ellipse">
            <a:avLst/>
          </a:prstGeom>
          <a:noFill/>
          <a:ln>
            <a:noFill/>
          </a:ln>
        </p:spPr>
        <p:txBody>
          <a:bodyPr vert="horz" lIns="72000" tIns="180000" rIns="180000" bIns="0" rtlCol="0" anchor="t">
            <a:noAutofit/>
          </a:bodyPr>
          <a:lstStyle/>
          <a:p>
            <a:pPr algn="r" rtl="0">
              <a:lnSpc>
                <a:spcPts val="4700"/>
              </a:lnSpc>
              <a:spcBef>
                <a:spcPct val="0"/>
              </a:spcBef>
            </a:pPr>
            <a:endParaRPr lang="zh-CN" altLang="en-US" sz="4500" noProof="1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+mj-cs"/>
            </a:endParaRPr>
          </a:p>
        </p:txBody>
      </p:sp>
      <p:sp>
        <p:nvSpPr>
          <p:cNvPr id="8" name="椭圆形 7">
            <a:extLst>
              <a:ext uri="{FF2B5EF4-FFF2-40B4-BE49-F238E27FC236}">
                <a16:creationId xmlns:a16="http://schemas.microsoft.com/office/drawing/2014/main" id="{23F5D8CC-DBBC-4E65-A552-C98514F1E2F9}"/>
              </a:ext>
            </a:extLst>
          </p:cNvPr>
          <p:cNvSpPr/>
          <p:nvPr userDrawn="1"/>
        </p:nvSpPr>
        <p:spPr>
          <a:xfrm>
            <a:off x="8266176" y="4754880"/>
            <a:ext cx="274320" cy="292608"/>
          </a:xfrm>
          <a:prstGeom prst="ellipse">
            <a:avLst/>
          </a:prstGeom>
          <a:noFill/>
          <a:ln>
            <a:noFill/>
          </a:ln>
        </p:spPr>
        <p:txBody>
          <a:bodyPr vert="horz" lIns="72000" tIns="180000" rIns="180000" bIns="0" rtlCol="0" anchor="t">
            <a:noAutofit/>
          </a:bodyPr>
          <a:lstStyle/>
          <a:p>
            <a:pPr algn="r" rtl="0">
              <a:lnSpc>
                <a:spcPts val="4700"/>
              </a:lnSpc>
              <a:spcBef>
                <a:spcPct val="0"/>
              </a:spcBef>
            </a:pPr>
            <a:endParaRPr lang="zh-CN" altLang="en-US" sz="4500" noProof="1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+mj-cs"/>
            </a:endParaRPr>
          </a:p>
        </p:txBody>
      </p:sp>
      <p:sp>
        <p:nvSpPr>
          <p:cNvPr id="9" name="图片占位符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769100" y="144000"/>
            <a:ext cx="5280100" cy="6048000"/>
          </a:xfrm>
          <a:solidFill>
            <a:schemeClr val="tx1"/>
          </a:solidFill>
        </p:spPr>
        <p:txBody>
          <a:bodyPr lIns="0" tIns="180000" rIns="0" rtlCol="0" anchor="t"/>
          <a:lstStyle>
            <a:lvl1pPr marL="0" indent="0" algn="ctr">
              <a:buNone/>
              <a:defRPr sz="1200" i="1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rtl="0"/>
            <a:r>
              <a:rPr lang="zh-CN" altLang="en-US" noProof="1"/>
              <a:t>插入或拖放照片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93000" y="2438399"/>
            <a:ext cx="3836200" cy="3044399"/>
          </a:xfrm>
          <a:gradFill>
            <a:gsLst>
              <a:gs pos="83186">
                <a:schemeClr val="tx1"/>
              </a:gs>
              <a:gs pos="0">
                <a:schemeClr val="accent1">
                  <a:alpha val="50000"/>
                </a:schemeClr>
              </a:gs>
              <a:gs pos="46000">
                <a:schemeClr val="accent1">
                  <a:lumMod val="50000"/>
                  <a:alpha val="90000"/>
                </a:schemeClr>
              </a:gs>
            </a:gsLst>
            <a:lin ang="3600000" scaled="0"/>
          </a:gradFill>
        </p:spPr>
        <p:txBody>
          <a:bodyPr lIns="432000" tIns="432000" rIns="72000" bIns="1188000" rtlCol="0" anchor="t"/>
          <a:lstStyle>
            <a:lvl1pPr algn="l">
              <a:lnSpc>
                <a:spcPts val="4700"/>
              </a:lnSpc>
              <a:defRPr sz="45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1"/>
              <a:t>幻灯片标题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47000" y="4465176"/>
            <a:ext cx="3372329" cy="774934"/>
          </a:xfr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10800000" scaled="0"/>
            </a:gradFill>
          </a:ln>
        </p:spPr>
        <p:txBody>
          <a:bodyPr lIns="180000" tIns="144000" rIns="0" rtlCol="0"/>
          <a:lstStyle>
            <a:lvl1pPr marL="0" indent="0" algn="l">
              <a:buNone/>
              <a:defRPr sz="1800">
                <a:solidFill>
                  <a:schemeClr val="bg1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1"/>
              <a:t>单击以编辑母版副标题样式</a:t>
            </a: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23D3924F-A5EC-4141-A191-1A110C406AF7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432000" y="2438399"/>
            <a:ext cx="5472000" cy="3044400"/>
          </a:xfrm>
        </p:spPr>
        <p:txBody>
          <a:bodyPr rtlCol="0" anchor="b"/>
          <a:lstStyle>
            <a:lvl1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1"/>
              <a:t>单击此处编辑母版文本样式</a:t>
            </a:r>
          </a:p>
          <a:p>
            <a:pPr lvl="1" rtl="0"/>
            <a:r>
              <a:rPr lang="zh-CN" altLang="en-US" noProof="1"/>
              <a:t>二级</a:t>
            </a:r>
          </a:p>
          <a:p>
            <a:pPr lvl="2" rtl="0"/>
            <a:r>
              <a:rPr lang="zh-CN" altLang="en-US" noProof="1"/>
              <a:t>三级</a:t>
            </a:r>
          </a:p>
          <a:p>
            <a:pPr lvl="3" rtl="0"/>
            <a:r>
              <a:rPr lang="zh-CN" altLang="en-US" noProof="1"/>
              <a:t>四级</a:t>
            </a:r>
          </a:p>
          <a:p>
            <a:pPr lvl="4" rtl="0"/>
            <a:r>
              <a:rPr lang="zh-CN" altLang="en-US" noProof="1"/>
              <a:t>五级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1"/>
              <a:t>添加页脚</a:t>
            </a:r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9B51A1E-902D-48AF-9020-955120F399B6}" type="slidenum">
              <a:rPr lang="en-US" altLang="zh-CN" noProof="1" smtClean="0"/>
              <a:pPr/>
              <a:t>‹#›</a:t>
            </a:fld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457081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照片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椭圆形 12">
            <a:extLst>
              <a:ext uri="{FF2B5EF4-FFF2-40B4-BE49-F238E27FC236}">
                <a16:creationId xmlns:a16="http://schemas.microsoft.com/office/drawing/2014/main" id="{34827DBE-7690-48BE-8673-ABB67E101D80}"/>
              </a:ext>
            </a:extLst>
          </p:cNvPr>
          <p:cNvSpPr/>
          <p:nvPr userDrawn="1"/>
        </p:nvSpPr>
        <p:spPr>
          <a:xfrm>
            <a:off x="8266176" y="4754880"/>
            <a:ext cx="274320" cy="292608"/>
          </a:xfrm>
          <a:prstGeom prst="ellipse">
            <a:avLst/>
          </a:prstGeom>
          <a:noFill/>
          <a:ln>
            <a:noFill/>
          </a:ln>
        </p:spPr>
        <p:txBody>
          <a:bodyPr vert="horz" lIns="72000" tIns="180000" rIns="180000" bIns="0" rtlCol="0" anchor="t">
            <a:noAutofit/>
          </a:bodyPr>
          <a:lstStyle/>
          <a:p>
            <a:pPr algn="r" rtl="0">
              <a:lnSpc>
                <a:spcPts val="4700"/>
              </a:lnSpc>
              <a:spcBef>
                <a:spcPct val="0"/>
              </a:spcBef>
            </a:pPr>
            <a:endParaRPr lang="zh-CN" altLang="en-US" sz="4500" noProof="1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+mj-cs"/>
            </a:endParaRPr>
          </a:p>
        </p:txBody>
      </p:sp>
      <p:sp>
        <p:nvSpPr>
          <p:cNvPr id="9" name="图片占位符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4000" y="144000"/>
            <a:ext cx="5280100" cy="6060155"/>
          </a:xfrm>
          <a:solidFill>
            <a:schemeClr val="tx1"/>
          </a:solidFill>
        </p:spPr>
        <p:txBody>
          <a:bodyPr lIns="0" tIns="1440000" rIns="0" rtlCol="0" anchor="t"/>
          <a:lstStyle>
            <a:lvl1pPr marL="0" indent="0" algn="ctr">
              <a:buNone/>
              <a:defRPr sz="1200" i="1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rtl="0"/>
            <a:r>
              <a:rPr lang="zh-CN" altLang="en-US" noProof="1"/>
              <a:t>插入或拖放照片</a:t>
            </a: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23D3924F-A5EC-4141-A191-1A110C406AF7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6096000" y="3263899"/>
            <a:ext cx="5472000" cy="2442088"/>
          </a:xfrm>
        </p:spPr>
        <p:txBody>
          <a:bodyPr rtlCol="0" anchor="b"/>
          <a:lstStyle>
            <a:lvl1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1"/>
              <a:t>单击此处编辑母版文本样式</a:t>
            </a:r>
          </a:p>
          <a:p>
            <a:pPr lvl="1" rtl="0"/>
            <a:r>
              <a:rPr lang="zh-CN" altLang="en-US" noProof="1"/>
              <a:t>二级</a:t>
            </a:r>
          </a:p>
          <a:p>
            <a:pPr lvl="2" rtl="0"/>
            <a:r>
              <a:rPr lang="zh-CN" altLang="en-US" noProof="1"/>
              <a:t>三级</a:t>
            </a:r>
          </a:p>
          <a:p>
            <a:pPr lvl="3" rtl="0"/>
            <a:r>
              <a:rPr lang="zh-CN" altLang="en-US" noProof="1"/>
              <a:t>四级</a:t>
            </a:r>
          </a:p>
          <a:p>
            <a:pPr lvl="4" rtl="0"/>
            <a:r>
              <a:rPr lang="zh-CN" altLang="en-US" noProof="1"/>
              <a:t>五级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1"/>
              <a:t>添加页脚</a:t>
            </a:r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9B51A1E-902D-48AF-9020-955120F399B6}" type="slidenum">
              <a:rPr lang="en-US" altLang="zh-CN" noProof="1" smtClean="0"/>
              <a:pPr/>
              <a:t>‹#›</a:t>
            </a:fld>
            <a:endParaRPr lang="zh-CN" altLang="en-US" noProof="1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F30A9B71-A789-4057-B729-15D78CF34E0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5601" y="3263898"/>
            <a:ext cx="4840085" cy="1626013"/>
          </a:xfrm>
          <a:gradFill>
            <a:gsLst>
              <a:gs pos="0">
                <a:schemeClr val="tx1">
                  <a:lumMod val="75000"/>
                  <a:lumOff val="25000"/>
                  <a:alpha val="70000"/>
                </a:schemeClr>
              </a:gs>
              <a:gs pos="80000">
                <a:schemeClr val="tx1"/>
              </a:gs>
            </a:gsLst>
            <a:lin ang="3600000" scaled="0"/>
          </a:gradFill>
        </p:spPr>
        <p:txBody>
          <a:bodyPr lIns="72000" rIns="180000" bIns="180000" rtlCol="0" anchor="b"/>
          <a:lstStyle>
            <a:lvl1pPr algn="r">
              <a:lnSpc>
                <a:spcPts val="4700"/>
              </a:lnSpc>
              <a:defRPr sz="45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1"/>
              <a:t>幻灯片标题</a:t>
            </a:r>
          </a:p>
        </p:txBody>
      </p:sp>
      <p:sp>
        <p:nvSpPr>
          <p:cNvPr id="11" name="副标题 2">
            <a:extLst>
              <a:ext uri="{FF2B5EF4-FFF2-40B4-BE49-F238E27FC236}">
                <a16:creationId xmlns:a16="http://schemas.microsoft.com/office/drawing/2014/main" id="{499E1708-B7A6-4D6F-9968-5398B335FA8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55601" y="4889912"/>
            <a:ext cx="4840085" cy="816075"/>
          </a:xfr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tIns="144000" rIns="180000" rtlCol="0"/>
          <a:lstStyle>
            <a:lvl1pPr marL="0" indent="0" algn="r">
              <a:buNone/>
              <a:defRPr sz="1800">
                <a:solidFill>
                  <a:schemeClr val="bg1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1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775291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包含副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形 7">
            <a:extLst>
              <a:ext uri="{FF2B5EF4-FFF2-40B4-BE49-F238E27FC236}">
                <a16:creationId xmlns:a16="http://schemas.microsoft.com/office/drawing/2014/main" id="{EDE35ADD-8A62-4F35-950B-EA0CC678DE64}"/>
              </a:ext>
            </a:extLst>
          </p:cNvPr>
          <p:cNvSpPr/>
          <p:nvPr userDrawn="1"/>
        </p:nvSpPr>
        <p:spPr>
          <a:xfrm>
            <a:off x="8266176" y="4754880"/>
            <a:ext cx="274320" cy="292608"/>
          </a:xfrm>
          <a:prstGeom prst="ellipse">
            <a:avLst/>
          </a:prstGeom>
          <a:noFill/>
          <a:ln>
            <a:noFill/>
          </a:ln>
        </p:spPr>
        <p:txBody>
          <a:bodyPr vert="horz" lIns="72000" tIns="180000" rIns="180000" bIns="0" rtlCol="0" anchor="t">
            <a:noAutofit/>
          </a:bodyPr>
          <a:lstStyle/>
          <a:p>
            <a:pPr algn="r" rtl="0">
              <a:lnSpc>
                <a:spcPts val="4700"/>
              </a:lnSpc>
              <a:spcBef>
                <a:spcPct val="0"/>
              </a:spcBef>
            </a:pPr>
            <a:endParaRPr lang="zh-CN" altLang="en-US" sz="4500" noProof="1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+mj-cs"/>
            </a:endParaRPr>
          </a:p>
        </p:txBody>
      </p:sp>
      <p:sp>
        <p:nvSpPr>
          <p:cNvPr id="5" name="副标题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>
                <a:solidFill>
                  <a:schemeClr val="bg1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CN" altLang="en-US" noProof="1"/>
              <a:t>副标题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1"/>
              <a:t>添加页脚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387D291-05F0-4DD7-A728-945B6C9F2382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9B51A1E-902D-48AF-9020-955120F399B6}" type="slidenum">
              <a:rPr lang="en-US" altLang="zh-CN" noProof="1" smtClean="0"/>
              <a:pPr/>
              <a:t>‹#›</a:t>
            </a:fld>
            <a:endParaRPr lang="zh-CN" altLang="en-US" noProof="1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61A6105F-5309-4A56-AAF2-8D4A0477F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1"/>
              <a:t>单击此处编辑母版标题样式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67DBAC9A-28A2-405B-8B7E-9BE425F51354}"/>
              </a:ext>
            </a:extLst>
          </p:cNvPr>
          <p:cNvSpPr>
            <a:spLocks noGrp="1"/>
          </p:cNvSpPr>
          <p:nvPr>
            <p:ph idx="34"/>
          </p:nvPr>
        </p:nvSpPr>
        <p:spPr>
          <a:xfrm>
            <a:off x="431999" y="1512000"/>
            <a:ext cx="11339999" cy="4377523"/>
          </a:xfrm>
        </p:spPr>
        <p:txBody>
          <a:bodyPr rtlCol="0"/>
          <a:lstStyle>
            <a:lvl1pPr>
              <a:defRPr>
                <a:solidFill>
                  <a:schemeClr val="bg1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1"/>
              <a:t>单击此处编辑母版文本样式</a:t>
            </a:r>
          </a:p>
          <a:p>
            <a:pPr lvl="1" rtl="0"/>
            <a:r>
              <a:rPr lang="zh-CN" altLang="en-US" noProof="1"/>
              <a:t>二级</a:t>
            </a:r>
          </a:p>
          <a:p>
            <a:pPr lvl="2" rtl="0"/>
            <a:r>
              <a:rPr lang="zh-CN" altLang="en-US" noProof="1"/>
              <a:t>三级</a:t>
            </a:r>
          </a:p>
          <a:p>
            <a:pPr lvl="3" rtl="0"/>
            <a:r>
              <a:rPr lang="zh-CN" altLang="en-US" noProof="1"/>
              <a:t>四级</a:t>
            </a:r>
          </a:p>
          <a:p>
            <a:pPr lvl="4" rtl="0"/>
            <a:r>
              <a:rPr lang="zh-CN" altLang="en-US" noProof="1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93671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副标题的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副标题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CN" altLang="en-US" noProof="1"/>
              <a:t>副标题</a:t>
            </a:r>
          </a:p>
        </p:txBody>
      </p:sp>
      <p:sp>
        <p:nvSpPr>
          <p:cNvPr id="3" name="比较左侧占位符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5834"/>
            <a:ext cx="5472000" cy="360000"/>
          </a:xfrm>
        </p:spPr>
        <p:txBody>
          <a:bodyPr rtlCol="0" anchor="t"/>
          <a:lstStyle>
            <a:lvl1pPr marL="0" indent="0">
              <a:buNone/>
              <a:defRPr sz="2400" b="0">
                <a:solidFill>
                  <a:schemeClr val="bg1">
                    <a:lumMod val="75000"/>
                  </a:schemeClr>
                </a:solidFill>
                <a:latin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5472000" cy="4168332"/>
          </a:xfrm>
        </p:spPr>
        <p:txBody>
          <a:bodyPr rtlCol="0"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 rtl="0"/>
            <a:r>
              <a:rPr lang="zh-CN" altLang="en-US" noProof="1"/>
              <a:t>单击此处编辑母版文本样式</a:t>
            </a:r>
          </a:p>
          <a:p>
            <a:pPr lvl="1" rtl="0"/>
            <a:r>
              <a:rPr lang="zh-CN" altLang="en-US" noProof="1"/>
              <a:t>二级</a:t>
            </a:r>
          </a:p>
          <a:p>
            <a:pPr lvl="2" rtl="0"/>
            <a:r>
              <a:rPr lang="zh-CN" altLang="en-US" noProof="1"/>
              <a:t>三级</a:t>
            </a:r>
          </a:p>
          <a:p>
            <a:pPr lvl="3" rtl="0"/>
            <a:r>
              <a:rPr lang="zh-CN" altLang="en-US" noProof="1"/>
              <a:t>四级</a:t>
            </a:r>
          </a:p>
          <a:p>
            <a:pPr lvl="4" rtl="0"/>
            <a:r>
              <a:rPr lang="zh-CN" altLang="en-US" noProof="1"/>
              <a:t>五级</a:t>
            </a:r>
          </a:p>
        </p:txBody>
      </p:sp>
      <p:sp>
        <p:nvSpPr>
          <p:cNvPr id="12" name="比较左侧占位符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1516359"/>
            <a:ext cx="5472000" cy="358775"/>
          </a:xfrm>
        </p:spPr>
        <p:txBody>
          <a:bodyPr rtlCol="0"/>
          <a:lstStyle>
            <a:lvl1pPr marL="0" indent="0">
              <a:buNone/>
              <a:defRPr sz="2400" b="0">
                <a:solidFill>
                  <a:schemeClr val="bg1">
                    <a:lumMod val="75000"/>
                  </a:schemeClr>
                </a:solidFill>
                <a:latin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1"/>
              <a:t>单击此处编辑母版文本样式</a:t>
            </a:r>
          </a:p>
        </p:txBody>
      </p:sp>
      <p:sp>
        <p:nvSpPr>
          <p:cNvPr id="8" name="文本占位符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020359"/>
            <a:ext cx="5472113" cy="4170891"/>
          </a:xfrm>
        </p:spPr>
        <p:txBody>
          <a:bodyPr rtlCol="0"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 rtl="0"/>
            <a:r>
              <a:rPr lang="zh-CN" altLang="en-US" noProof="1"/>
              <a:t>单击此处编辑母版文本样式</a:t>
            </a:r>
          </a:p>
          <a:p>
            <a:pPr lvl="1" rtl="0"/>
            <a:r>
              <a:rPr lang="zh-CN" altLang="en-US" noProof="1"/>
              <a:t>二级</a:t>
            </a:r>
          </a:p>
          <a:p>
            <a:pPr lvl="2" rtl="0"/>
            <a:r>
              <a:rPr lang="zh-CN" altLang="en-US" noProof="1"/>
              <a:t>三级</a:t>
            </a:r>
          </a:p>
          <a:p>
            <a:pPr lvl="3" rtl="0"/>
            <a:r>
              <a:rPr lang="zh-CN" altLang="en-US" noProof="1"/>
              <a:t>四级</a:t>
            </a:r>
          </a:p>
          <a:p>
            <a:pPr lvl="4" rtl="0"/>
            <a:r>
              <a:rPr lang="zh-CN" altLang="en-US" noProof="1"/>
              <a:t>五级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zh-CN" altLang="en-US" noProof="1"/>
              <a:t>添加页脚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8FD215-79E5-48E4-95DB-2C5E5A1F8E8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CN" noProof="1" smtClean="0"/>
              <a:pPr/>
              <a:t>‹#›</a:t>
            </a:fld>
            <a:endParaRPr lang="zh-CN" altLang="en-US" noProof="1"/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DF905B34-4C18-4A8D-8167-57B7BF03D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大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6">
            <a:extLst>
              <a:ext uri="{FF2B5EF4-FFF2-40B4-BE49-F238E27FC236}">
                <a16:creationId xmlns:a16="http://schemas.microsoft.com/office/drawing/2014/main" id="{FDA3C530-12F9-48FC-BC5E-D34BDC504BC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44000" y="143999"/>
            <a:ext cx="11905200" cy="6047999"/>
          </a:xfrm>
          <a:solidFill>
            <a:schemeClr val="tx1"/>
          </a:solidFill>
        </p:spPr>
        <p:txBody>
          <a:bodyPr lIns="0" rIns="0" rtlCol="0" anchor="ctr"/>
          <a:lstStyle>
            <a:lvl1pPr marL="0" indent="0" algn="ctr">
              <a:buNone/>
              <a:defRPr sz="1200" i="1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rtl="0"/>
            <a:r>
              <a:rPr lang="zh-CN" altLang="en-US" noProof="1"/>
              <a:t>插入或拖放照片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64900" y="4910452"/>
            <a:ext cx="4101900" cy="773546"/>
          </a:xfrm>
          <a:solidFill>
            <a:schemeClr val="bg1">
              <a:lumMod val="95000"/>
            </a:schemeClr>
          </a:solidFill>
        </p:spPr>
        <p:txBody>
          <a:bodyPr lIns="180000" tIns="72000" rIns="180000" rtlCol="0" anchor="t"/>
          <a:lstStyle>
            <a:lvl1pPr marL="0" indent="0">
              <a:buNone/>
              <a:defRPr>
                <a:solidFill>
                  <a:schemeClr val="tx1"/>
                </a:solidFill>
                <a:latin typeface="Microsoft YaHei UI" panose="020B0503020204020204" pitchFamily="34" charset="-122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zh-CN" altLang="en-US" noProof="1"/>
              <a:t>输入题注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zh-CN" altLang="en-US" noProof="1"/>
              <a:t>添加页脚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EC14527-4DF5-4A98-AE66-C80F3B8E6D2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CN" noProof="1" smtClean="0"/>
              <a:pPr/>
              <a:t>‹#›</a:t>
            </a:fld>
            <a:endParaRPr lang="zh-CN" altLang="en-US" noProof="1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AB05C513-FBE3-4BA7-9084-69899356E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感谢页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4000" y="144000"/>
            <a:ext cx="11905200" cy="6570000"/>
          </a:xfrm>
          <a:solidFill>
            <a:schemeClr val="tx1"/>
          </a:solidFill>
        </p:spPr>
        <p:txBody>
          <a:bodyPr lIns="1764000" rIns="0" rtlCol="0" anchor="ctr"/>
          <a:lstStyle>
            <a:lvl1pPr marL="0" indent="0" algn="l">
              <a:buNone/>
              <a:defRPr sz="1200" i="1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rtl="0"/>
            <a:r>
              <a:rPr lang="zh-CN" altLang="en-US" noProof="1"/>
              <a:t>插入或拖放照片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15412" y="360000"/>
            <a:ext cx="4416588" cy="4716572"/>
          </a:xfrm>
          <a:gradFill>
            <a:gsLst>
              <a:gs pos="0">
                <a:schemeClr val="tx1">
                  <a:lumMod val="75000"/>
                  <a:lumOff val="25000"/>
                  <a:alpha val="70000"/>
                </a:schemeClr>
              </a:gs>
              <a:gs pos="80000">
                <a:schemeClr val="tx1"/>
              </a:gs>
            </a:gsLst>
            <a:lin ang="3600000" scaled="0"/>
          </a:gradFill>
        </p:spPr>
        <p:txBody>
          <a:bodyPr lIns="72000" rIns="180000" bIns="180000" rtlCol="0" anchor="b"/>
          <a:lstStyle>
            <a:lvl1pPr algn="r">
              <a:lnSpc>
                <a:spcPts val="4700"/>
              </a:lnSpc>
              <a:defRPr sz="45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1"/>
              <a:t>谢谢</a:t>
            </a:r>
          </a:p>
        </p:txBody>
      </p:sp>
      <p:sp>
        <p:nvSpPr>
          <p:cNvPr id="3" name="文本占位符 5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415413" y="5076572"/>
            <a:ext cx="4416587" cy="1421429"/>
          </a:xfr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tIns="144000" rIns="468000" rtlCol="0"/>
          <a:lstStyle>
            <a:lvl1pPr marL="0" indent="0" algn="r">
              <a:buNone/>
              <a:defRPr sz="18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1"/>
              <a:t>。</a:t>
            </a:r>
          </a:p>
        </p:txBody>
      </p:sp>
      <p:sp>
        <p:nvSpPr>
          <p:cNvPr id="20" name="文本占位符 6">
            <a:extLst>
              <a:ext uri="{FF2B5EF4-FFF2-40B4-BE49-F238E27FC236}">
                <a16:creationId xmlns:a16="http://schemas.microsoft.com/office/drawing/2014/main" id="{CEB7A85F-8707-4B62-B299-F53931B8617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48708" y="5540135"/>
            <a:ext cx="3396887" cy="196707"/>
          </a:xfrm>
        </p:spPr>
        <p:txBody>
          <a:bodyPr rtlCol="0"/>
          <a:lstStyle>
            <a:lvl1pPr marL="0" indent="0" algn="r">
              <a:buNone/>
              <a:defRPr sz="1400">
                <a:solidFill>
                  <a:schemeClr val="bg1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CN" altLang="en-US" noProof="1"/>
              <a:t>电话号码</a:t>
            </a:r>
          </a:p>
        </p:txBody>
      </p:sp>
      <p:sp>
        <p:nvSpPr>
          <p:cNvPr id="21" name="文本占位符 7">
            <a:extLst>
              <a:ext uri="{FF2B5EF4-FFF2-40B4-BE49-F238E27FC236}">
                <a16:creationId xmlns:a16="http://schemas.microsoft.com/office/drawing/2014/main" id="{BA4C7E3C-7C17-46E9-928A-D3D505EEAAE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48708" y="5809779"/>
            <a:ext cx="3396887" cy="196707"/>
          </a:xfrm>
        </p:spPr>
        <p:txBody>
          <a:bodyPr rtlCol="0"/>
          <a:lstStyle>
            <a:lvl1pPr marL="0" indent="0" algn="r">
              <a:buNone/>
              <a:defRPr sz="1400">
                <a:solidFill>
                  <a:schemeClr val="bg1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CN" altLang="en-US" noProof="1"/>
              <a:t>电子邮件或社交媒体图柄</a:t>
            </a:r>
          </a:p>
        </p:txBody>
      </p:sp>
      <p:sp>
        <p:nvSpPr>
          <p:cNvPr id="22" name="文本占位符 8">
            <a:extLst>
              <a:ext uri="{FF2B5EF4-FFF2-40B4-BE49-F238E27FC236}">
                <a16:creationId xmlns:a16="http://schemas.microsoft.com/office/drawing/2014/main" id="{6ADD6EB2-7D8E-4991-87A6-02723731EBE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948708" y="6079423"/>
            <a:ext cx="3396887" cy="196707"/>
          </a:xfrm>
        </p:spPr>
        <p:txBody>
          <a:bodyPr rtlCol="0"/>
          <a:lstStyle>
            <a:lvl1pPr marL="0" indent="0" algn="r">
              <a:buNone/>
              <a:defRPr sz="1400">
                <a:solidFill>
                  <a:schemeClr val="bg1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CN" altLang="en-US" noProof="1"/>
              <a:t>公司网站</a:t>
            </a:r>
          </a:p>
        </p:txBody>
      </p:sp>
      <p:sp>
        <p:nvSpPr>
          <p:cNvPr id="7" name="长方形 6">
            <a:extLst>
              <a:ext uri="{FF2B5EF4-FFF2-40B4-BE49-F238E27FC236}">
                <a16:creationId xmlns:a16="http://schemas.microsoft.com/office/drawing/2014/main" id="{DBE77267-9F51-4226-989C-ED57465596ED}"/>
              </a:ext>
            </a:extLst>
          </p:cNvPr>
          <p:cNvSpPr/>
          <p:nvPr userDrawn="1"/>
        </p:nvSpPr>
        <p:spPr>
          <a:xfrm>
            <a:off x="0" y="6714000"/>
            <a:ext cx="12192000" cy="144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21000">
                <a:schemeClr val="tx1">
                  <a:lumMod val="75000"/>
                  <a:lumOff val="2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1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长方形 7">
            <a:extLst>
              <a:ext uri="{FF2B5EF4-FFF2-40B4-BE49-F238E27FC236}">
                <a16:creationId xmlns:a16="http://schemas.microsoft.com/office/drawing/2014/main" id="{0A2CC678-341F-44F8-AE2E-A6C84D75C56A}"/>
              </a:ext>
            </a:extLst>
          </p:cNvPr>
          <p:cNvSpPr/>
          <p:nvPr userDrawn="1"/>
        </p:nvSpPr>
        <p:spPr>
          <a:xfrm>
            <a:off x="0" y="0"/>
            <a:ext cx="12192000" cy="144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1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长方形 10">
            <a:extLst>
              <a:ext uri="{FF2B5EF4-FFF2-40B4-BE49-F238E27FC236}">
                <a16:creationId xmlns:a16="http://schemas.microsoft.com/office/drawing/2014/main" id="{A87A001A-FE8B-41CE-AC81-69D4A2339087}"/>
              </a:ext>
            </a:extLst>
          </p:cNvPr>
          <p:cNvSpPr/>
          <p:nvPr userDrawn="1"/>
        </p:nvSpPr>
        <p:spPr>
          <a:xfrm>
            <a:off x="0" y="92074"/>
            <a:ext cx="144000" cy="6629401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1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长方形 11">
            <a:extLst>
              <a:ext uri="{FF2B5EF4-FFF2-40B4-BE49-F238E27FC236}">
                <a16:creationId xmlns:a16="http://schemas.microsoft.com/office/drawing/2014/main" id="{CB1416AC-94BD-4442-B771-E1ACAA70367E}"/>
              </a:ext>
            </a:extLst>
          </p:cNvPr>
          <p:cNvSpPr/>
          <p:nvPr userDrawn="1"/>
        </p:nvSpPr>
        <p:spPr>
          <a:xfrm>
            <a:off x="12048000" y="92074"/>
            <a:ext cx="144000" cy="6629401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1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" name="任意多边形：形状 12">
            <a:extLst>
              <a:ext uri="{FF2B5EF4-FFF2-40B4-BE49-F238E27FC236}">
                <a16:creationId xmlns:a16="http://schemas.microsoft.com/office/drawing/2014/main" id="{BDB31DC4-A207-4A23-8E7A-40D0ECD04FD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6000 w 12192000"/>
              <a:gd name="connsiteY0" fmla="*/ 36000 h 6858000"/>
              <a:gd name="connsiteX1" fmla="*/ 36000 w 12192000"/>
              <a:gd name="connsiteY1" fmla="*/ 6822000 h 6858000"/>
              <a:gd name="connsiteX2" fmla="*/ 12156000 w 12192000"/>
              <a:gd name="connsiteY2" fmla="*/ 6822000 h 6858000"/>
              <a:gd name="connsiteX3" fmla="*/ 12156000 w 12192000"/>
              <a:gd name="connsiteY3" fmla="*/ 36000 h 6858000"/>
              <a:gd name="connsiteX4" fmla="*/ 0 w 12192000"/>
              <a:gd name="connsiteY4" fmla="*/ 0 h 6858000"/>
              <a:gd name="connsiteX5" fmla="*/ 36000 w 12192000"/>
              <a:gd name="connsiteY5" fmla="*/ 0 h 6858000"/>
              <a:gd name="connsiteX6" fmla="*/ 12156000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36000 h 6858000"/>
              <a:gd name="connsiteX9" fmla="*/ 12192000 w 12192000"/>
              <a:gd name="connsiteY9" fmla="*/ 6822000 h 6858000"/>
              <a:gd name="connsiteX10" fmla="*/ 12192000 w 12192000"/>
              <a:gd name="connsiteY10" fmla="*/ 6858000 h 6858000"/>
              <a:gd name="connsiteX11" fmla="*/ 12156000 w 12192000"/>
              <a:gd name="connsiteY11" fmla="*/ 6858000 h 6858000"/>
              <a:gd name="connsiteX12" fmla="*/ 36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6822000 h 6858000"/>
              <a:gd name="connsiteX15" fmla="*/ 0 w 12192000"/>
              <a:gd name="connsiteY15" fmla="*/ 36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6858000">
                <a:moveTo>
                  <a:pt x="36000" y="36000"/>
                </a:moveTo>
                <a:lnTo>
                  <a:pt x="36000" y="6822000"/>
                </a:lnTo>
                <a:lnTo>
                  <a:pt x="12156000" y="6822000"/>
                </a:lnTo>
                <a:lnTo>
                  <a:pt x="12156000" y="36000"/>
                </a:lnTo>
                <a:close/>
                <a:moveTo>
                  <a:pt x="0" y="0"/>
                </a:moveTo>
                <a:lnTo>
                  <a:pt x="36000" y="0"/>
                </a:lnTo>
                <a:lnTo>
                  <a:pt x="12156000" y="0"/>
                </a:lnTo>
                <a:lnTo>
                  <a:pt x="12192000" y="0"/>
                </a:lnTo>
                <a:lnTo>
                  <a:pt x="12192000" y="36000"/>
                </a:lnTo>
                <a:lnTo>
                  <a:pt x="12192000" y="6822000"/>
                </a:lnTo>
                <a:lnTo>
                  <a:pt x="12192000" y="6858000"/>
                </a:lnTo>
                <a:lnTo>
                  <a:pt x="12156000" y="6858000"/>
                </a:lnTo>
                <a:lnTo>
                  <a:pt x="36000" y="6858000"/>
                </a:lnTo>
                <a:lnTo>
                  <a:pt x="0" y="6858000"/>
                </a:lnTo>
                <a:lnTo>
                  <a:pt x="0" y="6822000"/>
                </a:lnTo>
                <a:lnTo>
                  <a:pt x="0" y="36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altLang="en-US" noProof="1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3" name="文本占位符 6">
            <a:extLst>
              <a:ext uri="{FF2B5EF4-FFF2-40B4-BE49-F238E27FC236}">
                <a16:creationId xmlns:a16="http://schemas.microsoft.com/office/drawing/2014/main" id="{94054031-2BEC-4DA9-90C3-616D2D61AB8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943550" y="5233270"/>
            <a:ext cx="3396887" cy="196707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zh-CN" altLang="en-US" noProof="1"/>
              <a:t>完整名称</a:t>
            </a:r>
          </a:p>
        </p:txBody>
      </p:sp>
    </p:spTree>
    <p:extLst>
      <p:ext uri="{BB962C8B-B14F-4D97-AF65-F5344CB8AC3E}">
        <p14:creationId xmlns:p14="http://schemas.microsoft.com/office/powerpoint/2010/main" val="1606844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White"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长方形 7">
            <a:extLst>
              <a:ext uri="{FF2B5EF4-FFF2-40B4-BE49-F238E27FC236}">
                <a16:creationId xmlns:a16="http://schemas.microsoft.com/office/drawing/2014/main" id="{C6726F2C-157B-477E-AD76-8F54126834C2}"/>
              </a:ext>
            </a:extLst>
          </p:cNvPr>
          <p:cNvSpPr/>
          <p:nvPr userDrawn="1"/>
        </p:nvSpPr>
        <p:spPr>
          <a:xfrm>
            <a:off x="0" y="6191250"/>
            <a:ext cx="12192000" cy="66675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21000">
                <a:schemeClr val="tx1">
                  <a:lumMod val="75000"/>
                  <a:lumOff val="2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1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zh-CN" altLang="en-US" noProof="1"/>
              <a:t>单击以编辑页标题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40000" cy="437752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zh-CN" altLang="en-US" noProof="1"/>
              <a:t>单击此处编辑母版文本样式</a:t>
            </a:r>
          </a:p>
          <a:p>
            <a:pPr lvl="1" rtl="0"/>
            <a:r>
              <a:rPr lang="zh-CN" altLang="en-US" noProof="1"/>
              <a:t>第二级</a:t>
            </a:r>
          </a:p>
          <a:p>
            <a:pPr lvl="2" rtl="0"/>
            <a:r>
              <a:rPr lang="zh-CN" altLang="en-US" noProof="1"/>
              <a:t>第三级</a:t>
            </a:r>
          </a:p>
          <a:p>
            <a:pPr lvl="3" rtl="0"/>
            <a:r>
              <a:rPr lang="zh-CN" altLang="en-US" noProof="1"/>
              <a:t>第四级</a:t>
            </a:r>
          </a:p>
          <a:p>
            <a:pPr lvl="4" rtl="0"/>
            <a:r>
              <a:rPr lang="zh-CN" altLang="en-US" noProof="1"/>
              <a:t>第五级</a:t>
            </a:r>
          </a:p>
        </p:txBody>
      </p:sp>
      <p:sp>
        <p:nvSpPr>
          <p:cNvPr id="7" name="长方形 6">
            <a:extLst>
              <a:ext uri="{FF2B5EF4-FFF2-40B4-BE49-F238E27FC236}">
                <a16:creationId xmlns:a16="http://schemas.microsoft.com/office/drawing/2014/main" id="{474FB90F-5E6B-4508-96BB-939635D11AFF}"/>
              </a:ext>
            </a:extLst>
          </p:cNvPr>
          <p:cNvSpPr/>
          <p:nvPr userDrawn="1"/>
        </p:nvSpPr>
        <p:spPr>
          <a:xfrm>
            <a:off x="0" y="0"/>
            <a:ext cx="12192000" cy="144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1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长方形 8">
            <a:extLst>
              <a:ext uri="{FF2B5EF4-FFF2-40B4-BE49-F238E27FC236}">
                <a16:creationId xmlns:a16="http://schemas.microsoft.com/office/drawing/2014/main" id="{774A1CB7-B157-440C-BA82-A62890EF3721}"/>
              </a:ext>
            </a:extLst>
          </p:cNvPr>
          <p:cNvSpPr/>
          <p:nvPr userDrawn="1"/>
        </p:nvSpPr>
        <p:spPr>
          <a:xfrm>
            <a:off x="0" y="92074"/>
            <a:ext cx="144000" cy="6629401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1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长方形 9">
            <a:extLst>
              <a:ext uri="{FF2B5EF4-FFF2-40B4-BE49-F238E27FC236}">
                <a16:creationId xmlns:a16="http://schemas.microsoft.com/office/drawing/2014/main" id="{EE5B1BAC-5CBE-4B0E-B0AA-1C05EBEE964E}"/>
              </a:ext>
            </a:extLst>
          </p:cNvPr>
          <p:cNvSpPr/>
          <p:nvPr userDrawn="1"/>
        </p:nvSpPr>
        <p:spPr>
          <a:xfrm>
            <a:off x="12048000" y="92074"/>
            <a:ext cx="144000" cy="6629401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1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8" name="任意多边形：形状 17">
            <a:extLst>
              <a:ext uri="{FF2B5EF4-FFF2-40B4-BE49-F238E27FC236}">
                <a16:creationId xmlns:a16="http://schemas.microsoft.com/office/drawing/2014/main" id="{168BD16A-5998-4CCA-B0F2-62F67B639AF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6000 w 12192000"/>
              <a:gd name="connsiteY0" fmla="*/ 36000 h 6858000"/>
              <a:gd name="connsiteX1" fmla="*/ 36000 w 12192000"/>
              <a:gd name="connsiteY1" fmla="*/ 6822000 h 6858000"/>
              <a:gd name="connsiteX2" fmla="*/ 12156000 w 12192000"/>
              <a:gd name="connsiteY2" fmla="*/ 6822000 h 6858000"/>
              <a:gd name="connsiteX3" fmla="*/ 12156000 w 12192000"/>
              <a:gd name="connsiteY3" fmla="*/ 36000 h 6858000"/>
              <a:gd name="connsiteX4" fmla="*/ 0 w 12192000"/>
              <a:gd name="connsiteY4" fmla="*/ 0 h 6858000"/>
              <a:gd name="connsiteX5" fmla="*/ 36000 w 12192000"/>
              <a:gd name="connsiteY5" fmla="*/ 0 h 6858000"/>
              <a:gd name="connsiteX6" fmla="*/ 12156000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36000 h 6858000"/>
              <a:gd name="connsiteX9" fmla="*/ 12192000 w 12192000"/>
              <a:gd name="connsiteY9" fmla="*/ 6822000 h 6858000"/>
              <a:gd name="connsiteX10" fmla="*/ 12192000 w 12192000"/>
              <a:gd name="connsiteY10" fmla="*/ 6858000 h 6858000"/>
              <a:gd name="connsiteX11" fmla="*/ 12156000 w 12192000"/>
              <a:gd name="connsiteY11" fmla="*/ 6858000 h 6858000"/>
              <a:gd name="connsiteX12" fmla="*/ 36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6822000 h 6858000"/>
              <a:gd name="connsiteX15" fmla="*/ 0 w 12192000"/>
              <a:gd name="connsiteY15" fmla="*/ 36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6858000">
                <a:moveTo>
                  <a:pt x="36000" y="36000"/>
                </a:moveTo>
                <a:lnTo>
                  <a:pt x="36000" y="6822000"/>
                </a:lnTo>
                <a:lnTo>
                  <a:pt x="12156000" y="6822000"/>
                </a:lnTo>
                <a:lnTo>
                  <a:pt x="12156000" y="36000"/>
                </a:lnTo>
                <a:close/>
                <a:moveTo>
                  <a:pt x="0" y="0"/>
                </a:moveTo>
                <a:lnTo>
                  <a:pt x="36000" y="0"/>
                </a:lnTo>
                <a:lnTo>
                  <a:pt x="12156000" y="0"/>
                </a:lnTo>
                <a:lnTo>
                  <a:pt x="12192000" y="0"/>
                </a:lnTo>
                <a:lnTo>
                  <a:pt x="12192000" y="36000"/>
                </a:lnTo>
                <a:lnTo>
                  <a:pt x="12192000" y="6822000"/>
                </a:lnTo>
                <a:lnTo>
                  <a:pt x="12192000" y="6858000"/>
                </a:lnTo>
                <a:lnTo>
                  <a:pt x="12156000" y="6858000"/>
                </a:lnTo>
                <a:lnTo>
                  <a:pt x="36000" y="6858000"/>
                </a:lnTo>
                <a:lnTo>
                  <a:pt x="0" y="6858000"/>
                </a:lnTo>
                <a:lnTo>
                  <a:pt x="0" y="6822000"/>
                </a:lnTo>
                <a:lnTo>
                  <a:pt x="0" y="36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CN" altLang="en-US" noProof="1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77425" y="6322399"/>
            <a:ext cx="370575" cy="365125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9B51A1E-902D-48AF-9020-955120F399B6}" type="slidenum">
              <a:rPr lang="en-US" altLang="zh-CN" noProof="1" smtClean="0"/>
              <a:pPr/>
              <a:t>‹#›</a:t>
            </a:fld>
            <a:endParaRPr lang="zh-CN" altLang="en-US" noProof="1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4000" y="6322399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1"/>
              <a:t>添加页脚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3839907-C37E-4F37-B9BB-92B4A49360E6}"/>
              </a:ext>
            </a:extLst>
          </p:cNvPr>
          <p:cNvSpPr txBox="1"/>
          <p:nvPr userDrawn="1"/>
        </p:nvSpPr>
        <p:spPr>
          <a:xfrm>
            <a:off x="10194026" y="6258973"/>
            <a:ext cx="1577974" cy="427535"/>
          </a:xfrm>
          <a:prstGeom prst="rect">
            <a:avLst/>
          </a:prstGeom>
          <a:noFill/>
        </p:spPr>
        <p:txBody>
          <a:bodyPr wrap="square" lIns="0" tIns="144000" rIns="0" bIns="0" rtlCol="0">
            <a:spAutoFit/>
          </a:bodyPr>
          <a:lstStyle/>
          <a:p>
            <a:pPr algn="ctr" rtl="0">
              <a:lnSpc>
                <a:spcPts val="1100"/>
              </a:lnSpc>
            </a:pPr>
            <a:r>
              <a:rPr lang="en-US" altLang="zh-CN" sz="2000" b="1" spc="0" noProof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Contoso</a:t>
            </a:r>
            <a:br>
              <a:rPr lang="zh-CN" altLang="en-US" sz="2000" b="1" spc="0" baseline="0" noProof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</a:br>
            <a:r>
              <a:rPr lang="zh-CN" altLang="en-US" sz="1100" b="0" i="1" spc="600" noProof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套件</a:t>
            </a:r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65" r:id="rId4"/>
    <p:sldLayoutId id="2147483666" r:id="rId5"/>
    <p:sldLayoutId id="2147483673" r:id="rId6"/>
    <p:sldLayoutId id="2147483659" r:id="rId7"/>
    <p:sldLayoutId id="2147483660" r:id="rId8"/>
    <p:sldLayoutId id="2147483664" r:id="rId9"/>
    <p:sldLayoutId id="2147483650" r:id="rId10"/>
    <p:sldLayoutId id="2147483652" r:id="rId11"/>
    <p:sldLayoutId id="2147483671" r:id="rId12"/>
    <p:sldLayoutId id="2147483656" r:id="rId13"/>
    <p:sldLayoutId id="2147483657" r:id="rId14"/>
    <p:sldLayoutId id="2147483667" r:id="rId15"/>
    <p:sldLayoutId id="2147483668" r:id="rId16"/>
    <p:sldLayoutId id="2147483669" r:id="rId17"/>
    <p:sldLayoutId id="2147483672" r:id="rId18"/>
    <p:sldLayoutId id="2147483654" r:id="rId19"/>
    <p:sldLayoutId id="2147483674" r:id="rId20"/>
    <p:sldLayoutId id="2147483655" r:id="rId2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占位符 7" descr="黑色木制品颗粒" title="黑色木制品颗粒">
            <a:extLst>
              <a:ext uri="{FF2B5EF4-FFF2-40B4-BE49-F238E27FC236}">
                <a16:creationId xmlns:a16="http://schemas.microsoft.com/office/drawing/2014/main" id="{1DFA8E42-E4CC-4EE9-BE99-2FFA2EC79C2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tretch>
            <a:fillRect/>
          </a:stretch>
        </p:blipFill>
        <p:spPr>
          <a:xfrm>
            <a:off x="143400" y="146383"/>
            <a:ext cx="11905200" cy="6565233"/>
          </a:xfr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96013" y="1500693"/>
            <a:ext cx="3999974" cy="3967618"/>
          </a:xfrm>
        </p:spPr>
        <p:txBody>
          <a:bodyPr rtlCol="0"/>
          <a:lstStyle/>
          <a:p>
            <a:pPr algn="ctr" rtl="0">
              <a:lnSpc>
                <a:spcPct val="110000"/>
              </a:lnSpc>
            </a:pPr>
            <a:r>
              <a:rPr lang="en-US" altLang="zh-CN" sz="11500" noProof="1"/>
              <a:t>CHAI</a:t>
            </a:r>
            <a:br>
              <a:rPr lang="en-US" altLang="zh-CN" sz="11500" noProof="1"/>
            </a:br>
            <a:r>
              <a:rPr lang="zh-CN" altLang="en-US" sz="11500" noProof="1"/>
              <a:t>柴</a:t>
            </a:r>
          </a:p>
        </p:txBody>
      </p:sp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 bwMode="grayWhite">
          <a:xfrm>
            <a:off x="11677425" y="6322399"/>
            <a:ext cx="370575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n-US" altLang="zh-CN" noProof="1" smtClean="0"/>
              <a:pPr rtl="0"/>
              <a:t>10</a:t>
            </a:fld>
            <a:endParaRPr lang="zh-CN" altLang="en-US" noProof="1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C385126E-7875-4801-8E05-B3D44B4D4B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873" y="634390"/>
            <a:ext cx="4125500" cy="4125500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AE8196C1-05C2-402F-BA06-A1CB8C501BBC}"/>
              </a:ext>
            </a:extLst>
          </p:cNvPr>
          <p:cNvSpPr txBox="1"/>
          <p:nvPr/>
        </p:nvSpPr>
        <p:spPr>
          <a:xfrm>
            <a:off x="6501007" y="1965280"/>
            <a:ext cx="38204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•</a:t>
            </a:r>
            <a:r>
              <a:rPr lang="zh-CN" altLang="en-US" sz="2800" dirty="0">
                <a:solidFill>
                  <a:schemeClr val="bg1"/>
                </a:solidFill>
              </a:rPr>
              <a:t>可编译飞行路径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B7F32A4E-0AF1-4E50-BF25-E7E3E47B921E}"/>
              </a:ext>
            </a:extLst>
          </p:cNvPr>
          <p:cNvSpPr txBox="1"/>
          <p:nvPr/>
        </p:nvSpPr>
        <p:spPr>
          <a:xfrm>
            <a:off x="6501007" y="2539850"/>
            <a:ext cx="50730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•</a:t>
            </a:r>
            <a:r>
              <a:rPr lang="zh-CN" altLang="en-US" sz="2800" dirty="0">
                <a:solidFill>
                  <a:schemeClr val="bg1"/>
                </a:solidFill>
              </a:rPr>
              <a:t>自由拆卸、随享乐高拼装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B73647A0-6F0F-41D2-9883-69558E1072B8}"/>
              </a:ext>
            </a:extLst>
          </p:cNvPr>
          <p:cNvSpPr txBox="1"/>
          <p:nvPr/>
        </p:nvSpPr>
        <p:spPr>
          <a:xfrm>
            <a:off x="6501007" y="3114420"/>
            <a:ext cx="33193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•</a:t>
            </a:r>
            <a:r>
              <a:rPr lang="zh-CN" altLang="en-US" sz="2800" dirty="0">
                <a:solidFill>
                  <a:schemeClr val="bg1"/>
                </a:solidFill>
              </a:rPr>
              <a:t>炫彩灯光效果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2E2FC692-152D-474B-9E64-4802099C1C7F}"/>
              </a:ext>
            </a:extLst>
          </p:cNvPr>
          <p:cNvSpPr txBox="1"/>
          <p:nvPr/>
        </p:nvSpPr>
        <p:spPr>
          <a:xfrm>
            <a:off x="6506213" y="3688990"/>
            <a:ext cx="51712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•</a:t>
            </a:r>
            <a:r>
              <a:rPr lang="zh-CN" altLang="en-US" sz="2800" dirty="0">
                <a:solidFill>
                  <a:schemeClr val="bg1"/>
                </a:solidFill>
              </a:rPr>
              <a:t>宠物拟态（钩爪、挥动翅膀</a:t>
            </a:r>
            <a:r>
              <a:rPr lang="en-US" altLang="zh-CN" sz="2800" dirty="0">
                <a:solidFill>
                  <a:schemeClr val="bg1"/>
                </a:solidFill>
              </a:rPr>
              <a:t>……</a:t>
            </a:r>
            <a:r>
              <a:rPr lang="zh-CN" altLang="en-US" sz="2800" dirty="0">
                <a:solidFill>
                  <a:schemeClr val="bg1"/>
                </a:solidFill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188837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5DE6CF3-55B3-4D9B-BEE4-2198E7E1C614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en-US" altLang="zh-CN" noProof="1" smtClean="0"/>
              <a:pPr rtl="0"/>
              <a:t>11</a:t>
            </a:fld>
            <a:endParaRPr lang="zh-CN" altLang="en-US" noProof="1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1D56154-E4AC-4450-8928-49967A946E67}"/>
              </a:ext>
            </a:extLst>
          </p:cNvPr>
          <p:cNvSpPr txBox="1"/>
          <p:nvPr/>
        </p:nvSpPr>
        <p:spPr>
          <a:xfrm>
            <a:off x="6212910" y="1515649"/>
            <a:ext cx="42839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dirty="0">
                <a:solidFill>
                  <a:schemeClr val="bg1"/>
                </a:solidFill>
              </a:rPr>
              <a:t>一键安防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19C4D77-8864-432B-8AB9-93C48543E7D3}"/>
              </a:ext>
            </a:extLst>
          </p:cNvPr>
          <p:cNvSpPr txBox="1"/>
          <p:nvPr/>
        </p:nvSpPr>
        <p:spPr>
          <a:xfrm>
            <a:off x="8079288" y="2750362"/>
            <a:ext cx="4835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（床底、桌上、窗边</a:t>
            </a:r>
            <a:r>
              <a:rPr lang="en-US" altLang="zh-CN" sz="2400" dirty="0">
                <a:solidFill>
                  <a:schemeClr val="bg1"/>
                </a:solidFill>
              </a:rPr>
              <a:t>……</a:t>
            </a:r>
            <a:r>
              <a:rPr lang="zh-CN" altLang="en-US" sz="2400" dirty="0">
                <a:solidFill>
                  <a:schemeClr val="bg1"/>
                </a:solidFill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093767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FD844E-5ABF-41C4-90C9-B7D2B3F9FD0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en-US" altLang="zh-CN" noProof="1" smtClean="0"/>
              <a:pPr rtl="0"/>
              <a:t>12</a:t>
            </a:fld>
            <a:endParaRPr lang="zh-CN" altLang="en-US" noProof="1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9CC47B6-DAE7-4102-B58A-0E216FC8BAB9}"/>
              </a:ext>
            </a:extLst>
          </p:cNvPr>
          <p:cNvSpPr txBox="1"/>
          <p:nvPr/>
        </p:nvSpPr>
        <p:spPr>
          <a:xfrm>
            <a:off x="1478072" y="1947631"/>
            <a:ext cx="45093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</a:rPr>
              <a:t>降低儿童误触可能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A9B4C6E-A5CD-4BEA-99DC-FE1ED47E7BA7}"/>
              </a:ext>
            </a:extLst>
          </p:cNvPr>
          <p:cNvSpPr txBox="1"/>
          <p:nvPr/>
        </p:nvSpPr>
        <p:spPr>
          <a:xfrm>
            <a:off x="1478072" y="2758692"/>
            <a:ext cx="43089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</a:rPr>
              <a:t>提供极致交互体验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02B9A38-56CD-40E1-BDD5-E5FB35309680}"/>
              </a:ext>
            </a:extLst>
          </p:cNvPr>
          <p:cNvSpPr txBox="1"/>
          <p:nvPr/>
        </p:nvSpPr>
        <p:spPr>
          <a:xfrm>
            <a:off x="1478072" y="1136570"/>
            <a:ext cx="24676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</a:rPr>
              <a:t>对象分流</a:t>
            </a:r>
          </a:p>
        </p:txBody>
      </p:sp>
    </p:spTree>
    <p:extLst>
      <p:ext uri="{BB962C8B-B14F-4D97-AF65-F5344CB8AC3E}">
        <p14:creationId xmlns:p14="http://schemas.microsoft.com/office/powerpoint/2010/main" val="2457336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占位符 7" descr="湖边夜晚的星空，远处是雪山" title="湖边夜晚的星空，远处是雪山">
            <a:extLst>
              <a:ext uri="{FF2B5EF4-FFF2-40B4-BE49-F238E27FC236}">
                <a16:creationId xmlns:a16="http://schemas.microsoft.com/office/drawing/2014/main" id="{6F46B4AA-6EFC-4D15-AB45-03C3B131FCD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3"/>
          <a:stretch>
            <a:fillRect/>
          </a:stretch>
        </p:blipFill>
        <p:spPr>
          <a:xfrm>
            <a:off x="146743" y="143999"/>
            <a:ext cx="11899714" cy="6047999"/>
          </a:xfrm>
        </p:spPr>
      </p:pic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B86E961-B76E-423F-995E-11B31E9214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1330" y="2879264"/>
            <a:ext cx="4101900" cy="1099471"/>
          </a:xfrm>
        </p:spPr>
        <p:txBody>
          <a:bodyPr rtlCol="0"/>
          <a:lstStyle/>
          <a:p>
            <a:pPr algn="ctr" rtl="0"/>
            <a:r>
              <a:rPr lang="zh-CN" altLang="en-US" sz="8000" noProof="1"/>
              <a:t>  </a:t>
            </a:r>
            <a:r>
              <a:rPr lang="zh-CN" altLang="en-US" sz="6600" noProof="1"/>
              <a:t>每一位？</a:t>
            </a:r>
            <a:endParaRPr lang="en-US" altLang="zh-CN" sz="8000" noProof="1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202D98-AA1E-41BB-B94E-180311759C1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US" altLang="zh-CN" noProof="1" smtClean="0"/>
              <a:pPr rtl="0"/>
              <a:t>13</a:t>
            </a:fld>
            <a:endParaRPr lang="zh-CN" altLang="en-US" noProof="1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6EE32F6-34F5-4AC7-B984-AF5D70C1B7F9}"/>
              </a:ext>
            </a:extLst>
          </p:cNvPr>
          <p:cNvSpPr txBox="1"/>
          <p:nvPr/>
        </p:nvSpPr>
        <p:spPr>
          <a:xfrm>
            <a:off x="6096000" y="2066795"/>
            <a:ext cx="4050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•</a:t>
            </a:r>
            <a:r>
              <a:rPr lang="zh-CN" altLang="en-US" sz="2400" dirty="0">
                <a:solidFill>
                  <a:schemeClr val="bg1"/>
                </a:solidFill>
              </a:rPr>
              <a:t>点击图标语音播报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EA92357-5B28-45D3-84FE-EC33C9349B47}"/>
              </a:ext>
            </a:extLst>
          </p:cNvPr>
          <p:cNvSpPr txBox="1"/>
          <p:nvPr/>
        </p:nvSpPr>
        <p:spPr>
          <a:xfrm>
            <a:off x="6096000" y="2706333"/>
            <a:ext cx="25427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•</a:t>
            </a:r>
            <a:r>
              <a:rPr lang="zh-CN" altLang="en-US" sz="2400" dirty="0">
                <a:solidFill>
                  <a:schemeClr val="bg1"/>
                </a:solidFill>
              </a:rPr>
              <a:t>智能可视表情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A58DC72-245C-4453-BEF7-D3E64BCB22B1}"/>
              </a:ext>
            </a:extLst>
          </p:cNvPr>
          <p:cNvSpPr txBox="1"/>
          <p:nvPr/>
        </p:nvSpPr>
        <p:spPr>
          <a:xfrm>
            <a:off x="6121051" y="3345871"/>
            <a:ext cx="2542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5219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2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占位符 8" descr="来自中心的单一爆竹" title="来自中心的单一爆竹">
            <a:extLst>
              <a:ext uri="{FF2B5EF4-FFF2-40B4-BE49-F238E27FC236}">
                <a16:creationId xmlns:a16="http://schemas.microsoft.com/office/drawing/2014/main" id="{34930B1C-247A-4883-98E4-9A2A3441ED2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tretch>
            <a:fillRect/>
          </a:stretch>
        </p:blipFill>
        <p:spPr>
          <a:xfrm>
            <a:off x="146853" y="144000"/>
            <a:ext cx="11899494" cy="6060155"/>
          </a:xfrm>
        </p:spPr>
      </p:pic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 bwMode="grayWhite">
          <a:xfrm>
            <a:off x="11677425" y="6322399"/>
            <a:ext cx="370575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n-US" altLang="zh-CN" noProof="1" smtClean="0"/>
              <a:pPr rtl="0"/>
              <a:t>2</a:t>
            </a:fld>
            <a:endParaRPr lang="zh-CN" altLang="en-US" noProof="1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2265E07-5CBE-4B44-A03C-0F4A1E13DCAB}"/>
              </a:ext>
            </a:extLst>
          </p:cNvPr>
          <p:cNvSpPr/>
          <p:nvPr/>
        </p:nvSpPr>
        <p:spPr>
          <a:xfrm>
            <a:off x="1215023" y="1163648"/>
            <a:ext cx="10033349" cy="4020855"/>
          </a:xfrm>
          <a:prstGeom prst="rect">
            <a:avLst/>
          </a:prstGeom>
          <a:solidFill>
            <a:schemeClr val="bg1">
              <a:lumMod val="50000"/>
              <a:alpha val="71000"/>
            </a:schemeClr>
          </a:solidFill>
        </p:spPr>
        <p:txBody>
          <a:bodyPr vert="horz" lIns="72000" tIns="180000" rIns="180000" bIns="0" rtlCol="0" anchor="t">
            <a:noAutofit/>
          </a:bodyPr>
          <a:lstStyle/>
          <a:p>
            <a:pPr>
              <a:lnSpc>
                <a:spcPts val="4700"/>
              </a:lnSpc>
              <a:spcBef>
                <a:spcPct val="0"/>
              </a:spcBef>
            </a:pPr>
            <a:endParaRPr lang="zh-CN" altLang="en-US" sz="450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Rockwell" panose="02060603020205020403" pitchFamily="18" charset="0"/>
              <a:ea typeface="+mj-ea"/>
              <a:cs typeface="+mj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717DD10-BADC-470B-AE7D-8E605E5C120B}"/>
              </a:ext>
            </a:extLst>
          </p:cNvPr>
          <p:cNvSpPr txBox="1"/>
          <p:nvPr/>
        </p:nvSpPr>
        <p:spPr>
          <a:xfrm>
            <a:off x="1573060" y="2243051"/>
            <a:ext cx="2272431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500" dirty="0">
                <a:solidFill>
                  <a:schemeClr val="bg1"/>
                </a:solidFill>
              </a:rPr>
              <a:t>Ch-</a:t>
            </a:r>
            <a:endParaRPr lang="zh-CN" altLang="en-US" sz="11500" dirty="0">
              <a:solidFill>
                <a:schemeClr val="bg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560B150-4163-4260-BB3B-A7510150CEE0}"/>
              </a:ext>
            </a:extLst>
          </p:cNvPr>
          <p:cNvSpPr txBox="1"/>
          <p:nvPr/>
        </p:nvSpPr>
        <p:spPr>
          <a:xfrm>
            <a:off x="3647161" y="2243051"/>
            <a:ext cx="1720241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500" dirty="0">
                <a:solidFill>
                  <a:schemeClr val="bg1"/>
                </a:solidFill>
              </a:rPr>
              <a:t>ai-</a:t>
            </a:r>
            <a:endParaRPr lang="zh-CN" altLang="en-US" sz="11500" dirty="0">
              <a:solidFill>
                <a:schemeClr val="bg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695AF02-61A2-43B9-9EC8-21035EC4DE0B}"/>
              </a:ext>
            </a:extLst>
          </p:cNvPr>
          <p:cNvSpPr txBox="1"/>
          <p:nvPr/>
        </p:nvSpPr>
        <p:spPr>
          <a:xfrm>
            <a:off x="5267194" y="2243051"/>
            <a:ext cx="256783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500" dirty="0">
                <a:solidFill>
                  <a:schemeClr val="bg1"/>
                </a:solidFill>
              </a:rPr>
              <a:t>Chi-</a:t>
            </a:r>
            <a:endParaRPr lang="zh-CN" altLang="en-US" sz="11500" dirty="0">
              <a:solidFill>
                <a:schemeClr val="bg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F07532A-0B96-4948-B367-25D492594E82}"/>
              </a:ext>
            </a:extLst>
          </p:cNvPr>
          <p:cNvSpPr txBox="1"/>
          <p:nvPr/>
        </p:nvSpPr>
        <p:spPr>
          <a:xfrm flipH="1">
            <a:off x="7698440" y="2243051"/>
            <a:ext cx="318916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500" dirty="0">
                <a:solidFill>
                  <a:schemeClr val="bg1"/>
                </a:solidFill>
              </a:rPr>
              <a:t>Child</a:t>
            </a:r>
            <a:endParaRPr lang="zh-CN" altLang="en-US" sz="11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674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4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3307B77-5FCA-4EB2-AB19-C1D5120F7AC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altLang="zh-CN" noProof="1" smtClean="0"/>
              <a:pPr/>
              <a:t>3</a:t>
            </a:fld>
            <a:endParaRPr lang="zh-CN" altLang="en-US" noProof="1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418A56F-8C0C-4884-9A06-A1CA0E8931D1}"/>
              </a:ext>
            </a:extLst>
          </p:cNvPr>
          <p:cNvSpPr txBox="1"/>
          <p:nvPr/>
        </p:nvSpPr>
        <p:spPr>
          <a:xfrm>
            <a:off x="2167002" y="889348"/>
            <a:ext cx="101460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>
                <a:solidFill>
                  <a:schemeClr val="bg1"/>
                </a:solidFill>
              </a:rPr>
              <a:t>柴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0BD3D29-812F-4DE0-8B0B-30E3E80CCB8C}"/>
              </a:ext>
            </a:extLst>
          </p:cNvPr>
          <p:cNvSpPr txBox="1"/>
          <p:nvPr/>
        </p:nvSpPr>
        <p:spPr>
          <a:xfrm>
            <a:off x="5588695" y="889348"/>
            <a:ext cx="101460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>
                <a:solidFill>
                  <a:schemeClr val="bg1"/>
                </a:solidFill>
              </a:rPr>
              <a:t>拆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9153389-38E8-4FB3-B4B2-92C799CFA934}"/>
              </a:ext>
            </a:extLst>
          </p:cNvPr>
          <p:cNvSpPr txBox="1"/>
          <p:nvPr/>
        </p:nvSpPr>
        <p:spPr>
          <a:xfrm>
            <a:off x="8705589" y="889348"/>
            <a:ext cx="189143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>
                <a:solidFill>
                  <a:schemeClr val="bg1"/>
                </a:solidFill>
              </a:rPr>
              <a:t>child</a:t>
            </a:r>
            <a:endParaRPr lang="zh-CN" altLang="en-US" sz="6600" dirty="0">
              <a:solidFill>
                <a:schemeClr val="bg1"/>
              </a:solidFill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33749A4-B1DC-4897-857C-86BF17955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795" y="1997344"/>
            <a:ext cx="3276114" cy="327611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F3D49555-8319-4BB9-9AAA-5B0FA889FE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4944" y="1997344"/>
            <a:ext cx="3489056" cy="3276114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33940B6E-9B10-44CC-A857-7A6558C6A9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8755" y="1997345"/>
            <a:ext cx="4300987" cy="3276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580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占位符 8" descr="粉笔板纹理，上面什么都没写" title="粉笔板纹理，上面什么都没写">
            <a:extLst>
              <a:ext uri="{FF2B5EF4-FFF2-40B4-BE49-F238E27FC236}">
                <a16:creationId xmlns:a16="http://schemas.microsoft.com/office/drawing/2014/main" id="{7995DD33-258D-4E3B-8A80-CB864DD5F34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tretch>
            <a:fillRect/>
          </a:stretch>
        </p:blipFill>
        <p:spPr>
          <a:xfrm>
            <a:off x="146253" y="170476"/>
            <a:ext cx="11899494" cy="6060155"/>
          </a:xfr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3200" y="2626882"/>
            <a:ext cx="5385600" cy="1147342"/>
          </a:xfrm>
        </p:spPr>
        <p:txBody>
          <a:bodyPr rtlCol="0"/>
          <a:lstStyle/>
          <a:p>
            <a:pPr algn="ctr" rtl="0"/>
            <a:r>
              <a:rPr lang="zh-CN" altLang="en-US" sz="13800" noProof="1"/>
              <a:t>孩子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 bwMode="grayWhite"/>
        <p:txBody>
          <a:bodyPr rtlCol="0"/>
          <a:lstStyle/>
          <a:p>
            <a:pPr rtl="0"/>
            <a:fld id="{19B51A1E-902D-48AF-9020-955120F399B6}" type="slidenum">
              <a:rPr lang="en-US" altLang="zh-CN" noProof="1" smtClean="0"/>
              <a:pPr rtl="0"/>
              <a:t>4</a:t>
            </a:fld>
            <a:endParaRPr lang="zh-CN" altLang="en-US" noProof="1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B08C92A-89DE-4650-B7B4-C714D34EA512}"/>
              </a:ext>
            </a:extLst>
          </p:cNvPr>
          <p:cNvSpPr txBox="1"/>
          <p:nvPr/>
        </p:nvSpPr>
        <p:spPr>
          <a:xfrm>
            <a:off x="5137759" y="4171167"/>
            <a:ext cx="1916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•</a:t>
            </a:r>
            <a:r>
              <a:rPr lang="zh-CN" altLang="en-US" sz="2400" dirty="0">
                <a:solidFill>
                  <a:schemeClr val="bg1"/>
                </a:solidFill>
              </a:rPr>
              <a:t>临时离家？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7ED2731-A2E4-4962-BDF6-A831EB01F39F}"/>
              </a:ext>
            </a:extLst>
          </p:cNvPr>
          <p:cNvSpPr txBox="1"/>
          <p:nvPr/>
        </p:nvSpPr>
        <p:spPr>
          <a:xfrm>
            <a:off x="5137759" y="4712633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•</a:t>
            </a:r>
            <a:r>
              <a:rPr lang="zh-CN" altLang="en-US" sz="2400" dirty="0">
                <a:solidFill>
                  <a:schemeClr val="bg1"/>
                </a:solidFill>
              </a:rPr>
              <a:t>感到无聊？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2A66A85-C905-4957-BBC9-C1DCB29EE52A}"/>
              </a:ext>
            </a:extLst>
          </p:cNvPr>
          <p:cNvSpPr txBox="1"/>
          <p:nvPr/>
        </p:nvSpPr>
        <p:spPr>
          <a:xfrm>
            <a:off x="5137759" y="5254099"/>
            <a:ext cx="15657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•</a:t>
            </a:r>
            <a:r>
              <a:rPr lang="zh-CN" altLang="en-US" sz="2400" dirty="0">
                <a:solidFill>
                  <a:schemeClr val="bg1"/>
                </a:solidFill>
              </a:rPr>
              <a:t>动手能力？</a:t>
            </a:r>
          </a:p>
        </p:txBody>
      </p:sp>
    </p:spTree>
    <p:extLst>
      <p:ext uri="{BB962C8B-B14F-4D97-AF65-F5344CB8AC3E}">
        <p14:creationId xmlns:p14="http://schemas.microsoft.com/office/powerpoint/2010/main" val="1892918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8002D89-D23D-43B9-B2B3-1ED57DCFA7C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altLang="zh-CN" noProof="1" smtClean="0"/>
              <a:pPr/>
              <a:t>5</a:t>
            </a:fld>
            <a:endParaRPr lang="zh-CN" altLang="en-US" noProof="1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0989C1B-01E6-40D4-A00E-5D1FBAA3B6D8}"/>
              </a:ext>
            </a:extLst>
          </p:cNvPr>
          <p:cNvSpPr txBox="1"/>
          <p:nvPr/>
        </p:nvSpPr>
        <p:spPr>
          <a:xfrm>
            <a:off x="977029" y="926927"/>
            <a:ext cx="47598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solidFill>
                  <a:schemeClr val="bg1"/>
                </a:solidFill>
              </a:rPr>
              <a:t>我们希望</a:t>
            </a:r>
            <a:r>
              <a:rPr lang="en-US" altLang="zh-CN" sz="6000" dirty="0">
                <a:solidFill>
                  <a:schemeClr val="bg1"/>
                </a:solidFill>
              </a:rPr>
              <a:t>——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DA2C4A5-075C-4CFA-BA1C-8DF978FAF5AA}"/>
              </a:ext>
            </a:extLst>
          </p:cNvPr>
          <p:cNvSpPr txBox="1"/>
          <p:nvPr/>
        </p:nvSpPr>
        <p:spPr>
          <a:xfrm>
            <a:off x="3056351" y="2867023"/>
            <a:ext cx="53861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•</a:t>
            </a:r>
            <a:r>
              <a:rPr lang="zh-CN" altLang="en-US" sz="2800" dirty="0">
                <a:solidFill>
                  <a:schemeClr val="bg1"/>
                </a:solidFill>
              </a:rPr>
              <a:t>让每一位家长零负担地外出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50CED54-5692-4F25-9906-32F188052FCA}"/>
              </a:ext>
            </a:extLst>
          </p:cNvPr>
          <p:cNvSpPr txBox="1"/>
          <p:nvPr/>
        </p:nvSpPr>
        <p:spPr>
          <a:xfrm>
            <a:off x="3056351" y="3729367"/>
            <a:ext cx="56241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•</a:t>
            </a:r>
            <a:r>
              <a:rPr lang="zh-CN" altLang="en-US" sz="2800" dirty="0">
                <a:solidFill>
                  <a:schemeClr val="bg1"/>
                </a:solidFill>
              </a:rPr>
              <a:t>让每一位孩子感到快乐不再孤单</a:t>
            </a:r>
          </a:p>
        </p:txBody>
      </p:sp>
    </p:spTree>
    <p:extLst>
      <p:ext uri="{BB962C8B-B14F-4D97-AF65-F5344CB8AC3E}">
        <p14:creationId xmlns:p14="http://schemas.microsoft.com/office/powerpoint/2010/main" val="3985129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占位符 7" descr="抽象多边形建筑" title="抽象多边形建筑">
            <a:extLst>
              <a:ext uri="{FF2B5EF4-FFF2-40B4-BE49-F238E27FC236}">
                <a16:creationId xmlns:a16="http://schemas.microsoft.com/office/drawing/2014/main" id="{DA7943F9-B739-42DB-8439-2892A8140FC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tretch>
            <a:fillRect/>
          </a:stretch>
        </p:blipFill>
        <p:spPr>
          <a:xfrm>
            <a:off x="6771584" y="144000"/>
            <a:ext cx="5275131" cy="6048000"/>
          </a:xfrm>
        </p:spPr>
      </p:pic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 bwMode="grayWhite"/>
        <p:txBody>
          <a:bodyPr rtlCol="0"/>
          <a:lstStyle/>
          <a:p>
            <a:pPr rtl="0"/>
            <a:fld id="{19B51A1E-902D-48AF-9020-955120F399B6}" type="slidenum">
              <a:rPr lang="en-US" altLang="zh-CN" noProof="1" smtClean="0"/>
              <a:pPr rtl="0"/>
              <a:t>6</a:t>
            </a:fld>
            <a:endParaRPr lang="zh-CN" altLang="en-US" noProof="1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7F75BB0-CB50-4353-ACD2-E3D8661F6639}"/>
              </a:ext>
            </a:extLst>
          </p:cNvPr>
          <p:cNvSpPr txBox="1"/>
          <p:nvPr/>
        </p:nvSpPr>
        <p:spPr>
          <a:xfrm>
            <a:off x="551144" y="876822"/>
            <a:ext cx="359497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>
                <a:solidFill>
                  <a:schemeClr val="bg1"/>
                </a:solidFill>
              </a:rPr>
              <a:t>智能化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EAE4913-7D22-4FCF-83F0-708C2A5FA6C3}"/>
              </a:ext>
            </a:extLst>
          </p:cNvPr>
          <p:cNvSpPr txBox="1"/>
          <p:nvPr/>
        </p:nvSpPr>
        <p:spPr>
          <a:xfrm>
            <a:off x="3118981" y="1984818"/>
            <a:ext cx="353986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dirty="0">
                <a:solidFill>
                  <a:schemeClr val="bg1"/>
                </a:solidFill>
              </a:rPr>
              <a:t>可编译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F6B63F1-76E8-45C8-9440-2FB9AF5257C3}"/>
              </a:ext>
            </a:extLst>
          </p:cNvPr>
          <p:cNvSpPr txBox="1"/>
          <p:nvPr/>
        </p:nvSpPr>
        <p:spPr>
          <a:xfrm>
            <a:off x="1340285" y="3168000"/>
            <a:ext cx="22546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solidFill>
                  <a:schemeClr val="bg1"/>
                </a:solidFill>
              </a:rPr>
              <a:t>陪伴式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27477E5-E649-4147-9B82-3488807F6CD8}"/>
              </a:ext>
            </a:extLst>
          </p:cNvPr>
          <p:cNvSpPr txBox="1"/>
          <p:nvPr/>
        </p:nvSpPr>
        <p:spPr>
          <a:xfrm>
            <a:off x="945714" y="4336767"/>
            <a:ext cx="600623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800" dirty="0">
                <a:solidFill>
                  <a:schemeClr val="bg1"/>
                </a:solidFill>
              </a:rPr>
              <a:t>飞行机器人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E973BABC-697A-4C61-993C-E71637B406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66" y="559041"/>
            <a:ext cx="5534808" cy="3777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746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0" grpId="0"/>
      <p:bldP spid="10" grpId="1"/>
      <p:bldP spid="11" grpId="0"/>
      <p:bldP spid="11" grpId="1"/>
      <p:bldP spid="12" grpId="0"/>
      <p:bldP spid="12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E493AB-3A85-4020-A72A-2B5845BDD36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altLang="zh-CN" noProof="1" smtClean="0"/>
              <a:pPr/>
              <a:t>7</a:t>
            </a:fld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857077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CD830A-40C1-4980-BEF3-5A4785F8C50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9B51A1E-902D-48AF-9020-955120F399B6}" type="slidenum">
              <a:rPr lang="en-US" altLang="zh-CN" noProof="1" smtClean="0"/>
              <a:pPr/>
              <a:t>8</a:t>
            </a:fld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3384336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 bwMode="grayWhite"/>
        <p:txBody>
          <a:bodyPr rtlCol="0"/>
          <a:lstStyle/>
          <a:p>
            <a:pPr rtl="0"/>
            <a:fld id="{19B51A1E-902D-48AF-9020-955120F399B6}" type="slidenum">
              <a:rPr lang="en-US" altLang="zh-CN" noProof="1" smtClean="0"/>
              <a:pPr rtl="0"/>
              <a:t>9</a:t>
            </a:fld>
            <a:endParaRPr lang="zh-CN" altLang="en-US" noProof="1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B090763-25D0-4106-A4F0-873532760141}"/>
              </a:ext>
            </a:extLst>
          </p:cNvPr>
          <p:cNvSpPr txBox="1"/>
          <p:nvPr/>
        </p:nvSpPr>
        <p:spPr>
          <a:xfrm>
            <a:off x="2100196" y="2413337"/>
            <a:ext cx="79916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solidFill>
                  <a:schemeClr val="bg1"/>
                </a:solidFill>
              </a:rPr>
              <a:t>为什么是飞行式机器人？</a:t>
            </a:r>
          </a:p>
        </p:txBody>
      </p:sp>
    </p:spTree>
    <p:extLst>
      <p:ext uri="{BB962C8B-B14F-4D97-AF65-F5344CB8AC3E}">
        <p14:creationId xmlns:p14="http://schemas.microsoft.com/office/powerpoint/2010/main" val="2581159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Custom 131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056AFF"/>
      </a:accent1>
      <a:accent2>
        <a:srgbClr val="FF391E"/>
      </a:accent2>
      <a:accent3>
        <a:srgbClr val="A1CC18"/>
      </a:accent3>
      <a:accent4>
        <a:srgbClr val="FFC000"/>
      </a:accent4>
      <a:accent5>
        <a:srgbClr val="1554B2"/>
      </a:accent5>
      <a:accent6>
        <a:srgbClr val="8BB20C"/>
      </a:accent6>
      <a:hlink>
        <a:srgbClr val="056AFF"/>
      </a:hlink>
      <a:folHlink>
        <a:srgbClr val="056AFF"/>
      </a:folHlink>
    </a:clrScheme>
    <a:fontScheme name="Custom 150">
      <a:majorFont>
        <a:latin typeface="Rockwel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83186">
              <a:schemeClr val="tx1"/>
            </a:gs>
            <a:gs pos="0">
              <a:schemeClr val="accent1">
                <a:alpha val="50000"/>
              </a:schemeClr>
            </a:gs>
            <a:gs pos="46000">
              <a:schemeClr val="accent1">
                <a:lumMod val="50000"/>
                <a:alpha val="90000"/>
              </a:schemeClr>
            </a:gs>
          </a:gsLst>
          <a:lin ang="3600000" scaled="0"/>
        </a:gradFill>
      </a:spPr>
      <a:bodyPr vert="horz" lIns="72000" tIns="180000" rIns="180000" bIns="0" rtlCol="0" anchor="t">
        <a:noAutofit/>
      </a:bodyPr>
      <a:lstStyle>
        <a:defPPr algn="r">
          <a:lnSpc>
            <a:spcPts val="4700"/>
          </a:lnSpc>
          <a:spcBef>
            <a:spcPct val="0"/>
          </a:spcBef>
          <a:defRPr sz="4500">
            <a:solidFill>
              <a:schemeClr val="bg1"/>
            </a:solidFill>
            <a:latin typeface="Rockwell" panose="02060603020205020403" pitchFamily="18" charset="0"/>
            <a:ea typeface="+mj-ea"/>
            <a:cs typeface="+mj-cs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_35909753_TF00564740.potx" id="{B5E5B6F6-024D-4F33-AF1B-87E63E8461FA}" vid="{B40964FC-9F24-43FF-95B7-2A7B663B6BF9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54D3619-0FAE-444B-BDB2-2354531561E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94B36EA-CF11-40D0-93CA-F9002F3EA35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535D37E-7F4E-4FAA-AEBF-D3016C5066C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深色木材演示文稿</Template>
  <TotalTime>237</TotalTime>
  <Words>146</Words>
  <Application>Microsoft Office PowerPoint</Application>
  <PresentationFormat>宽屏</PresentationFormat>
  <Paragraphs>52</Paragraphs>
  <Slides>13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Microsoft YaHei UI</vt:lpstr>
      <vt:lpstr>Arial</vt:lpstr>
      <vt:lpstr>Calibri Light</vt:lpstr>
      <vt:lpstr>Rockwell</vt:lpstr>
      <vt:lpstr>Office 主题</vt:lpstr>
      <vt:lpstr>CHAI 柴</vt:lpstr>
      <vt:lpstr>PowerPoint 演示文稿</vt:lpstr>
      <vt:lpstr>PowerPoint 演示文稿</vt:lpstr>
      <vt:lpstr>孩子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CHAI 柴</dc:title>
  <dc:creator>admin</dc:creator>
  <cp:lastModifiedBy>admin</cp:lastModifiedBy>
  <cp:revision>1</cp:revision>
  <dcterms:created xsi:type="dcterms:W3CDTF">2021-09-12T08:03:16Z</dcterms:created>
  <dcterms:modified xsi:type="dcterms:W3CDTF">2021-09-12T12:36:32Z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