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4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73" r:id="rId12"/>
    <p:sldId id="268" r:id="rId13"/>
    <p:sldId id="267" r:id="rId14"/>
    <p:sldId id="269" r:id="rId15"/>
    <p:sldId id="270" r:id="rId16"/>
    <p:sldId id="272" r:id="rId17"/>
    <p:sldId id="274" r:id="rId18"/>
    <p:sldId id="275" r:id="rId19"/>
    <p:sldId id="271" r:id="rId20"/>
    <p:sldId id="259" r:id="rId21"/>
    <p:sldId id="276" r:id="rId22"/>
    <p:sldId id="277" r:id="rId23"/>
    <p:sldId id="278" r:id="rId24"/>
    <p:sldId id="279" r:id="rId25"/>
    <p:sldId id="280" r:id="rId26"/>
    <p:sldId id="283" r:id="rId27"/>
    <p:sldId id="284" r:id="rId28"/>
    <p:sldId id="281" r:id="rId29"/>
    <p:sldId id="282" r:id="rId30"/>
    <p:sldId id="289" r:id="rId31"/>
    <p:sldId id="290" r:id="rId32"/>
    <p:sldId id="291" r:id="rId33"/>
    <p:sldId id="285" r:id="rId34"/>
    <p:sldId id="286" r:id="rId35"/>
    <p:sldId id="287" r:id="rId36"/>
    <p:sldId id="288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074466-E11F-43C6-A5E4-AF6E756C9173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F266D59-66DC-4342-A3CA-A9715341CDEE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Functions</a:t>
          </a:r>
          <a:endParaRPr lang="en-US" dirty="0"/>
        </a:p>
      </dgm:t>
    </dgm:pt>
    <dgm:pt modelId="{27C88AF2-C299-4348-B2B0-97C0BAFEE517}" type="parTrans" cxnId="{3FDCE851-2700-419B-ABF8-0EDEF43AA58A}">
      <dgm:prSet/>
      <dgm:spPr/>
      <dgm:t>
        <a:bodyPr/>
        <a:lstStyle/>
        <a:p>
          <a:endParaRPr lang="en-US"/>
        </a:p>
      </dgm:t>
    </dgm:pt>
    <dgm:pt modelId="{D9864531-0702-4BF7-A730-8C061C6F457D}" type="sibTrans" cxnId="{3FDCE851-2700-419B-ABF8-0EDEF43AA58A}">
      <dgm:prSet/>
      <dgm:spPr/>
      <dgm:t>
        <a:bodyPr/>
        <a:lstStyle/>
        <a:p>
          <a:endParaRPr lang="en-US"/>
        </a:p>
      </dgm:t>
    </dgm:pt>
    <dgm:pt modelId="{F8904A2E-750F-4C38-B358-B88AF975C303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User Experience</a:t>
          </a:r>
          <a:endParaRPr lang="en-US" dirty="0"/>
        </a:p>
      </dgm:t>
    </dgm:pt>
    <dgm:pt modelId="{CD0A0B5D-F1D2-4CDD-94B8-BC87B275DA9A}" type="parTrans" cxnId="{7EE360C3-DDBD-4D9D-96D5-B9981FCEAC50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AA6B15D3-B7E4-430E-9017-025D8F3A32E7}" type="sibTrans" cxnId="{7EE360C3-DDBD-4D9D-96D5-B9981FCEAC50}">
      <dgm:prSet/>
      <dgm:spPr/>
      <dgm:t>
        <a:bodyPr/>
        <a:lstStyle/>
        <a:p>
          <a:endParaRPr lang="en-US"/>
        </a:p>
      </dgm:t>
    </dgm:pt>
    <dgm:pt modelId="{2877DED0-7191-4929-A319-DC59007757A2}">
      <dgm:prSet phldrT="[Text]"/>
      <dgm:spPr>
        <a:solidFill>
          <a:schemeClr val="bg1"/>
        </a:solidFill>
      </dgm:spPr>
      <dgm:t>
        <a:bodyPr/>
        <a:lstStyle/>
        <a:p>
          <a:r>
            <a:rPr lang="en-US" dirty="0" smtClean="0">
              <a:solidFill>
                <a:schemeClr val="accent2"/>
              </a:solidFill>
            </a:rPr>
            <a:t>Task</a:t>
          </a:r>
          <a:r>
            <a:rPr lang="en-US" dirty="0" smtClean="0">
              <a:solidFill>
                <a:schemeClr val="accent4"/>
              </a:solidFill>
            </a:rPr>
            <a:t>force</a:t>
          </a:r>
          <a:endParaRPr lang="en-US" dirty="0">
            <a:solidFill>
              <a:schemeClr val="accent4"/>
            </a:solidFill>
          </a:endParaRPr>
        </a:p>
      </dgm:t>
    </dgm:pt>
    <dgm:pt modelId="{D0C3A7B0-995F-444F-B2AC-2FED6E68E8AC}" type="parTrans" cxnId="{19B8C7E8-B7D9-4A19-A311-6B0618E10D83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D8819D92-1D92-47C0-A99A-02FA2D26FF48}" type="sibTrans" cxnId="{19B8C7E8-B7D9-4A19-A311-6B0618E10D83}">
      <dgm:prSet/>
      <dgm:spPr/>
      <dgm:t>
        <a:bodyPr/>
        <a:lstStyle/>
        <a:p>
          <a:endParaRPr lang="en-US"/>
        </a:p>
      </dgm:t>
    </dgm:pt>
    <dgm:pt modelId="{9961EC60-EFD4-459B-B9C2-CC16B97846E1}">
      <dgm:prSet phldrT="[Text]"/>
      <dgm:spPr>
        <a:solidFill>
          <a:schemeClr val="accent6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Checkers</a:t>
          </a:r>
          <a:endParaRPr lang="en-US" dirty="0"/>
        </a:p>
      </dgm:t>
    </dgm:pt>
    <dgm:pt modelId="{F03D9A8E-3669-448C-AE0C-EB92850ECF95}" type="parTrans" cxnId="{C65AA241-0A77-42A8-ADB8-A0304D2E3671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287A8E0D-B0DE-40F7-BDBF-3993DA459435}" type="sibTrans" cxnId="{C65AA241-0A77-42A8-ADB8-A0304D2E3671}">
      <dgm:prSet/>
      <dgm:spPr/>
      <dgm:t>
        <a:bodyPr/>
        <a:lstStyle/>
        <a:p>
          <a:endParaRPr lang="en-US"/>
        </a:p>
      </dgm:t>
    </dgm:pt>
    <dgm:pt modelId="{9FCCDAD2-6EBA-4E13-8A62-469CA510AE84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Assigners</a:t>
          </a:r>
          <a:endParaRPr lang="en-US" dirty="0"/>
        </a:p>
      </dgm:t>
    </dgm:pt>
    <dgm:pt modelId="{3801E97A-A430-4A9C-BF4A-2834A53793D9}" type="parTrans" cxnId="{9E214B2F-43A8-4B52-AEB4-BE544F7CC3C3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4E28930D-7944-46D9-AA31-A782E013095F}" type="sibTrans" cxnId="{9E214B2F-43A8-4B52-AEB4-BE544F7CC3C3}">
      <dgm:prSet/>
      <dgm:spPr/>
      <dgm:t>
        <a:bodyPr/>
        <a:lstStyle/>
        <a:p>
          <a:endParaRPr lang="en-US"/>
        </a:p>
      </dgm:t>
    </dgm:pt>
    <dgm:pt modelId="{2F8AD7C2-6093-4DF5-808E-7F510FBB8228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Implementers</a:t>
          </a:r>
          <a:endParaRPr lang="en-US" dirty="0"/>
        </a:p>
      </dgm:t>
    </dgm:pt>
    <dgm:pt modelId="{744F1500-A341-47C1-B9A3-61845AB86CB0}" type="parTrans" cxnId="{B23EDFFC-B95F-41CF-A2C6-32496B6B4E3C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48569B22-2C99-421B-92D8-51A082BFE1B4}" type="sibTrans" cxnId="{B23EDFFC-B95F-41CF-A2C6-32496B6B4E3C}">
      <dgm:prSet/>
      <dgm:spPr/>
      <dgm:t>
        <a:bodyPr/>
        <a:lstStyle/>
        <a:p>
          <a:endParaRPr lang="en-US"/>
        </a:p>
      </dgm:t>
    </dgm:pt>
    <dgm:pt modelId="{03808E22-2A8C-4213-AF7C-C34F3AB9BCAF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err="1" smtClean="0"/>
            <a:t>DeleteContact</a:t>
          </a:r>
          <a:endParaRPr lang="en-US" dirty="0"/>
        </a:p>
      </dgm:t>
    </dgm:pt>
    <dgm:pt modelId="{A7F68709-83B3-4151-B6A8-CC9BDF7A09B0}" type="parTrans" cxnId="{92021F45-7328-47AF-A838-1361C45E1B16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4B8E3E53-81AE-46C0-87B2-57CCB5855587}" type="sibTrans" cxnId="{92021F45-7328-47AF-A838-1361C45E1B16}">
      <dgm:prSet/>
      <dgm:spPr/>
      <dgm:t>
        <a:bodyPr/>
        <a:lstStyle/>
        <a:p>
          <a:endParaRPr lang="en-US"/>
        </a:p>
      </dgm:t>
    </dgm:pt>
    <dgm:pt modelId="{A8F7D210-02DA-45D6-B494-5822B188891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err="1" smtClean="0"/>
            <a:t>AddContact</a:t>
          </a:r>
          <a:endParaRPr lang="en-US" dirty="0"/>
        </a:p>
      </dgm:t>
    </dgm:pt>
    <dgm:pt modelId="{E5701E63-4614-42DB-89FE-E37A2D00CCD4}" type="parTrans" cxnId="{B4838FFD-EB71-4B75-8A88-4FDED29B11A5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BD018611-8A64-460C-A94A-9148349F93A7}" type="sibTrans" cxnId="{B4838FFD-EB71-4B75-8A88-4FDED29B11A5}">
      <dgm:prSet/>
      <dgm:spPr/>
      <dgm:t>
        <a:bodyPr/>
        <a:lstStyle/>
        <a:p>
          <a:endParaRPr lang="en-US"/>
        </a:p>
      </dgm:t>
    </dgm:pt>
    <dgm:pt modelId="{E9A2F202-DD5A-48AF-956C-9EB37A445885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Options</a:t>
          </a:r>
          <a:endParaRPr lang="en-US" dirty="0"/>
        </a:p>
      </dgm:t>
    </dgm:pt>
    <dgm:pt modelId="{F75B9DF3-840E-46D2-82D9-201C46E4CA76}" type="parTrans" cxnId="{3B05A380-D156-4CF4-BE9F-5E516FA06804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EF52A483-4C47-47CD-A56D-4DCFA8100CD6}" type="sibTrans" cxnId="{3B05A380-D156-4CF4-BE9F-5E516FA06804}">
      <dgm:prSet/>
      <dgm:spPr/>
      <dgm:t>
        <a:bodyPr/>
        <a:lstStyle/>
        <a:p>
          <a:endParaRPr lang="en-US"/>
        </a:p>
      </dgm:t>
    </dgm:pt>
    <dgm:pt modelId="{635BA322-18B1-4EDF-BDAC-819DC9F8DCB9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Main</a:t>
          </a:r>
          <a:endParaRPr lang="en-US" dirty="0"/>
        </a:p>
      </dgm:t>
    </dgm:pt>
    <dgm:pt modelId="{4714F19E-522B-40E7-9047-357C5F47DCE4}" type="parTrans" cxnId="{6F243A53-BDF6-4170-94E7-7F172BB36460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6EAE4E9D-FEDE-49EB-B9DE-A929E7875B61}" type="sibTrans" cxnId="{6F243A53-BDF6-4170-94E7-7F172BB36460}">
      <dgm:prSet/>
      <dgm:spPr/>
      <dgm:t>
        <a:bodyPr/>
        <a:lstStyle/>
        <a:p>
          <a:endParaRPr lang="en-US"/>
        </a:p>
      </dgm:t>
    </dgm:pt>
    <dgm:pt modelId="{B64CE2DD-E2CE-4F7A-A3CD-B190D713DB6A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Transition</a:t>
          </a:r>
          <a:endParaRPr lang="en-US" dirty="0"/>
        </a:p>
      </dgm:t>
    </dgm:pt>
    <dgm:pt modelId="{B3226D10-F15E-4D88-9A7D-2626D1BF8482}" type="parTrans" cxnId="{077EB879-9D3A-4DBE-9F2B-D5EE672CC56D}">
      <dgm:prSet/>
      <dgm:spPr/>
      <dgm:t>
        <a:bodyPr/>
        <a:lstStyle/>
        <a:p>
          <a:endParaRPr lang="en-US"/>
        </a:p>
      </dgm:t>
    </dgm:pt>
    <dgm:pt modelId="{302B4DAD-F1B3-4E39-92D5-8499A5BAFF8E}" type="sibTrans" cxnId="{077EB879-9D3A-4DBE-9F2B-D5EE672CC56D}">
      <dgm:prSet/>
      <dgm:spPr/>
      <dgm:t>
        <a:bodyPr/>
        <a:lstStyle/>
        <a:p>
          <a:endParaRPr lang="en-US"/>
        </a:p>
      </dgm:t>
    </dgm:pt>
    <dgm:pt modelId="{100F2C73-856B-4595-900E-019EC08810DF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Delay</a:t>
          </a:r>
          <a:endParaRPr lang="en-US" dirty="0"/>
        </a:p>
      </dgm:t>
    </dgm:pt>
    <dgm:pt modelId="{AE0CD743-0751-4FE1-8F75-5AA70D7AE907}" type="parTrans" cxnId="{04C1122E-0B92-409A-80AB-F87966AF40CA}">
      <dgm:prSet/>
      <dgm:spPr/>
      <dgm:t>
        <a:bodyPr/>
        <a:lstStyle/>
        <a:p>
          <a:endParaRPr lang="en-US"/>
        </a:p>
      </dgm:t>
    </dgm:pt>
    <dgm:pt modelId="{16DC20D4-5F62-478A-9FCD-B55FE3FA8EBF}" type="sibTrans" cxnId="{04C1122E-0B92-409A-80AB-F87966AF40CA}">
      <dgm:prSet/>
      <dgm:spPr/>
      <dgm:t>
        <a:bodyPr/>
        <a:lstStyle/>
        <a:p>
          <a:endParaRPr lang="en-US"/>
        </a:p>
      </dgm:t>
    </dgm:pt>
    <dgm:pt modelId="{A66E4362-386E-4FFA-9D8C-E00029B17190}">
      <dgm:prSet phldrT="[Text]"/>
      <dgm:spPr>
        <a:solidFill>
          <a:schemeClr val="accent6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err="1" smtClean="0"/>
            <a:t>Scan_int</a:t>
          </a:r>
          <a:endParaRPr lang="en-US" dirty="0"/>
        </a:p>
      </dgm:t>
    </dgm:pt>
    <dgm:pt modelId="{942AB6A6-FC22-466E-A320-36C19E188442}" type="parTrans" cxnId="{4FC4C5B4-4F85-455F-8D3F-714D37C3D11C}">
      <dgm:prSet/>
      <dgm:spPr/>
      <dgm:t>
        <a:bodyPr/>
        <a:lstStyle/>
        <a:p>
          <a:endParaRPr lang="en-US"/>
        </a:p>
      </dgm:t>
    </dgm:pt>
    <dgm:pt modelId="{60396632-D9CD-421B-963C-A70F1D87CD37}" type="sibTrans" cxnId="{4FC4C5B4-4F85-455F-8D3F-714D37C3D11C}">
      <dgm:prSet/>
      <dgm:spPr/>
      <dgm:t>
        <a:bodyPr/>
        <a:lstStyle/>
        <a:p>
          <a:endParaRPr lang="en-US"/>
        </a:p>
      </dgm:t>
    </dgm:pt>
    <dgm:pt modelId="{64710DC5-18BD-4341-9D35-F898A778CB31}">
      <dgm:prSet phldrT="[Text]"/>
      <dgm:spPr>
        <a:solidFill>
          <a:schemeClr val="accent6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err="1" smtClean="0"/>
            <a:t>AreYouSure</a:t>
          </a:r>
          <a:endParaRPr lang="en-US" dirty="0"/>
        </a:p>
      </dgm:t>
    </dgm:pt>
    <dgm:pt modelId="{3D84BECB-C449-40D4-8C79-8F8B85F0A624}" type="parTrans" cxnId="{766EA6CC-4778-4ED6-AD5B-529DC5745A89}">
      <dgm:prSet/>
      <dgm:spPr/>
      <dgm:t>
        <a:bodyPr/>
        <a:lstStyle/>
        <a:p>
          <a:endParaRPr lang="en-US"/>
        </a:p>
      </dgm:t>
    </dgm:pt>
    <dgm:pt modelId="{D5548E01-A4B6-47C8-8AF8-04826A69A482}" type="sibTrans" cxnId="{766EA6CC-4778-4ED6-AD5B-529DC5745A89}">
      <dgm:prSet/>
      <dgm:spPr/>
      <dgm:t>
        <a:bodyPr/>
        <a:lstStyle/>
        <a:p>
          <a:endParaRPr lang="en-US"/>
        </a:p>
      </dgm:t>
    </dgm:pt>
    <dgm:pt modelId="{442A8608-CDC7-439D-B4AF-9FED7AAF38BA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Header</a:t>
          </a:r>
          <a:endParaRPr lang="en-US" dirty="0"/>
        </a:p>
      </dgm:t>
    </dgm:pt>
    <dgm:pt modelId="{0070BDDD-BC3E-4FED-B48A-24D95F844CBF}" type="parTrans" cxnId="{6EB74840-717F-4FBA-AD99-973F217616F9}">
      <dgm:prSet/>
      <dgm:spPr/>
      <dgm:t>
        <a:bodyPr/>
        <a:lstStyle/>
        <a:p>
          <a:endParaRPr lang="en-US"/>
        </a:p>
      </dgm:t>
    </dgm:pt>
    <dgm:pt modelId="{36F9C01C-9F74-4305-A934-0194CCAD0BAC}" type="sibTrans" cxnId="{6EB74840-717F-4FBA-AD99-973F217616F9}">
      <dgm:prSet/>
      <dgm:spPr/>
      <dgm:t>
        <a:bodyPr/>
        <a:lstStyle/>
        <a:p>
          <a:endParaRPr lang="en-US"/>
        </a:p>
      </dgm:t>
    </dgm:pt>
    <dgm:pt modelId="{182167AE-CD17-469A-8B94-388CBA1E30EC}" type="pres">
      <dgm:prSet presAssocID="{02074466-E11F-43C6-A5E4-AF6E756C917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8A1506D-E1B0-4AB1-AAA0-F8BBA1E42CD3}" type="pres">
      <dgm:prSet presAssocID="{6F266D59-66DC-4342-A3CA-A9715341CDEE}" presName="hierRoot1" presStyleCnt="0">
        <dgm:presLayoutVars>
          <dgm:hierBranch val="init"/>
        </dgm:presLayoutVars>
      </dgm:prSet>
      <dgm:spPr/>
    </dgm:pt>
    <dgm:pt modelId="{EE2E5002-A794-42C8-91B3-4F99D560620C}" type="pres">
      <dgm:prSet presAssocID="{6F266D59-66DC-4342-A3CA-A9715341CDEE}" presName="rootComposite1" presStyleCnt="0"/>
      <dgm:spPr/>
    </dgm:pt>
    <dgm:pt modelId="{EFD357E8-6F58-48AF-89F1-6E1B84C437E5}" type="pres">
      <dgm:prSet presAssocID="{6F266D59-66DC-4342-A3CA-A9715341CDEE}" presName="rootText1" presStyleLbl="node0" presStyleIdx="0" presStyleCnt="1">
        <dgm:presLayoutVars>
          <dgm:chPref val="3"/>
        </dgm:presLayoutVars>
      </dgm:prSet>
      <dgm:spPr/>
    </dgm:pt>
    <dgm:pt modelId="{15800E8A-3CA0-42B2-A501-B271C4B4BFA1}" type="pres">
      <dgm:prSet presAssocID="{6F266D59-66DC-4342-A3CA-A9715341CDEE}" presName="rootConnector1" presStyleLbl="node1" presStyleIdx="0" presStyleCnt="0"/>
      <dgm:spPr/>
    </dgm:pt>
    <dgm:pt modelId="{9F1AEF0F-D141-4DFB-89D8-7646105428A3}" type="pres">
      <dgm:prSet presAssocID="{6F266D59-66DC-4342-A3CA-A9715341CDEE}" presName="hierChild2" presStyleCnt="0"/>
      <dgm:spPr/>
    </dgm:pt>
    <dgm:pt modelId="{33387853-1F68-4FB1-880F-2A4F627F41C7}" type="pres">
      <dgm:prSet presAssocID="{CD0A0B5D-F1D2-4CDD-94B8-BC87B275DA9A}" presName="Name37" presStyleLbl="parChTrans1D2" presStyleIdx="0" presStyleCnt="3"/>
      <dgm:spPr/>
    </dgm:pt>
    <dgm:pt modelId="{79BCBCE9-A174-482B-A9AE-48427811CD9B}" type="pres">
      <dgm:prSet presAssocID="{F8904A2E-750F-4C38-B358-B88AF975C303}" presName="hierRoot2" presStyleCnt="0">
        <dgm:presLayoutVars>
          <dgm:hierBranch val="init"/>
        </dgm:presLayoutVars>
      </dgm:prSet>
      <dgm:spPr/>
    </dgm:pt>
    <dgm:pt modelId="{B2657C12-FB0D-4029-8640-2872183BBF54}" type="pres">
      <dgm:prSet presAssocID="{F8904A2E-750F-4C38-B358-B88AF975C303}" presName="rootComposite" presStyleCnt="0"/>
      <dgm:spPr/>
    </dgm:pt>
    <dgm:pt modelId="{6F2644AF-D877-4B5B-82CD-05EC78B19125}" type="pres">
      <dgm:prSet presAssocID="{F8904A2E-750F-4C38-B358-B88AF975C30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0D1145-EAE3-48F8-838D-EBC5578DAE7B}" type="pres">
      <dgm:prSet presAssocID="{F8904A2E-750F-4C38-B358-B88AF975C303}" presName="rootConnector" presStyleLbl="node2" presStyleIdx="0" presStyleCnt="3"/>
      <dgm:spPr/>
    </dgm:pt>
    <dgm:pt modelId="{8A53BAB9-D25E-4267-AF70-33D986CD2BDC}" type="pres">
      <dgm:prSet presAssocID="{F8904A2E-750F-4C38-B358-B88AF975C303}" presName="hierChild4" presStyleCnt="0"/>
      <dgm:spPr/>
    </dgm:pt>
    <dgm:pt modelId="{50743FAF-F7C1-4329-8DF9-5F97B1CE9173}" type="pres">
      <dgm:prSet presAssocID="{0070BDDD-BC3E-4FED-B48A-24D95F844CBF}" presName="Name37" presStyleLbl="parChTrans1D3" presStyleIdx="0" presStyleCnt="7"/>
      <dgm:spPr/>
    </dgm:pt>
    <dgm:pt modelId="{CF23B4EA-6B0F-4AF2-9BD0-D3AA001D4AD0}" type="pres">
      <dgm:prSet presAssocID="{442A8608-CDC7-439D-B4AF-9FED7AAF38BA}" presName="hierRoot2" presStyleCnt="0">
        <dgm:presLayoutVars>
          <dgm:hierBranch val="init"/>
        </dgm:presLayoutVars>
      </dgm:prSet>
      <dgm:spPr/>
    </dgm:pt>
    <dgm:pt modelId="{F450929D-0494-485F-8A0D-73516E1BE8D1}" type="pres">
      <dgm:prSet presAssocID="{442A8608-CDC7-439D-B4AF-9FED7AAF38BA}" presName="rootComposite" presStyleCnt="0"/>
      <dgm:spPr/>
    </dgm:pt>
    <dgm:pt modelId="{74018964-941D-4B3F-AE04-3013854B1968}" type="pres">
      <dgm:prSet presAssocID="{442A8608-CDC7-439D-B4AF-9FED7AAF38BA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76359E-3070-4384-94D5-63DBF9CA3256}" type="pres">
      <dgm:prSet presAssocID="{442A8608-CDC7-439D-B4AF-9FED7AAF38BA}" presName="rootConnector" presStyleLbl="node3" presStyleIdx="0" presStyleCnt="7"/>
      <dgm:spPr/>
    </dgm:pt>
    <dgm:pt modelId="{ED599141-4E74-45C6-BE4F-7BB3DC25789E}" type="pres">
      <dgm:prSet presAssocID="{442A8608-CDC7-439D-B4AF-9FED7AAF38BA}" presName="hierChild4" presStyleCnt="0"/>
      <dgm:spPr/>
    </dgm:pt>
    <dgm:pt modelId="{F1A15A42-D994-499E-A714-7EDB3F325E0D}" type="pres">
      <dgm:prSet presAssocID="{442A8608-CDC7-439D-B4AF-9FED7AAF38BA}" presName="hierChild5" presStyleCnt="0"/>
      <dgm:spPr/>
    </dgm:pt>
    <dgm:pt modelId="{27AE0C6A-6D2F-4D7F-BE54-B792F22CFBAD}" type="pres">
      <dgm:prSet presAssocID="{B3226D10-F15E-4D88-9A7D-2626D1BF8482}" presName="Name37" presStyleLbl="parChTrans1D3" presStyleIdx="1" presStyleCnt="7"/>
      <dgm:spPr/>
    </dgm:pt>
    <dgm:pt modelId="{FF4A9E9D-2DD0-4C09-ABC8-909820CFDCDB}" type="pres">
      <dgm:prSet presAssocID="{B64CE2DD-E2CE-4F7A-A3CD-B190D713DB6A}" presName="hierRoot2" presStyleCnt="0">
        <dgm:presLayoutVars>
          <dgm:hierBranch val="init"/>
        </dgm:presLayoutVars>
      </dgm:prSet>
      <dgm:spPr/>
    </dgm:pt>
    <dgm:pt modelId="{FFFC0D70-EE3F-4799-804C-D25D08795318}" type="pres">
      <dgm:prSet presAssocID="{B64CE2DD-E2CE-4F7A-A3CD-B190D713DB6A}" presName="rootComposite" presStyleCnt="0"/>
      <dgm:spPr/>
    </dgm:pt>
    <dgm:pt modelId="{28C26A6A-5A38-4037-BA40-ACA515B3DC30}" type="pres">
      <dgm:prSet presAssocID="{B64CE2DD-E2CE-4F7A-A3CD-B190D713DB6A}" presName="rootText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D8B8CC-4FDB-4778-93BE-1795E1F58D16}" type="pres">
      <dgm:prSet presAssocID="{B64CE2DD-E2CE-4F7A-A3CD-B190D713DB6A}" presName="rootConnector" presStyleLbl="node3" presStyleIdx="1" presStyleCnt="7"/>
      <dgm:spPr/>
    </dgm:pt>
    <dgm:pt modelId="{0F984A78-C096-4998-9BB8-EC22F09E2CA8}" type="pres">
      <dgm:prSet presAssocID="{B64CE2DD-E2CE-4F7A-A3CD-B190D713DB6A}" presName="hierChild4" presStyleCnt="0"/>
      <dgm:spPr/>
    </dgm:pt>
    <dgm:pt modelId="{0CFBC083-B44E-4172-AF7E-67B849DAFDC3}" type="pres">
      <dgm:prSet presAssocID="{B64CE2DD-E2CE-4F7A-A3CD-B190D713DB6A}" presName="hierChild5" presStyleCnt="0"/>
      <dgm:spPr/>
    </dgm:pt>
    <dgm:pt modelId="{6F51D1A8-921B-4E3C-9207-7755E7BF1D00}" type="pres">
      <dgm:prSet presAssocID="{AE0CD743-0751-4FE1-8F75-5AA70D7AE907}" presName="Name37" presStyleLbl="parChTrans1D3" presStyleIdx="2" presStyleCnt="7"/>
      <dgm:spPr/>
    </dgm:pt>
    <dgm:pt modelId="{1B01447B-5266-406E-A51D-B5E90FB61209}" type="pres">
      <dgm:prSet presAssocID="{100F2C73-856B-4595-900E-019EC08810DF}" presName="hierRoot2" presStyleCnt="0">
        <dgm:presLayoutVars>
          <dgm:hierBranch val="init"/>
        </dgm:presLayoutVars>
      </dgm:prSet>
      <dgm:spPr/>
    </dgm:pt>
    <dgm:pt modelId="{119C3504-DE02-4360-B417-9F6CEBFF1CFD}" type="pres">
      <dgm:prSet presAssocID="{100F2C73-856B-4595-900E-019EC08810DF}" presName="rootComposite" presStyleCnt="0"/>
      <dgm:spPr/>
    </dgm:pt>
    <dgm:pt modelId="{9D443BBA-B437-4F40-9B70-63B5CBA96E34}" type="pres">
      <dgm:prSet presAssocID="{100F2C73-856B-4595-900E-019EC08810D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DF6B7A-4295-4CC5-BD29-C8B1075B1BE7}" type="pres">
      <dgm:prSet presAssocID="{100F2C73-856B-4595-900E-019EC08810DF}" presName="rootConnector" presStyleLbl="node3" presStyleIdx="2" presStyleCnt="7"/>
      <dgm:spPr/>
    </dgm:pt>
    <dgm:pt modelId="{847EF68B-E6B1-47A7-8796-68F13BA7328F}" type="pres">
      <dgm:prSet presAssocID="{100F2C73-856B-4595-900E-019EC08810DF}" presName="hierChild4" presStyleCnt="0"/>
      <dgm:spPr/>
    </dgm:pt>
    <dgm:pt modelId="{AE0ABA83-4FED-4A86-B67A-0207EF0EAB78}" type="pres">
      <dgm:prSet presAssocID="{100F2C73-856B-4595-900E-019EC08810DF}" presName="hierChild5" presStyleCnt="0"/>
      <dgm:spPr/>
    </dgm:pt>
    <dgm:pt modelId="{2BD39F23-666E-421A-AFDA-7DE74E1A2B82}" type="pres">
      <dgm:prSet presAssocID="{F8904A2E-750F-4C38-B358-B88AF975C303}" presName="hierChild5" presStyleCnt="0"/>
      <dgm:spPr/>
    </dgm:pt>
    <dgm:pt modelId="{A609391B-305B-43F6-A883-177124210191}" type="pres">
      <dgm:prSet presAssocID="{D0C3A7B0-995F-444F-B2AC-2FED6E68E8AC}" presName="Name37" presStyleLbl="parChTrans1D2" presStyleIdx="1" presStyleCnt="3"/>
      <dgm:spPr/>
    </dgm:pt>
    <dgm:pt modelId="{B774F15B-4D87-4B0C-89D4-1EA4EE6886E4}" type="pres">
      <dgm:prSet presAssocID="{2877DED0-7191-4929-A319-DC59007757A2}" presName="hierRoot2" presStyleCnt="0">
        <dgm:presLayoutVars>
          <dgm:hierBranch val="init"/>
        </dgm:presLayoutVars>
      </dgm:prSet>
      <dgm:spPr/>
    </dgm:pt>
    <dgm:pt modelId="{020441B1-D5BA-4B4F-9496-514AFD95DF6B}" type="pres">
      <dgm:prSet presAssocID="{2877DED0-7191-4929-A319-DC59007757A2}" presName="rootComposite" presStyleCnt="0"/>
      <dgm:spPr/>
    </dgm:pt>
    <dgm:pt modelId="{3050E97B-6076-46BE-935D-A1DBC5504D58}" type="pres">
      <dgm:prSet presAssocID="{2877DED0-7191-4929-A319-DC59007757A2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7575A8-D3B7-4340-BF3D-AE272014F51A}" type="pres">
      <dgm:prSet presAssocID="{2877DED0-7191-4929-A319-DC59007757A2}" presName="rootConnector" presStyleLbl="node2" presStyleIdx="1" presStyleCnt="3"/>
      <dgm:spPr/>
    </dgm:pt>
    <dgm:pt modelId="{C9CDD380-25A1-4074-862E-C923A7384D51}" type="pres">
      <dgm:prSet presAssocID="{2877DED0-7191-4929-A319-DC59007757A2}" presName="hierChild4" presStyleCnt="0"/>
      <dgm:spPr/>
    </dgm:pt>
    <dgm:pt modelId="{3492B88C-87B6-406F-AAE8-D614CD9558CF}" type="pres">
      <dgm:prSet presAssocID="{744F1500-A341-47C1-B9A3-61845AB86CB0}" presName="Name37" presStyleLbl="parChTrans1D3" presStyleIdx="3" presStyleCnt="7"/>
      <dgm:spPr/>
    </dgm:pt>
    <dgm:pt modelId="{153391F6-DF69-421B-973F-54085CE28C44}" type="pres">
      <dgm:prSet presAssocID="{2F8AD7C2-6093-4DF5-808E-7F510FBB8228}" presName="hierRoot2" presStyleCnt="0">
        <dgm:presLayoutVars>
          <dgm:hierBranch val="init"/>
        </dgm:presLayoutVars>
      </dgm:prSet>
      <dgm:spPr/>
    </dgm:pt>
    <dgm:pt modelId="{AF11D54D-F509-407B-93C1-A16F152FD1D9}" type="pres">
      <dgm:prSet presAssocID="{2F8AD7C2-6093-4DF5-808E-7F510FBB8228}" presName="rootComposite" presStyleCnt="0"/>
      <dgm:spPr/>
    </dgm:pt>
    <dgm:pt modelId="{7B59A349-AE3A-40BA-A240-C8D2F6B1A8C3}" type="pres">
      <dgm:prSet presAssocID="{2F8AD7C2-6093-4DF5-808E-7F510FBB8228}" presName="rootText" presStyleLbl="node3" presStyleIdx="3" presStyleCnt="7">
        <dgm:presLayoutVars>
          <dgm:chPref val="3"/>
        </dgm:presLayoutVars>
      </dgm:prSet>
      <dgm:spPr/>
    </dgm:pt>
    <dgm:pt modelId="{997CEF79-966B-4B50-9BAC-75A955D6E223}" type="pres">
      <dgm:prSet presAssocID="{2F8AD7C2-6093-4DF5-808E-7F510FBB8228}" presName="rootConnector" presStyleLbl="node3" presStyleIdx="3" presStyleCnt="7"/>
      <dgm:spPr/>
    </dgm:pt>
    <dgm:pt modelId="{722FC340-6B48-4565-80FA-8AF8AB005125}" type="pres">
      <dgm:prSet presAssocID="{2F8AD7C2-6093-4DF5-808E-7F510FBB8228}" presName="hierChild4" presStyleCnt="0"/>
      <dgm:spPr/>
    </dgm:pt>
    <dgm:pt modelId="{15FA98C1-2F44-4AB8-8C46-B727B920C41A}" type="pres">
      <dgm:prSet presAssocID="{E5701E63-4614-42DB-89FE-E37A2D00CCD4}" presName="Name37" presStyleLbl="parChTrans1D4" presStyleIdx="0" presStyleCnt="4"/>
      <dgm:spPr/>
    </dgm:pt>
    <dgm:pt modelId="{4663C45A-CA08-46F6-8E5F-E6F127AA9DB2}" type="pres">
      <dgm:prSet presAssocID="{A8F7D210-02DA-45D6-B494-5822B1888914}" presName="hierRoot2" presStyleCnt="0">
        <dgm:presLayoutVars>
          <dgm:hierBranch val="init"/>
        </dgm:presLayoutVars>
      </dgm:prSet>
      <dgm:spPr/>
    </dgm:pt>
    <dgm:pt modelId="{8212F2A4-A82E-475C-A7B1-30DAF5CFA64C}" type="pres">
      <dgm:prSet presAssocID="{A8F7D210-02DA-45D6-B494-5822B1888914}" presName="rootComposite" presStyleCnt="0"/>
      <dgm:spPr/>
    </dgm:pt>
    <dgm:pt modelId="{7320AAEF-16E5-4155-953C-F62880017A43}" type="pres">
      <dgm:prSet presAssocID="{A8F7D210-02DA-45D6-B494-5822B1888914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4A4AC7-CEEC-4119-AE52-29708BC1308B}" type="pres">
      <dgm:prSet presAssocID="{A8F7D210-02DA-45D6-B494-5822B1888914}" presName="rootConnector" presStyleLbl="node4" presStyleIdx="0" presStyleCnt="4"/>
      <dgm:spPr/>
    </dgm:pt>
    <dgm:pt modelId="{38878211-F17D-48ED-80DB-0629F4058C6F}" type="pres">
      <dgm:prSet presAssocID="{A8F7D210-02DA-45D6-B494-5822B1888914}" presName="hierChild4" presStyleCnt="0"/>
      <dgm:spPr/>
    </dgm:pt>
    <dgm:pt modelId="{C3458D20-FB4E-49C7-A493-4B6B6C45CCA9}" type="pres">
      <dgm:prSet presAssocID="{A8F7D210-02DA-45D6-B494-5822B1888914}" presName="hierChild5" presStyleCnt="0"/>
      <dgm:spPr/>
    </dgm:pt>
    <dgm:pt modelId="{A76D517E-6D60-47F0-88E4-5258D24742E9}" type="pres">
      <dgm:prSet presAssocID="{A7F68709-83B3-4151-B6A8-CC9BDF7A09B0}" presName="Name37" presStyleLbl="parChTrans1D4" presStyleIdx="1" presStyleCnt="4"/>
      <dgm:spPr/>
    </dgm:pt>
    <dgm:pt modelId="{951BA5B4-88C0-4059-B6A7-5AC8B0FC7107}" type="pres">
      <dgm:prSet presAssocID="{03808E22-2A8C-4213-AF7C-C34F3AB9BCAF}" presName="hierRoot2" presStyleCnt="0">
        <dgm:presLayoutVars>
          <dgm:hierBranch val="init"/>
        </dgm:presLayoutVars>
      </dgm:prSet>
      <dgm:spPr/>
    </dgm:pt>
    <dgm:pt modelId="{C7E7CD34-0303-4E70-B60F-F8A5D23D6631}" type="pres">
      <dgm:prSet presAssocID="{03808E22-2A8C-4213-AF7C-C34F3AB9BCAF}" presName="rootComposite" presStyleCnt="0"/>
      <dgm:spPr/>
    </dgm:pt>
    <dgm:pt modelId="{F918FEE8-C2D4-4222-8F3A-806716D846CB}" type="pres">
      <dgm:prSet presAssocID="{03808E22-2A8C-4213-AF7C-C34F3AB9BCAF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599696-E01C-494A-AE01-1B41514FD72F}" type="pres">
      <dgm:prSet presAssocID="{03808E22-2A8C-4213-AF7C-C34F3AB9BCAF}" presName="rootConnector" presStyleLbl="node4" presStyleIdx="1" presStyleCnt="4"/>
      <dgm:spPr/>
    </dgm:pt>
    <dgm:pt modelId="{8BBBE4A9-ECE8-4FFD-8833-8922AA16F148}" type="pres">
      <dgm:prSet presAssocID="{03808E22-2A8C-4213-AF7C-C34F3AB9BCAF}" presName="hierChild4" presStyleCnt="0"/>
      <dgm:spPr/>
    </dgm:pt>
    <dgm:pt modelId="{378D1D6C-F6FD-4A46-85E9-E75E37600F4F}" type="pres">
      <dgm:prSet presAssocID="{03808E22-2A8C-4213-AF7C-C34F3AB9BCAF}" presName="hierChild5" presStyleCnt="0"/>
      <dgm:spPr/>
    </dgm:pt>
    <dgm:pt modelId="{AA2C212F-486A-4875-9546-8A42A1D098E3}" type="pres">
      <dgm:prSet presAssocID="{2F8AD7C2-6093-4DF5-808E-7F510FBB8228}" presName="hierChild5" presStyleCnt="0"/>
      <dgm:spPr/>
    </dgm:pt>
    <dgm:pt modelId="{177DAE16-7232-44BD-9A00-0F05A013233C}" type="pres">
      <dgm:prSet presAssocID="{3801E97A-A430-4A9C-BF4A-2834A53793D9}" presName="Name37" presStyleLbl="parChTrans1D3" presStyleIdx="4" presStyleCnt="7"/>
      <dgm:spPr/>
    </dgm:pt>
    <dgm:pt modelId="{F568BA1F-3A8C-41BF-BF44-79A11E236E3E}" type="pres">
      <dgm:prSet presAssocID="{9FCCDAD2-6EBA-4E13-8A62-469CA510AE84}" presName="hierRoot2" presStyleCnt="0">
        <dgm:presLayoutVars>
          <dgm:hierBranch val="init"/>
        </dgm:presLayoutVars>
      </dgm:prSet>
      <dgm:spPr/>
    </dgm:pt>
    <dgm:pt modelId="{77D9EB9C-CBD3-470F-8C3D-82BC66E8E204}" type="pres">
      <dgm:prSet presAssocID="{9FCCDAD2-6EBA-4E13-8A62-469CA510AE84}" presName="rootComposite" presStyleCnt="0"/>
      <dgm:spPr/>
    </dgm:pt>
    <dgm:pt modelId="{A7C811BB-467D-495C-937C-29EE562504E4}" type="pres">
      <dgm:prSet presAssocID="{9FCCDAD2-6EBA-4E13-8A62-469CA510AE84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1A556F-45B0-4BFC-B4ED-DE1B6432DB1C}" type="pres">
      <dgm:prSet presAssocID="{9FCCDAD2-6EBA-4E13-8A62-469CA510AE84}" presName="rootConnector" presStyleLbl="node3" presStyleIdx="4" presStyleCnt="7"/>
      <dgm:spPr/>
    </dgm:pt>
    <dgm:pt modelId="{3FF33D48-BB3D-41CC-95CC-AE3ECCE9EABF}" type="pres">
      <dgm:prSet presAssocID="{9FCCDAD2-6EBA-4E13-8A62-469CA510AE84}" presName="hierChild4" presStyleCnt="0"/>
      <dgm:spPr/>
    </dgm:pt>
    <dgm:pt modelId="{6C05E65B-B324-4F12-9E52-6A6AEBCDDDE4}" type="pres">
      <dgm:prSet presAssocID="{4714F19E-522B-40E7-9047-357C5F47DCE4}" presName="Name37" presStyleLbl="parChTrans1D4" presStyleIdx="2" presStyleCnt="4"/>
      <dgm:spPr/>
    </dgm:pt>
    <dgm:pt modelId="{C4911791-9CBC-43CE-B675-75F9C7ECE0FE}" type="pres">
      <dgm:prSet presAssocID="{635BA322-18B1-4EDF-BDAC-819DC9F8DCB9}" presName="hierRoot2" presStyleCnt="0">
        <dgm:presLayoutVars>
          <dgm:hierBranch val="init"/>
        </dgm:presLayoutVars>
      </dgm:prSet>
      <dgm:spPr/>
    </dgm:pt>
    <dgm:pt modelId="{ACC341A8-599C-4635-9EB3-BB4ED2AAE773}" type="pres">
      <dgm:prSet presAssocID="{635BA322-18B1-4EDF-BDAC-819DC9F8DCB9}" presName="rootComposite" presStyleCnt="0"/>
      <dgm:spPr/>
    </dgm:pt>
    <dgm:pt modelId="{B0900FF1-4E25-4355-8E75-33D089F5B25A}" type="pres">
      <dgm:prSet presAssocID="{635BA322-18B1-4EDF-BDAC-819DC9F8DCB9}" presName="rootText" presStyleLbl="node4" presStyleIdx="2" presStyleCnt="4">
        <dgm:presLayoutVars>
          <dgm:chPref val="3"/>
        </dgm:presLayoutVars>
      </dgm:prSet>
      <dgm:spPr/>
    </dgm:pt>
    <dgm:pt modelId="{CDAA0A5C-C71E-4FC5-AFE5-E30364DCFF4E}" type="pres">
      <dgm:prSet presAssocID="{635BA322-18B1-4EDF-BDAC-819DC9F8DCB9}" presName="rootConnector" presStyleLbl="node4" presStyleIdx="2" presStyleCnt="4"/>
      <dgm:spPr/>
    </dgm:pt>
    <dgm:pt modelId="{0BEE578F-E914-4CAB-BA88-5929EC0EEBAD}" type="pres">
      <dgm:prSet presAssocID="{635BA322-18B1-4EDF-BDAC-819DC9F8DCB9}" presName="hierChild4" presStyleCnt="0"/>
      <dgm:spPr/>
    </dgm:pt>
    <dgm:pt modelId="{E0EF6055-D78D-4485-BB2C-5EF728B86955}" type="pres">
      <dgm:prSet presAssocID="{635BA322-18B1-4EDF-BDAC-819DC9F8DCB9}" presName="hierChild5" presStyleCnt="0"/>
      <dgm:spPr/>
    </dgm:pt>
    <dgm:pt modelId="{CA06BD55-4F8D-47AE-8AB1-2539391066A3}" type="pres">
      <dgm:prSet presAssocID="{F75B9DF3-840E-46D2-82D9-201C46E4CA76}" presName="Name37" presStyleLbl="parChTrans1D4" presStyleIdx="3" presStyleCnt="4"/>
      <dgm:spPr/>
    </dgm:pt>
    <dgm:pt modelId="{B49AEEB6-2A4A-4AAD-98B2-1988BED9025C}" type="pres">
      <dgm:prSet presAssocID="{E9A2F202-DD5A-48AF-956C-9EB37A445885}" presName="hierRoot2" presStyleCnt="0">
        <dgm:presLayoutVars>
          <dgm:hierBranch val="init"/>
        </dgm:presLayoutVars>
      </dgm:prSet>
      <dgm:spPr/>
    </dgm:pt>
    <dgm:pt modelId="{78C0604C-7ABF-4A88-A666-7AE2D46A1665}" type="pres">
      <dgm:prSet presAssocID="{E9A2F202-DD5A-48AF-956C-9EB37A445885}" presName="rootComposite" presStyleCnt="0"/>
      <dgm:spPr/>
    </dgm:pt>
    <dgm:pt modelId="{195A4D87-0A30-494B-9BD7-CCAAD067E11E}" type="pres">
      <dgm:prSet presAssocID="{E9A2F202-DD5A-48AF-956C-9EB37A445885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67264C-00A5-42B8-BE73-64DC314F4B87}" type="pres">
      <dgm:prSet presAssocID="{E9A2F202-DD5A-48AF-956C-9EB37A445885}" presName="rootConnector" presStyleLbl="node4" presStyleIdx="3" presStyleCnt="4"/>
      <dgm:spPr/>
    </dgm:pt>
    <dgm:pt modelId="{DAB0B6DF-0196-4231-9D20-06718DB63B03}" type="pres">
      <dgm:prSet presAssocID="{E9A2F202-DD5A-48AF-956C-9EB37A445885}" presName="hierChild4" presStyleCnt="0"/>
      <dgm:spPr/>
    </dgm:pt>
    <dgm:pt modelId="{55E97DB6-748E-4F12-B029-95A522BC1D10}" type="pres">
      <dgm:prSet presAssocID="{E9A2F202-DD5A-48AF-956C-9EB37A445885}" presName="hierChild5" presStyleCnt="0"/>
      <dgm:spPr/>
    </dgm:pt>
    <dgm:pt modelId="{ED690E09-B4C7-46A1-846A-B083E64F0229}" type="pres">
      <dgm:prSet presAssocID="{9FCCDAD2-6EBA-4E13-8A62-469CA510AE84}" presName="hierChild5" presStyleCnt="0"/>
      <dgm:spPr/>
    </dgm:pt>
    <dgm:pt modelId="{5E46D27B-A69C-4224-876D-3A0B2708CE6C}" type="pres">
      <dgm:prSet presAssocID="{2877DED0-7191-4929-A319-DC59007757A2}" presName="hierChild5" presStyleCnt="0"/>
      <dgm:spPr/>
    </dgm:pt>
    <dgm:pt modelId="{4F3DF105-FF85-4EF9-B199-B4566E498DD1}" type="pres">
      <dgm:prSet presAssocID="{F03D9A8E-3669-448C-AE0C-EB92850ECF95}" presName="Name37" presStyleLbl="parChTrans1D2" presStyleIdx="2" presStyleCnt="3"/>
      <dgm:spPr/>
    </dgm:pt>
    <dgm:pt modelId="{A1AD88E5-9C59-4A4B-AF4A-F9BDA0C4352C}" type="pres">
      <dgm:prSet presAssocID="{9961EC60-EFD4-459B-B9C2-CC16B97846E1}" presName="hierRoot2" presStyleCnt="0">
        <dgm:presLayoutVars>
          <dgm:hierBranch val="init"/>
        </dgm:presLayoutVars>
      </dgm:prSet>
      <dgm:spPr/>
    </dgm:pt>
    <dgm:pt modelId="{C4D5745A-1B09-4150-B942-B99D49A1C861}" type="pres">
      <dgm:prSet presAssocID="{9961EC60-EFD4-459B-B9C2-CC16B97846E1}" presName="rootComposite" presStyleCnt="0"/>
      <dgm:spPr/>
    </dgm:pt>
    <dgm:pt modelId="{642A493D-532C-4C37-AE75-77F6AE367066}" type="pres">
      <dgm:prSet presAssocID="{9961EC60-EFD4-459B-B9C2-CC16B97846E1}" presName="rootText" presStyleLbl="node2" presStyleIdx="2" presStyleCnt="3">
        <dgm:presLayoutVars>
          <dgm:chPref val="3"/>
        </dgm:presLayoutVars>
      </dgm:prSet>
      <dgm:spPr/>
    </dgm:pt>
    <dgm:pt modelId="{FFFE2346-FDB0-4F60-AFA7-A33DDDFF3E6C}" type="pres">
      <dgm:prSet presAssocID="{9961EC60-EFD4-459B-B9C2-CC16B97846E1}" presName="rootConnector" presStyleLbl="node2" presStyleIdx="2" presStyleCnt="3"/>
      <dgm:spPr/>
    </dgm:pt>
    <dgm:pt modelId="{BD890D0C-FA70-40D8-91F8-198D1EE95F26}" type="pres">
      <dgm:prSet presAssocID="{9961EC60-EFD4-459B-B9C2-CC16B97846E1}" presName="hierChild4" presStyleCnt="0"/>
      <dgm:spPr/>
    </dgm:pt>
    <dgm:pt modelId="{BF14BCA0-5E4F-4B21-B9B8-0262323BA008}" type="pres">
      <dgm:prSet presAssocID="{942AB6A6-FC22-466E-A320-36C19E188442}" presName="Name37" presStyleLbl="parChTrans1D3" presStyleIdx="5" presStyleCnt="7"/>
      <dgm:spPr/>
    </dgm:pt>
    <dgm:pt modelId="{1CFDA97F-3760-4F6C-970E-A9E68B8B8A66}" type="pres">
      <dgm:prSet presAssocID="{A66E4362-386E-4FFA-9D8C-E00029B17190}" presName="hierRoot2" presStyleCnt="0">
        <dgm:presLayoutVars>
          <dgm:hierBranch val="init"/>
        </dgm:presLayoutVars>
      </dgm:prSet>
      <dgm:spPr/>
    </dgm:pt>
    <dgm:pt modelId="{DC034FCC-51FA-495F-833A-17BE5622EDBB}" type="pres">
      <dgm:prSet presAssocID="{A66E4362-386E-4FFA-9D8C-E00029B17190}" presName="rootComposite" presStyleCnt="0"/>
      <dgm:spPr/>
    </dgm:pt>
    <dgm:pt modelId="{B1EB7439-A76B-4089-B144-01FF1A507296}" type="pres">
      <dgm:prSet presAssocID="{A66E4362-386E-4FFA-9D8C-E00029B17190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042AB7-A7E1-43FB-A7E4-B25A5DBDB9A2}" type="pres">
      <dgm:prSet presAssocID="{A66E4362-386E-4FFA-9D8C-E00029B17190}" presName="rootConnector" presStyleLbl="node3" presStyleIdx="5" presStyleCnt="7"/>
      <dgm:spPr/>
    </dgm:pt>
    <dgm:pt modelId="{9124B603-B073-49A9-8EAE-7D41DB54D05E}" type="pres">
      <dgm:prSet presAssocID="{A66E4362-386E-4FFA-9D8C-E00029B17190}" presName="hierChild4" presStyleCnt="0"/>
      <dgm:spPr/>
    </dgm:pt>
    <dgm:pt modelId="{15EC42D4-6D14-4260-B692-80C5657D421C}" type="pres">
      <dgm:prSet presAssocID="{A66E4362-386E-4FFA-9D8C-E00029B17190}" presName="hierChild5" presStyleCnt="0"/>
      <dgm:spPr/>
    </dgm:pt>
    <dgm:pt modelId="{6D4B80D1-8BBE-47B6-B2A3-8C65EDB4EEBB}" type="pres">
      <dgm:prSet presAssocID="{3D84BECB-C449-40D4-8C79-8F8B85F0A624}" presName="Name37" presStyleLbl="parChTrans1D3" presStyleIdx="6" presStyleCnt="7"/>
      <dgm:spPr/>
    </dgm:pt>
    <dgm:pt modelId="{D8858F93-3CB5-4905-87A1-A4E188BFC7FE}" type="pres">
      <dgm:prSet presAssocID="{64710DC5-18BD-4341-9D35-F898A778CB31}" presName="hierRoot2" presStyleCnt="0">
        <dgm:presLayoutVars>
          <dgm:hierBranch val="init"/>
        </dgm:presLayoutVars>
      </dgm:prSet>
      <dgm:spPr/>
    </dgm:pt>
    <dgm:pt modelId="{1CD40814-BC98-4933-A5B0-2975394A08EA}" type="pres">
      <dgm:prSet presAssocID="{64710DC5-18BD-4341-9D35-F898A778CB31}" presName="rootComposite" presStyleCnt="0"/>
      <dgm:spPr/>
    </dgm:pt>
    <dgm:pt modelId="{96365CFA-E873-4104-834A-C494A4C2E335}" type="pres">
      <dgm:prSet presAssocID="{64710DC5-18BD-4341-9D35-F898A778CB31}" presName="rootText" presStyleLbl="node3" presStyleIdx="6" presStyleCnt="7">
        <dgm:presLayoutVars>
          <dgm:chPref val="3"/>
        </dgm:presLayoutVars>
      </dgm:prSet>
      <dgm:spPr/>
    </dgm:pt>
    <dgm:pt modelId="{5983753E-D671-4937-AFE1-0C45B0C29FDE}" type="pres">
      <dgm:prSet presAssocID="{64710DC5-18BD-4341-9D35-F898A778CB31}" presName="rootConnector" presStyleLbl="node3" presStyleIdx="6" presStyleCnt="7"/>
      <dgm:spPr/>
    </dgm:pt>
    <dgm:pt modelId="{467B5EBF-3E34-48DD-A4B2-41BBCD584E32}" type="pres">
      <dgm:prSet presAssocID="{64710DC5-18BD-4341-9D35-F898A778CB31}" presName="hierChild4" presStyleCnt="0"/>
      <dgm:spPr/>
    </dgm:pt>
    <dgm:pt modelId="{6AFE1FC0-70B6-4B4B-850E-C118D2964062}" type="pres">
      <dgm:prSet presAssocID="{64710DC5-18BD-4341-9D35-F898A778CB31}" presName="hierChild5" presStyleCnt="0"/>
      <dgm:spPr/>
    </dgm:pt>
    <dgm:pt modelId="{B917DEBC-B5BE-404A-8A10-95111B54C90B}" type="pres">
      <dgm:prSet presAssocID="{9961EC60-EFD4-459B-B9C2-CC16B97846E1}" presName="hierChild5" presStyleCnt="0"/>
      <dgm:spPr/>
    </dgm:pt>
    <dgm:pt modelId="{C0B5AAA0-A08A-4457-BD49-3EDE2708B33D}" type="pres">
      <dgm:prSet presAssocID="{6F266D59-66DC-4342-A3CA-A9715341CDEE}" presName="hierChild3" presStyleCnt="0"/>
      <dgm:spPr/>
    </dgm:pt>
  </dgm:ptLst>
  <dgm:cxnLst>
    <dgm:cxn modelId="{6E3DABED-6EB5-4FD0-A3B0-DC24047DB910}" type="presOf" srcId="{9961EC60-EFD4-459B-B9C2-CC16B97846E1}" destId="{FFFE2346-FDB0-4F60-AFA7-A33DDDFF3E6C}" srcOrd="1" destOrd="0" presId="urn:microsoft.com/office/officeart/2005/8/layout/orgChart1"/>
    <dgm:cxn modelId="{E0BFAD7A-54D6-4713-A3AE-06D612A9DCCA}" type="presOf" srcId="{3801E97A-A430-4A9C-BF4A-2834A53793D9}" destId="{177DAE16-7232-44BD-9A00-0F05A013233C}" srcOrd="0" destOrd="0" presId="urn:microsoft.com/office/officeart/2005/8/layout/orgChart1"/>
    <dgm:cxn modelId="{B23EDFFC-B95F-41CF-A2C6-32496B6B4E3C}" srcId="{2877DED0-7191-4929-A319-DC59007757A2}" destId="{2F8AD7C2-6093-4DF5-808E-7F510FBB8228}" srcOrd="0" destOrd="0" parTransId="{744F1500-A341-47C1-B9A3-61845AB86CB0}" sibTransId="{48569B22-2C99-421B-92D8-51A082BFE1B4}"/>
    <dgm:cxn modelId="{3D9D6974-40A6-47E4-A90C-DF1A29E6C115}" type="presOf" srcId="{A8F7D210-02DA-45D6-B494-5822B1888914}" destId="{AD4A4AC7-CEEC-4119-AE52-29708BC1308B}" srcOrd="1" destOrd="0" presId="urn:microsoft.com/office/officeart/2005/8/layout/orgChart1"/>
    <dgm:cxn modelId="{4B27E540-9B7B-4B5D-B2AD-C75ADC90F96B}" type="presOf" srcId="{2F8AD7C2-6093-4DF5-808E-7F510FBB8228}" destId="{997CEF79-966B-4B50-9BAC-75A955D6E223}" srcOrd="1" destOrd="0" presId="urn:microsoft.com/office/officeart/2005/8/layout/orgChart1"/>
    <dgm:cxn modelId="{3B05A380-D156-4CF4-BE9F-5E516FA06804}" srcId="{9FCCDAD2-6EBA-4E13-8A62-469CA510AE84}" destId="{E9A2F202-DD5A-48AF-956C-9EB37A445885}" srcOrd="1" destOrd="0" parTransId="{F75B9DF3-840E-46D2-82D9-201C46E4CA76}" sibTransId="{EF52A483-4C47-47CD-A56D-4DCFA8100CD6}"/>
    <dgm:cxn modelId="{4B6E2885-BD4F-42FC-A58D-C8D726098F9D}" type="presOf" srcId="{2877DED0-7191-4929-A319-DC59007757A2}" destId="{0D7575A8-D3B7-4340-BF3D-AE272014F51A}" srcOrd="1" destOrd="0" presId="urn:microsoft.com/office/officeart/2005/8/layout/orgChart1"/>
    <dgm:cxn modelId="{0E283AF0-31AA-49BA-8ED3-3AC196968AC5}" type="presOf" srcId="{A8F7D210-02DA-45D6-B494-5822B1888914}" destId="{7320AAEF-16E5-4155-953C-F62880017A43}" srcOrd="0" destOrd="0" presId="urn:microsoft.com/office/officeart/2005/8/layout/orgChart1"/>
    <dgm:cxn modelId="{077EB879-9D3A-4DBE-9F2B-D5EE672CC56D}" srcId="{F8904A2E-750F-4C38-B358-B88AF975C303}" destId="{B64CE2DD-E2CE-4F7A-A3CD-B190D713DB6A}" srcOrd="1" destOrd="0" parTransId="{B3226D10-F15E-4D88-9A7D-2626D1BF8482}" sibTransId="{302B4DAD-F1B3-4E39-92D5-8499A5BAFF8E}"/>
    <dgm:cxn modelId="{4FC4C5B4-4F85-455F-8D3F-714D37C3D11C}" srcId="{9961EC60-EFD4-459B-B9C2-CC16B97846E1}" destId="{A66E4362-386E-4FFA-9D8C-E00029B17190}" srcOrd="0" destOrd="0" parTransId="{942AB6A6-FC22-466E-A320-36C19E188442}" sibTransId="{60396632-D9CD-421B-963C-A70F1D87CD37}"/>
    <dgm:cxn modelId="{BC3BCFA6-844F-4704-B843-DCE8651F80D9}" type="presOf" srcId="{9FCCDAD2-6EBA-4E13-8A62-469CA510AE84}" destId="{A7C811BB-467D-495C-937C-29EE562504E4}" srcOrd="0" destOrd="0" presId="urn:microsoft.com/office/officeart/2005/8/layout/orgChart1"/>
    <dgm:cxn modelId="{CEE0B19C-AC2B-4467-8BE6-6A01AD203BC9}" type="presOf" srcId="{A66E4362-386E-4FFA-9D8C-E00029B17190}" destId="{73042AB7-A7E1-43FB-A7E4-B25A5DBDB9A2}" srcOrd="1" destOrd="0" presId="urn:microsoft.com/office/officeart/2005/8/layout/orgChart1"/>
    <dgm:cxn modelId="{82E9E82C-94A5-479B-AF65-4DF856DB5128}" type="presOf" srcId="{744F1500-A341-47C1-B9A3-61845AB86CB0}" destId="{3492B88C-87B6-406F-AAE8-D614CD9558CF}" srcOrd="0" destOrd="0" presId="urn:microsoft.com/office/officeart/2005/8/layout/orgChart1"/>
    <dgm:cxn modelId="{770132AD-E40E-48BC-9290-4ADA21DCD203}" type="presOf" srcId="{B64CE2DD-E2CE-4F7A-A3CD-B190D713DB6A}" destId="{DFD8B8CC-4FDB-4778-93BE-1795E1F58D16}" srcOrd="1" destOrd="0" presId="urn:microsoft.com/office/officeart/2005/8/layout/orgChart1"/>
    <dgm:cxn modelId="{9F8CCCF8-185F-4B4B-AC07-EFAD08ADA897}" type="presOf" srcId="{03808E22-2A8C-4213-AF7C-C34F3AB9BCAF}" destId="{21599696-E01C-494A-AE01-1B41514FD72F}" srcOrd="1" destOrd="0" presId="urn:microsoft.com/office/officeart/2005/8/layout/orgChart1"/>
    <dgm:cxn modelId="{765AC12E-8D72-4436-A1E0-21AAD8CC02D4}" type="presOf" srcId="{6F266D59-66DC-4342-A3CA-A9715341CDEE}" destId="{15800E8A-3CA0-42B2-A501-B271C4B4BFA1}" srcOrd="1" destOrd="0" presId="urn:microsoft.com/office/officeart/2005/8/layout/orgChart1"/>
    <dgm:cxn modelId="{4FCA6A18-E5F8-49DA-BF47-BF642F6A259A}" type="presOf" srcId="{D0C3A7B0-995F-444F-B2AC-2FED6E68E8AC}" destId="{A609391B-305B-43F6-A883-177124210191}" srcOrd="0" destOrd="0" presId="urn:microsoft.com/office/officeart/2005/8/layout/orgChart1"/>
    <dgm:cxn modelId="{F92D2F8A-6CEA-46E2-BC70-A4E0B4B0EF34}" type="presOf" srcId="{A66E4362-386E-4FFA-9D8C-E00029B17190}" destId="{B1EB7439-A76B-4089-B144-01FF1A507296}" srcOrd="0" destOrd="0" presId="urn:microsoft.com/office/officeart/2005/8/layout/orgChart1"/>
    <dgm:cxn modelId="{05D049E4-6873-4CE5-B8B1-BF4CD684F9FE}" type="presOf" srcId="{02074466-E11F-43C6-A5E4-AF6E756C9173}" destId="{182167AE-CD17-469A-8B94-388CBA1E30EC}" srcOrd="0" destOrd="0" presId="urn:microsoft.com/office/officeart/2005/8/layout/orgChart1"/>
    <dgm:cxn modelId="{00FC158A-BB82-41EE-8282-6DF51D240E1B}" type="presOf" srcId="{B3226D10-F15E-4D88-9A7D-2626D1BF8482}" destId="{27AE0C6A-6D2F-4D7F-BE54-B792F22CFBAD}" srcOrd="0" destOrd="0" presId="urn:microsoft.com/office/officeart/2005/8/layout/orgChart1"/>
    <dgm:cxn modelId="{343AA84A-C9A1-4C6D-98B7-A68BE3C2047C}" type="presOf" srcId="{4714F19E-522B-40E7-9047-357C5F47DCE4}" destId="{6C05E65B-B324-4F12-9E52-6A6AEBCDDDE4}" srcOrd="0" destOrd="0" presId="urn:microsoft.com/office/officeart/2005/8/layout/orgChart1"/>
    <dgm:cxn modelId="{EDDFFB13-5BA4-419D-AE2F-321FAA4D76DD}" type="presOf" srcId="{100F2C73-856B-4595-900E-019EC08810DF}" destId="{58DF6B7A-4295-4CC5-BD29-C8B1075B1BE7}" srcOrd="1" destOrd="0" presId="urn:microsoft.com/office/officeart/2005/8/layout/orgChart1"/>
    <dgm:cxn modelId="{6EB74840-717F-4FBA-AD99-973F217616F9}" srcId="{F8904A2E-750F-4C38-B358-B88AF975C303}" destId="{442A8608-CDC7-439D-B4AF-9FED7AAF38BA}" srcOrd="0" destOrd="0" parTransId="{0070BDDD-BC3E-4FED-B48A-24D95F844CBF}" sibTransId="{36F9C01C-9F74-4305-A934-0194CCAD0BAC}"/>
    <dgm:cxn modelId="{E31BA116-B7B4-41EE-8213-F8555D00721D}" type="presOf" srcId="{9961EC60-EFD4-459B-B9C2-CC16B97846E1}" destId="{642A493D-532C-4C37-AE75-77F6AE367066}" srcOrd="0" destOrd="0" presId="urn:microsoft.com/office/officeart/2005/8/layout/orgChart1"/>
    <dgm:cxn modelId="{DFF934A4-CCDB-4EA2-A52D-C31E74143DFF}" type="presOf" srcId="{F75B9DF3-840E-46D2-82D9-201C46E4CA76}" destId="{CA06BD55-4F8D-47AE-8AB1-2539391066A3}" srcOrd="0" destOrd="0" presId="urn:microsoft.com/office/officeart/2005/8/layout/orgChart1"/>
    <dgm:cxn modelId="{B4838FFD-EB71-4B75-8A88-4FDED29B11A5}" srcId="{2F8AD7C2-6093-4DF5-808E-7F510FBB8228}" destId="{A8F7D210-02DA-45D6-B494-5822B1888914}" srcOrd="0" destOrd="0" parTransId="{E5701E63-4614-42DB-89FE-E37A2D00CCD4}" sibTransId="{BD018611-8A64-460C-A94A-9148349F93A7}"/>
    <dgm:cxn modelId="{83126056-C081-423B-988A-0043BC473312}" type="presOf" srcId="{F8904A2E-750F-4C38-B358-B88AF975C303}" destId="{590D1145-EAE3-48F8-838D-EBC5578DAE7B}" srcOrd="1" destOrd="0" presId="urn:microsoft.com/office/officeart/2005/8/layout/orgChart1"/>
    <dgm:cxn modelId="{1DCE000F-040C-4923-9928-409258E30272}" type="presOf" srcId="{E9A2F202-DD5A-48AF-956C-9EB37A445885}" destId="{195A4D87-0A30-494B-9BD7-CCAAD067E11E}" srcOrd="0" destOrd="0" presId="urn:microsoft.com/office/officeart/2005/8/layout/orgChart1"/>
    <dgm:cxn modelId="{B3792D8C-3568-43CF-B491-AD1B031D2A3B}" type="presOf" srcId="{64710DC5-18BD-4341-9D35-F898A778CB31}" destId="{5983753E-D671-4937-AFE1-0C45B0C29FDE}" srcOrd="1" destOrd="0" presId="urn:microsoft.com/office/officeart/2005/8/layout/orgChart1"/>
    <dgm:cxn modelId="{CF19703A-B94A-4A4F-A622-5C46492F4C17}" type="presOf" srcId="{942AB6A6-FC22-466E-A320-36C19E188442}" destId="{BF14BCA0-5E4F-4B21-B9B8-0262323BA008}" srcOrd="0" destOrd="0" presId="urn:microsoft.com/office/officeart/2005/8/layout/orgChart1"/>
    <dgm:cxn modelId="{21474577-AB8E-4F1C-8386-FACA5BFD7323}" type="presOf" srcId="{2877DED0-7191-4929-A319-DC59007757A2}" destId="{3050E97B-6076-46BE-935D-A1DBC5504D58}" srcOrd="0" destOrd="0" presId="urn:microsoft.com/office/officeart/2005/8/layout/orgChart1"/>
    <dgm:cxn modelId="{2795E5E8-0A56-4328-AC41-4DD7ECBB1E17}" type="presOf" srcId="{9FCCDAD2-6EBA-4E13-8A62-469CA510AE84}" destId="{D31A556F-45B0-4BFC-B4ED-DE1B6432DB1C}" srcOrd="1" destOrd="0" presId="urn:microsoft.com/office/officeart/2005/8/layout/orgChart1"/>
    <dgm:cxn modelId="{9E214B2F-43A8-4B52-AEB4-BE544F7CC3C3}" srcId="{2877DED0-7191-4929-A319-DC59007757A2}" destId="{9FCCDAD2-6EBA-4E13-8A62-469CA510AE84}" srcOrd="1" destOrd="0" parTransId="{3801E97A-A430-4A9C-BF4A-2834A53793D9}" sibTransId="{4E28930D-7944-46D9-AA31-A782E013095F}"/>
    <dgm:cxn modelId="{F1724CC1-6488-4EBF-B7BF-6EBFDE482E57}" type="presOf" srcId="{442A8608-CDC7-439D-B4AF-9FED7AAF38BA}" destId="{74018964-941D-4B3F-AE04-3013854B1968}" srcOrd="0" destOrd="0" presId="urn:microsoft.com/office/officeart/2005/8/layout/orgChart1"/>
    <dgm:cxn modelId="{26629984-D429-4D85-B36C-829D9D7F4666}" type="presOf" srcId="{B64CE2DD-E2CE-4F7A-A3CD-B190D713DB6A}" destId="{28C26A6A-5A38-4037-BA40-ACA515B3DC30}" srcOrd="0" destOrd="0" presId="urn:microsoft.com/office/officeart/2005/8/layout/orgChart1"/>
    <dgm:cxn modelId="{53111939-CA89-47B2-9395-4319118BED65}" type="presOf" srcId="{64710DC5-18BD-4341-9D35-F898A778CB31}" destId="{96365CFA-E873-4104-834A-C494A4C2E335}" srcOrd="0" destOrd="0" presId="urn:microsoft.com/office/officeart/2005/8/layout/orgChart1"/>
    <dgm:cxn modelId="{766EA6CC-4778-4ED6-AD5B-529DC5745A89}" srcId="{9961EC60-EFD4-459B-B9C2-CC16B97846E1}" destId="{64710DC5-18BD-4341-9D35-F898A778CB31}" srcOrd="1" destOrd="0" parTransId="{3D84BECB-C449-40D4-8C79-8F8B85F0A624}" sibTransId="{D5548E01-A4B6-47C8-8AF8-04826A69A482}"/>
    <dgm:cxn modelId="{3FDCE851-2700-419B-ABF8-0EDEF43AA58A}" srcId="{02074466-E11F-43C6-A5E4-AF6E756C9173}" destId="{6F266D59-66DC-4342-A3CA-A9715341CDEE}" srcOrd="0" destOrd="0" parTransId="{27C88AF2-C299-4348-B2B0-97C0BAFEE517}" sibTransId="{D9864531-0702-4BF7-A730-8C061C6F457D}"/>
    <dgm:cxn modelId="{EA5A56A6-C341-46F3-8718-A2AA0C12A6F7}" type="presOf" srcId="{3D84BECB-C449-40D4-8C79-8F8B85F0A624}" destId="{6D4B80D1-8BBE-47B6-B2A3-8C65EDB4EEBB}" srcOrd="0" destOrd="0" presId="urn:microsoft.com/office/officeart/2005/8/layout/orgChart1"/>
    <dgm:cxn modelId="{6E56E26A-3CC2-4520-AED9-97104F24D32A}" type="presOf" srcId="{635BA322-18B1-4EDF-BDAC-819DC9F8DCB9}" destId="{CDAA0A5C-C71E-4FC5-AFE5-E30364DCFF4E}" srcOrd="1" destOrd="0" presId="urn:microsoft.com/office/officeart/2005/8/layout/orgChart1"/>
    <dgm:cxn modelId="{A26D79AC-9376-4A58-98CD-F55902BA5968}" type="presOf" srcId="{03808E22-2A8C-4213-AF7C-C34F3AB9BCAF}" destId="{F918FEE8-C2D4-4222-8F3A-806716D846CB}" srcOrd="0" destOrd="0" presId="urn:microsoft.com/office/officeart/2005/8/layout/orgChart1"/>
    <dgm:cxn modelId="{614ED488-D8FB-47A6-95B9-F509660C3686}" type="presOf" srcId="{F03D9A8E-3669-448C-AE0C-EB92850ECF95}" destId="{4F3DF105-FF85-4EF9-B199-B4566E498DD1}" srcOrd="0" destOrd="0" presId="urn:microsoft.com/office/officeart/2005/8/layout/orgChart1"/>
    <dgm:cxn modelId="{6F243A53-BDF6-4170-94E7-7F172BB36460}" srcId="{9FCCDAD2-6EBA-4E13-8A62-469CA510AE84}" destId="{635BA322-18B1-4EDF-BDAC-819DC9F8DCB9}" srcOrd="0" destOrd="0" parTransId="{4714F19E-522B-40E7-9047-357C5F47DCE4}" sibTransId="{6EAE4E9D-FEDE-49EB-B9DE-A929E7875B61}"/>
    <dgm:cxn modelId="{48579402-9F0D-4C03-9662-82A04BC93AAA}" type="presOf" srcId="{2F8AD7C2-6093-4DF5-808E-7F510FBB8228}" destId="{7B59A349-AE3A-40BA-A240-C8D2F6B1A8C3}" srcOrd="0" destOrd="0" presId="urn:microsoft.com/office/officeart/2005/8/layout/orgChart1"/>
    <dgm:cxn modelId="{2DB1BE62-FEB5-407F-A2A3-66267A51A73F}" type="presOf" srcId="{442A8608-CDC7-439D-B4AF-9FED7AAF38BA}" destId="{CE76359E-3070-4384-94D5-63DBF9CA3256}" srcOrd="1" destOrd="0" presId="urn:microsoft.com/office/officeart/2005/8/layout/orgChart1"/>
    <dgm:cxn modelId="{ADD21F45-8D89-4889-81EA-C80919F12ECC}" type="presOf" srcId="{635BA322-18B1-4EDF-BDAC-819DC9F8DCB9}" destId="{B0900FF1-4E25-4355-8E75-33D089F5B25A}" srcOrd="0" destOrd="0" presId="urn:microsoft.com/office/officeart/2005/8/layout/orgChart1"/>
    <dgm:cxn modelId="{1A918C0A-987E-4877-BA20-917C188C745A}" type="presOf" srcId="{0070BDDD-BC3E-4FED-B48A-24D95F844CBF}" destId="{50743FAF-F7C1-4329-8DF9-5F97B1CE9173}" srcOrd="0" destOrd="0" presId="urn:microsoft.com/office/officeart/2005/8/layout/orgChart1"/>
    <dgm:cxn modelId="{7EE360C3-DDBD-4D9D-96D5-B9981FCEAC50}" srcId="{6F266D59-66DC-4342-A3CA-A9715341CDEE}" destId="{F8904A2E-750F-4C38-B358-B88AF975C303}" srcOrd="0" destOrd="0" parTransId="{CD0A0B5D-F1D2-4CDD-94B8-BC87B275DA9A}" sibTransId="{AA6B15D3-B7E4-430E-9017-025D8F3A32E7}"/>
    <dgm:cxn modelId="{ACE5E47E-574A-43D0-857A-C1F53E4C96DF}" type="presOf" srcId="{CD0A0B5D-F1D2-4CDD-94B8-BC87B275DA9A}" destId="{33387853-1F68-4FB1-880F-2A4F627F41C7}" srcOrd="0" destOrd="0" presId="urn:microsoft.com/office/officeart/2005/8/layout/orgChart1"/>
    <dgm:cxn modelId="{19B8C7E8-B7D9-4A19-A311-6B0618E10D83}" srcId="{6F266D59-66DC-4342-A3CA-A9715341CDEE}" destId="{2877DED0-7191-4929-A319-DC59007757A2}" srcOrd="1" destOrd="0" parTransId="{D0C3A7B0-995F-444F-B2AC-2FED6E68E8AC}" sibTransId="{D8819D92-1D92-47C0-A99A-02FA2D26FF48}"/>
    <dgm:cxn modelId="{80E90F3E-57A3-4893-B644-ED7BE3B3B0E8}" type="presOf" srcId="{E5701E63-4614-42DB-89FE-E37A2D00CCD4}" destId="{15FA98C1-2F44-4AB8-8C46-B727B920C41A}" srcOrd="0" destOrd="0" presId="urn:microsoft.com/office/officeart/2005/8/layout/orgChart1"/>
    <dgm:cxn modelId="{866E960C-5771-49B2-A1D0-5D16214FFED8}" type="presOf" srcId="{F8904A2E-750F-4C38-B358-B88AF975C303}" destId="{6F2644AF-D877-4B5B-82CD-05EC78B19125}" srcOrd="0" destOrd="0" presId="urn:microsoft.com/office/officeart/2005/8/layout/orgChart1"/>
    <dgm:cxn modelId="{50BD1823-6903-49E8-B14C-1E8F900BC802}" type="presOf" srcId="{6F266D59-66DC-4342-A3CA-A9715341CDEE}" destId="{EFD357E8-6F58-48AF-89F1-6E1B84C437E5}" srcOrd="0" destOrd="0" presId="urn:microsoft.com/office/officeart/2005/8/layout/orgChart1"/>
    <dgm:cxn modelId="{4F67D0F3-E684-4262-B9B4-5163317F07CE}" type="presOf" srcId="{AE0CD743-0751-4FE1-8F75-5AA70D7AE907}" destId="{6F51D1A8-921B-4E3C-9207-7755E7BF1D00}" srcOrd="0" destOrd="0" presId="urn:microsoft.com/office/officeart/2005/8/layout/orgChart1"/>
    <dgm:cxn modelId="{92021F45-7328-47AF-A838-1361C45E1B16}" srcId="{2F8AD7C2-6093-4DF5-808E-7F510FBB8228}" destId="{03808E22-2A8C-4213-AF7C-C34F3AB9BCAF}" srcOrd="1" destOrd="0" parTransId="{A7F68709-83B3-4151-B6A8-CC9BDF7A09B0}" sibTransId="{4B8E3E53-81AE-46C0-87B2-57CCB5855587}"/>
    <dgm:cxn modelId="{E5873947-EF56-4471-8E55-B09CAAE648B9}" type="presOf" srcId="{100F2C73-856B-4595-900E-019EC08810DF}" destId="{9D443BBA-B437-4F40-9B70-63B5CBA96E34}" srcOrd="0" destOrd="0" presId="urn:microsoft.com/office/officeart/2005/8/layout/orgChart1"/>
    <dgm:cxn modelId="{716AA911-AAB2-4210-868A-394E981FE825}" type="presOf" srcId="{E9A2F202-DD5A-48AF-956C-9EB37A445885}" destId="{E767264C-00A5-42B8-BE73-64DC314F4B87}" srcOrd="1" destOrd="0" presId="urn:microsoft.com/office/officeart/2005/8/layout/orgChart1"/>
    <dgm:cxn modelId="{8BCC1C5B-B1E3-4A12-8D43-C0B9AD737E52}" type="presOf" srcId="{A7F68709-83B3-4151-B6A8-CC9BDF7A09B0}" destId="{A76D517E-6D60-47F0-88E4-5258D24742E9}" srcOrd="0" destOrd="0" presId="urn:microsoft.com/office/officeart/2005/8/layout/orgChart1"/>
    <dgm:cxn modelId="{C65AA241-0A77-42A8-ADB8-A0304D2E3671}" srcId="{6F266D59-66DC-4342-A3CA-A9715341CDEE}" destId="{9961EC60-EFD4-459B-B9C2-CC16B97846E1}" srcOrd="2" destOrd="0" parTransId="{F03D9A8E-3669-448C-AE0C-EB92850ECF95}" sibTransId="{287A8E0D-B0DE-40F7-BDBF-3993DA459435}"/>
    <dgm:cxn modelId="{04C1122E-0B92-409A-80AB-F87966AF40CA}" srcId="{F8904A2E-750F-4C38-B358-B88AF975C303}" destId="{100F2C73-856B-4595-900E-019EC08810DF}" srcOrd="2" destOrd="0" parTransId="{AE0CD743-0751-4FE1-8F75-5AA70D7AE907}" sibTransId="{16DC20D4-5F62-478A-9FCD-B55FE3FA8EBF}"/>
    <dgm:cxn modelId="{1FBD5F5D-4072-4F65-B2DE-9AF195F8DFB4}" type="presParOf" srcId="{182167AE-CD17-469A-8B94-388CBA1E30EC}" destId="{08A1506D-E1B0-4AB1-AAA0-F8BBA1E42CD3}" srcOrd="0" destOrd="0" presId="urn:microsoft.com/office/officeart/2005/8/layout/orgChart1"/>
    <dgm:cxn modelId="{027C5548-23B0-417B-A2F7-EA1B5288EA24}" type="presParOf" srcId="{08A1506D-E1B0-4AB1-AAA0-F8BBA1E42CD3}" destId="{EE2E5002-A794-42C8-91B3-4F99D560620C}" srcOrd="0" destOrd="0" presId="urn:microsoft.com/office/officeart/2005/8/layout/orgChart1"/>
    <dgm:cxn modelId="{2AB4A0C9-2FDB-4749-8236-19C5D4795E85}" type="presParOf" srcId="{EE2E5002-A794-42C8-91B3-4F99D560620C}" destId="{EFD357E8-6F58-48AF-89F1-6E1B84C437E5}" srcOrd="0" destOrd="0" presId="urn:microsoft.com/office/officeart/2005/8/layout/orgChart1"/>
    <dgm:cxn modelId="{D876C951-F9D7-4A83-B57D-1144090BEE11}" type="presParOf" srcId="{EE2E5002-A794-42C8-91B3-4F99D560620C}" destId="{15800E8A-3CA0-42B2-A501-B271C4B4BFA1}" srcOrd="1" destOrd="0" presId="urn:microsoft.com/office/officeart/2005/8/layout/orgChart1"/>
    <dgm:cxn modelId="{D8244CEC-FE60-44A1-818B-96F8F36CDDD3}" type="presParOf" srcId="{08A1506D-E1B0-4AB1-AAA0-F8BBA1E42CD3}" destId="{9F1AEF0F-D141-4DFB-89D8-7646105428A3}" srcOrd="1" destOrd="0" presId="urn:microsoft.com/office/officeart/2005/8/layout/orgChart1"/>
    <dgm:cxn modelId="{E9FD2DC5-1CE5-4228-A5D5-22FBA3B89829}" type="presParOf" srcId="{9F1AEF0F-D141-4DFB-89D8-7646105428A3}" destId="{33387853-1F68-4FB1-880F-2A4F627F41C7}" srcOrd="0" destOrd="0" presId="urn:microsoft.com/office/officeart/2005/8/layout/orgChart1"/>
    <dgm:cxn modelId="{50BC7315-9414-437E-957E-F61C60848A6C}" type="presParOf" srcId="{9F1AEF0F-D141-4DFB-89D8-7646105428A3}" destId="{79BCBCE9-A174-482B-A9AE-48427811CD9B}" srcOrd="1" destOrd="0" presId="urn:microsoft.com/office/officeart/2005/8/layout/orgChart1"/>
    <dgm:cxn modelId="{5A610F97-1E02-4BE1-B300-53585772CA8F}" type="presParOf" srcId="{79BCBCE9-A174-482B-A9AE-48427811CD9B}" destId="{B2657C12-FB0D-4029-8640-2872183BBF54}" srcOrd="0" destOrd="0" presId="urn:microsoft.com/office/officeart/2005/8/layout/orgChart1"/>
    <dgm:cxn modelId="{96167F11-D7E8-4031-BF87-54A7F5FAD9CD}" type="presParOf" srcId="{B2657C12-FB0D-4029-8640-2872183BBF54}" destId="{6F2644AF-D877-4B5B-82CD-05EC78B19125}" srcOrd="0" destOrd="0" presId="urn:microsoft.com/office/officeart/2005/8/layout/orgChart1"/>
    <dgm:cxn modelId="{AD60C233-E1BE-4AF4-9DD4-428DC13FB9E7}" type="presParOf" srcId="{B2657C12-FB0D-4029-8640-2872183BBF54}" destId="{590D1145-EAE3-48F8-838D-EBC5578DAE7B}" srcOrd="1" destOrd="0" presId="urn:microsoft.com/office/officeart/2005/8/layout/orgChart1"/>
    <dgm:cxn modelId="{CCE22F5B-5B8F-4AC9-807E-B59B814981AF}" type="presParOf" srcId="{79BCBCE9-A174-482B-A9AE-48427811CD9B}" destId="{8A53BAB9-D25E-4267-AF70-33D986CD2BDC}" srcOrd="1" destOrd="0" presId="urn:microsoft.com/office/officeart/2005/8/layout/orgChart1"/>
    <dgm:cxn modelId="{196BC379-93B9-4E8B-93B6-2F36383B3BD9}" type="presParOf" srcId="{8A53BAB9-D25E-4267-AF70-33D986CD2BDC}" destId="{50743FAF-F7C1-4329-8DF9-5F97B1CE9173}" srcOrd="0" destOrd="0" presId="urn:microsoft.com/office/officeart/2005/8/layout/orgChart1"/>
    <dgm:cxn modelId="{6FF1423B-B078-450B-9DB4-A0222383AC28}" type="presParOf" srcId="{8A53BAB9-D25E-4267-AF70-33D986CD2BDC}" destId="{CF23B4EA-6B0F-4AF2-9BD0-D3AA001D4AD0}" srcOrd="1" destOrd="0" presId="urn:microsoft.com/office/officeart/2005/8/layout/orgChart1"/>
    <dgm:cxn modelId="{696811BF-B772-4E3F-9D8C-79F57D51A4B6}" type="presParOf" srcId="{CF23B4EA-6B0F-4AF2-9BD0-D3AA001D4AD0}" destId="{F450929D-0494-485F-8A0D-73516E1BE8D1}" srcOrd="0" destOrd="0" presId="urn:microsoft.com/office/officeart/2005/8/layout/orgChart1"/>
    <dgm:cxn modelId="{EF2C3993-B5C3-4567-A615-43102C961D8A}" type="presParOf" srcId="{F450929D-0494-485F-8A0D-73516E1BE8D1}" destId="{74018964-941D-4B3F-AE04-3013854B1968}" srcOrd="0" destOrd="0" presId="urn:microsoft.com/office/officeart/2005/8/layout/orgChart1"/>
    <dgm:cxn modelId="{7D8431E1-D095-4C1E-A2D5-C294C957724C}" type="presParOf" srcId="{F450929D-0494-485F-8A0D-73516E1BE8D1}" destId="{CE76359E-3070-4384-94D5-63DBF9CA3256}" srcOrd="1" destOrd="0" presId="urn:microsoft.com/office/officeart/2005/8/layout/orgChart1"/>
    <dgm:cxn modelId="{81C8FC35-C5BE-447C-B95A-6CC250A9E72D}" type="presParOf" srcId="{CF23B4EA-6B0F-4AF2-9BD0-D3AA001D4AD0}" destId="{ED599141-4E74-45C6-BE4F-7BB3DC25789E}" srcOrd="1" destOrd="0" presId="urn:microsoft.com/office/officeart/2005/8/layout/orgChart1"/>
    <dgm:cxn modelId="{FBCFDBC2-F464-45AC-ADEA-9A05FE7D4FD5}" type="presParOf" srcId="{CF23B4EA-6B0F-4AF2-9BD0-D3AA001D4AD0}" destId="{F1A15A42-D994-499E-A714-7EDB3F325E0D}" srcOrd="2" destOrd="0" presId="urn:microsoft.com/office/officeart/2005/8/layout/orgChart1"/>
    <dgm:cxn modelId="{CBB1C3BE-30FC-40D6-8118-4B0FFDA29E7B}" type="presParOf" srcId="{8A53BAB9-D25E-4267-AF70-33D986CD2BDC}" destId="{27AE0C6A-6D2F-4D7F-BE54-B792F22CFBAD}" srcOrd="2" destOrd="0" presId="urn:microsoft.com/office/officeart/2005/8/layout/orgChart1"/>
    <dgm:cxn modelId="{9672B33E-2090-4619-BAA8-8E13F4B291BB}" type="presParOf" srcId="{8A53BAB9-D25E-4267-AF70-33D986CD2BDC}" destId="{FF4A9E9D-2DD0-4C09-ABC8-909820CFDCDB}" srcOrd="3" destOrd="0" presId="urn:microsoft.com/office/officeart/2005/8/layout/orgChart1"/>
    <dgm:cxn modelId="{DE85C96D-EE95-4590-ABC2-A99CFFDADABA}" type="presParOf" srcId="{FF4A9E9D-2DD0-4C09-ABC8-909820CFDCDB}" destId="{FFFC0D70-EE3F-4799-804C-D25D08795318}" srcOrd="0" destOrd="0" presId="urn:microsoft.com/office/officeart/2005/8/layout/orgChart1"/>
    <dgm:cxn modelId="{86B1372D-4339-44F6-A9FA-FEA65037A8CA}" type="presParOf" srcId="{FFFC0D70-EE3F-4799-804C-D25D08795318}" destId="{28C26A6A-5A38-4037-BA40-ACA515B3DC30}" srcOrd="0" destOrd="0" presId="urn:microsoft.com/office/officeart/2005/8/layout/orgChart1"/>
    <dgm:cxn modelId="{1466C824-4E7F-4E05-AD4C-2CE96909D459}" type="presParOf" srcId="{FFFC0D70-EE3F-4799-804C-D25D08795318}" destId="{DFD8B8CC-4FDB-4778-93BE-1795E1F58D16}" srcOrd="1" destOrd="0" presId="urn:microsoft.com/office/officeart/2005/8/layout/orgChart1"/>
    <dgm:cxn modelId="{4048F67C-E7C3-4546-B9AE-3FCFB7571068}" type="presParOf" srcId="{FF4A9E9D-2DD0-4C09-ABC8-909820CFDCDB}" destId="{0F984A78-C096-4998-9BB8-EC22F09E2CA8}" srcOrd="1" destOrd="0" presId="urn:microsoft.com/office/officeart/2005/8/layout/orgChart1"/>
    <dgm:cxn modelId="{517C0B7D-5FA8-4653-AA93-8EE0A4118892}" type="presParOf" srcId="{FF4A9E9D-2DD0-4C09-ABC8-909820CFDCDB}" destId="{0CFBC083-B44E-4172-AF7E-67B849DAFDC3}" srcOrd="2" destOrd="0" presId="urn:microsoft.com/office/officeart/2005/8/layout/orgChart1"/>
    <dgm:cxn modelId="{4CADF49D-1A9F-4EB0-9B6C-276A51D7C5E3}" type="presParOf" srcId="{8A53BAB9-D25E-4267-AF70-33D986CD2BDC}" destId="{6F51D1A8-921B-4E3C-9207-7755E7BF1D00}" srcOrd="4" destOrd="0" presId="urn:microsoft.com/office/officeart/2005/8/layout/orgChart1"/>
    <dgm:cxn modelId="{3DD3C0BF-AC75-4998-BA43-B2DB22CF0603}" type="presParOf" srcId="{8A53BAB9-D25E-4267-AF70-33D986CD2BDC}" destId="{1B01447B-5266-406E-A51D-B5E90FB61209}" srcOrd="5" destOrd="0" presId="urn:microsoft.com/office/officeart/2005/8/layout/orgChart1"/>
    <dgm:cxn modelId="{6DECB063-72B1-43BE-AC1C-02098BF45FB5}" type="presParOf" srcId="{1B01447B-5266-406E-A51D-B5E90FB61209}" destId="{119C3504-DE02-4360-B417-9F6CEBFF1CFD}" srcOrd="0" destOrd="0" presId="urn:microsoft.com/office/officeart/2005/8/layout/orgChart1"/>
    <dgm:cxn modelId="{03972A3E-B4ED-4567-9132-D67F47434F87}" type="presParOf" srcId="{119C3504-DE02-4360-B417-9F6CEBFF1CFD}" destId="{9D443BBA-B437-4F40-9B70-63B5CBA96E34}" srcOrd="0" destOrd="0" presId="urn:microsoft.com/office/officeart/2005/8/layout/orgChart1"/>
    <dgm:cxn modelId="{E53E171D-8F63-4459-832B-B30DFB4C1398}" type="presParOf" srcId="{119C3504-DE02-4360-B417-9F6CEBFF1CFD}" destId="{58DF6B7A-4295-4CC5-BD29-C8B1075B1BE7}" srcOrd="1" destOrd="0" presId="urn:microsoft.com/office/officeart/2005/8/layout/orgChart1"/>
    <dgm:cxn modelId="{7759879B-B4EC-40A0-8B9F-E89EF0393A61}" type="presParOf" srcId="{1B01447B-5266-406E-A51D-B5E90FB61209}" destId="{847EF68B-E6B1-47A7-8796-68F13BA7328F}" srcOrd="1" destOrd="0" presId="urn:microsoft.com/office/officeart/2005/8/layout/orgChart1"/>
    <dgm:cxn modelId="{23DB2FB1-591A-4F61-988F-5819B4D00BF8}" type="presParOf" srcId="{1B01447B-5266-406E-A51D-B5E90FB61209}" destId="{AE0ABA83-4FED-4A86-B67A-0207EF0EAB78}" srcOrd="2" destOrd="0" presId="urn:microsoft.com/office/officeart/2005/8/layout/orgChart1"/>
    <dgm:cxn modelId="{4E425F8A-3002-40C5-894C-099870C3B2C0}" type="presParOf" srcId="{79BCBCE9-A174-482B-A9AE-48427811CD9B}" destId="{2BD39F23-666E-421A-AFDA-7DE74E1A2B82}" srcOrd="2" destOrd="0" presId="urn:microsoft.com/office/officeart/2005/8/layout/orgChart1"/>
    <dgm:cxn modelId="{F8B1ED67-72BA-4D3C-AC25-886B9A68FE2A}" type="presParOf" srcId="{9F1AEF0F-D141-4DFB-89D8-7646105428A3}" destId="{A609391B-305B-43F6-A883-177124210191}" srcOrd="2" destOrd="0" presId="urn:microsoft.com/office/officeart/2005/8/layout/orgChart1"/>
    <dgm:cxn modelId="{173949B9-1DCC-415D-AF78-07E5D8F63760}" type="presParOf" srcId="{9F1AEF0F-D141-4DFB-89D8-7646105428A3}" destId="{B774F15B-4D87-4B0C-89D4-1EA4EE6886E4}" srcOrd="3" destOrd="0" presId="urn:microsoft.com/office/officeart/2005/8/layout/orgChart1"/>
    <dgm:cxn modelId="{4EFED242-B6F4-464C-9063-3A6018F852D2}" type="presParOf" srcId="{B774F15B-4D87-4B0C-89D4-1EA4EE6886E4}" destId="{020441B1-D5BA-4B4F-9496-514AFD95DF6B}" srcOrd="0" destOrd="0" presId="urn:microsoft.com/office/officeart/2005/8/layout/orgChart1"/>
    <dgm:cxn modelId="{B25A817A-3E2A-4554-909F-05C9185EA134}" type="presParOf" srcId="{020441B1-D5BA-4B4F-9496-514AFD95DF6B}" destId="{3050E97B-6076-46BE-935D-A1DBC5504D58}" srcOrd="0" destOrd="0" presId="urn:microsoft.com/office/officeart/2005/8/layout/orgChart1"/>
    <dgm:cxn modelId="{C2850F89-4E46-4402-A7AE-544233CE4F8B}" type="presParOf" srcId="{020441B1-D5BA-4B4F-9496-514AFD95DF6B}" destId="{0D7575A8-D3B7-4340-BF3D-AE272014F51A}" srcOrd="1" destOrd="0" presId="urn:microsoft.com/office/officeart/2005/8/layout/orgChart1"/>
    <dgm:cxn modelId="{D54B13CE-C471-4E6E-B590-AA3E4EED9AFB}" type="presParOf" srcId="{B774F15B-4D87-4B0C-89D4-1EA4EE6886E4}" destId="{C9CDD380-25A1-4074-862E-C923A7384D51}" srcOrd="1" destOrd="0" presId="urn:microsoft.com/office/officeart/2005/8/layout/orgChart1"/>
    <dgm:cxn modelId="{666F2D57-C14D-426A-A9D0-7278CBCB083A}" type="presParOf" srcId="{C9CDD380-25A1-4074-862E-C923A7384D51}" destId="{3492B88C-87B6-406F-AAE8-D614CD9558CF}" srcOrd="0" destOrd="0" presId="urn:microsoft.com/office/officeart/2005/8/layout/orgChart1"/>
    <dgm:cxn modelId="{8426E65F-2EEE-4F7F-948F-97FC538DDF12}" type="presParOf" srcId="{C9CDD380-25A1-4074-862E-C923A7384D51}" destId="{153391F6-DF69-421B-973F-54085CE28C44}" srcOrd="1" destOrd="0" presId="urn:microsoft.com/office/officeart/2005/8/layout/orgChart1"/>
    <dgm:cxn modelId="{D9CB4817-3193-4C58-A9BC-B7F15AB9CA47}" type="presParOf" srcId="{153391F6-DF69-421B-973F-54085CE28C44}" destId="{AF11D54D-F509-407B-93C1-A16F152FD1D9}" srcOrd="0" destOrd="0" presId="urn:microsoft.com/office/officeart/2005/8/layout/orgChart1"/>
    <dgm:cxn modelId="{7A2D1089-6323-4DD8-938B-265BC2BEF812}" type="presParOf" srcId="{AF11D54D-F509-407B-93C1-A16F152FD1D9}" destId="{7B59A349-AE3A-40BA-A240-C8D2F6B1A8C3}" srcOrd="0" destOrd="0" presId="urn:microsoft.com/office/officeart/2005/8/layout/orgChart1"/>
    <dgm:cxn modelId="{E9F3E98D-CC4D-4CF5-931A-492573B17601}" type="presParOf" srcId="{AF11D54D-F509-407B-93C1-A16F152FD1D9}" destId="{997CEF79-966B-4B50-9BAC-75A955D6E223}" srcOrd="1" destOrd="0" presId="urn:microsoft.com/office/officeart/2005/8/layout/orgChart1"/>
    <dgm:cxn modelId="{71172588-4F6A-4FF9-9C74-02BC7F223EA2}" type="presParOf" srcId="{153391F6-DF69-421B-973F-54085CE28C44}" destId="{722FC340-6B48-4565-80FA-8AF8AB005125}" srcOrd="1" destOrd="0" presId="urn:microsoft.com/office/officeart/2005/8/layout/orgChart1"/>
    <dgm:cxn modelId="{48B69E0D-033D-4F7D-A005-7142A8EB7429}" type="presParOf" srcId="{722FC340-6B48-4565-80FA-8AF8AB005125}" destId="{15FA98C1-2F44-4AB8-8C46-B727B920C41A}" srcOrd="0" destOrd="0" presId="urn:microsoft.com/office/officeart/2005/8/layout/orgChart1"/>
    <dgm:cxn modelId="{E8B70560-3ADF-4705-8ED7-58F4BC71C7E3}" type="presParOf" srcId="{722FC340-6B48-4565-80FA-8AF8AB005125}" destId="{4663C45A-CA08-46F6-8E5F-E6F127AA9DB2}" srcOrd="1" destOrd="0" presId="urn:microsoft.com/office/officeart/2005/8/layout/orgChart1"/>
    <dgm:cxn modelId="{1ADF0720-BDEC-4C1B-99EC-201718CB76D6}" type="presParOf" srcId="{4663C45A-CA08-46F6-8E5F-E6F127AA9DB2}" destId="{8212F2A4-A82E-475C-A7B1-30DAF5CFA64C}" srcOrd="0" destOrd="0" presId="urn:microsoft.com/office/officeart/2005/8/layout/orgChart1"/>
    <dgm:cxn modelId="{933EEF34-50CB-41E1-914E-4783E26D0EB0}" type="presParOf" srcId="{8212F2A4-A82E-475C-A7B1-30DAF5CFA64C}" destId="{7320AAEF-16E5-4155-953C-F62880017A43}" srcOrd="0" destOrd="0" presId="urn:microsoft.com/office/officeart/2005/8/layout/orgChart1"/>
    <dgm:cxn modelId="{707985AD-6DA4-4AF6-A1C8-7C3F0AB80240}" type="presParOf" srcId="{8212F2A4-A82E-475C-A7B1-30DAF5CFA64C}" destId="{AD4A4AC7-CEEC-4119-AE52-29708BC1308B}" srcOrd="1" destOrd="0" presId="urn:microsoft.com/office/officeart/2005/8/layout/orgChart1"/>
    <dgm:cxn modelId="{E552FF8F-82DB-468A-AA84-DFB21375E8B8}" type="presParOf" srcId="{4663C45A-CA08-46F6-8E5F-E6F127AA9DB2}" destId="{38878211-F17D-48ED-80DB-0629F4058C6F}" srcOrd="1" destOrd="0" presId="urn:microsoft.com/office/officeart/2005/8/layout/orgChart1"/>
    <dgm:cxn modelId="{D8ABB1BF-9331-4A8E-B565-E40A8C0CB31A}" type="presParOf" srcId="{4663C45A-CA08-46F6-8E5F-E6F127AA9DB2}" destId="{C3458D20-FB4E-49C7-A493-4B6B6C45CCA9}" srcOrd="2" destOrd="0" presId="urn:microsoft.com/office/officeart/2005/8/layout/orgChart1"/>
    <dgm:cxn modelId="{07B72254-F94F-489D-8CD8-0BD84F2B9A2A}" type="presParOf" srcId="{722FC340-6B48-4565-80FA-8AF8AB005125}" destId="{A76D517E-6D60-47F0-88E4-5258D24742E9}" srcOrd="2" destOrd="0" presId="urn:microsoft.com/office/officeart/2005/8/layout/orgChart1"/>
    <dgm:cxn modelId="{CE193E3A-A196-41BF-8A48-61C7A3D9D68D}" type="presParOf" srcId="{722FC340-6B48-4565-80FA-8AF8AB005125}" destId="{951BA5B4-88C0-4059-B6A7-5AC8B0FC7107}" srcOrd="3" destOrd="0" presId="urn:microsoft.com/office/officeart/2005/8/layout/orgChart1"/>
    <dgm:cxn modelId="{4CE243DE-7144-4898-896A-0CE5877D7875}" type="presParOf" srcId="{951BA5B4-88C0-4059-B6A7-5AC8B0FC7107}" destId="{C7E7CD34-0303-4E70-B60F-F8A5D23D6631}" srcOrd="0" destOrd="0" presId="urn:microsoft.com/office/officeart/2005/8/layout/orgChart1"/>
    <dgm:cxn modelId="{DFB3F1A6-22FD-4D78-BAB7-C446ED53C7F2}" type="presParOf" srcId="{C7E7CD34-0303-4E70-B60F-F8A5D23D6631}" destId="{F918FEE8-C2D4-4222-8F3A-806716D846CB}" srcOrd="0" destOrd="0" presId="urn:microsoft.com/office/officeart/2005/8/layout/orgChart1"/>
    <dgm:cxn modelId="{153C3700-88A2-4D96-A1D4-698178CC0F33}" type="presParOf" srcId="{C7E7CD34-0303-4E70-B60F-F8A5D23D6631}" destId="{21599696-E01C-494A-AE01-1B41514FD72F}" srcOrd="1" destOrd="0" presId="urn:microsoft.com/office/officeart/2005/8/layout/orgChart1"/>
    <dgm:cxn modelId="{E3E0B4EB-4E87-459A-BC6C-4A6D7F7E95DC}" type="presParOf" srcId="{951BA5B4-88C0-4059-B6A7-5AC8B0FC7107}" destId="{8BBBE4A9-ECE8-4FFD-8833-8922AA16F148}" srcOrd="1" destOrd="0" presId="urn:microsoft.com/office/officeart/2005/8/layout/orgChart1"/>
    <dgm:cxn modelId="{64961805-D896-4229-904B-688FF9558399}" type="presParOf" srcId="{951BA5B4-88C0-4059-B6A7-5AC8B0FC7107}" destId="{378D1D6C-F6FD-4A46-85E9-E75E37600F4F}" srcOrd="2" destOrd="0" presId="urn:microsoft.com/office/officeart/2005/8/layout/orgChart1"/>
    <dgm:cxn modelId="{E987D475-2139-4625-A7AA-5335C9DF6E5A}" type="presParOf" srcId="{153391F6-DF69-421B-973F-54085CE28C44}" destId="{AA2C212F-486A-4875-9546-8A42A1D098E3}" srcOrd="2" destOrd="0" presId="urn:microsoft.com/office/officeart/2005/8/layout/orgChart1"/>
    <dgm:cxn modelId="{8CC6079B-7FE2-41CA-8C4A-1D00C8331189}" type="presParOf" srcId="{C9CDD380-25A1-4074-862E-C923A7384D51}" destId="{177DAE16-7232-44BD-9A00-0F05A013233C}" srcOrd="2" destOrd="0" presId="urn:microsoft.com/office/officeart/2005/8/layout/orgChart1"/>
    <dgm:cxn modelId="{45626024-B995-4BF9-96C0-E3C7C57E560D}" type="presParOf" srcId="{C9CDD380-25A1-4074-862E-C923A7384D51}" destId="{F568BA1F-3A8C-41BF-BF44-79A11E236E3E}" srcOrd="3" destOrd="0" presId="urn:microsoft.com/office/officeart/2005/8/layout/orgChart1"/>
    <dgm:cxn modelId="{AE727EF7-9478-4A92-8A17-011E1D171DE8}" type="presParOf" srcId="{F568BA1F-3A8C-41BF-BF44-79A11E236E3E}" destId="{77D9EB9C-CBD3-470F-8C3D-82BC66E8E204}" srcOrd="0" destOrd="0" presId="urn:microsoft.com/office/officeart/2005/8/layout/orgChart1"/>
    <dgm:cxn modelId="{6CE420B6-8C6E-4965-BC40-C867CF9D2812}" type="presParOf" srcId="{77D9EB9C-CBD3-470F-8C3D-82BC66E8E204}" destId="{A7C811BB-467D-495C-937C-29EE562504E4}" srcOrd="0" destOrd="0" presId="urn:microsoft.com/office/officeart/2005/8/layout/orgChart1"/>
    <dgm:cxn modelId="{78426D8A-95BB-40D7-B3DA-C16FD999DD95}" type="presParOf" srcId="{77D9EB9C-CBD3-470F-8C3D-82BC66E8E204}" destId="{D31A556F-45B0-4BFC-B4ED-DE1B6432DB1C}" srcOrd="1" destOrd="0" presId="urn:microsoft.com/office/officeart/2005/8/layout/orgChart1"/>
    <dgm:cxn modelId="{106AF4FD-097D-4F0B-A9B8-BDE04E347034}" type="presParOf" srcId="{F568BA1F-3A8C-41BF-BF44-79A11E236E3E}" destId="{3FF33D48-BB3D-41CC-95CC-AE3ECCE9EABF}" srcOrd="1" destOrd="0" presId="urn:microsoft.com/office/officeart/2005/8/layout/orgChart1"/>
    <dgm:cxn modelId="{07E885D4-135F-407D-AC4B-8CC9718EB390}" type="presParOf" srcId="{3FF33D48-BB3D-41CC-95CC-AE3ECCE9EABF}" destId="{6C05E65B-B324-4F12-9E52-6A6AEBCDDDE4}" srcOrd="0" destOrd="0" presId="urn:microsoft.com/office/officeart/2005/8/layout/orgChart1"/>
    <dgm:cxn modelId="{6D5F5F0B-7739-4EC8-9AC5-45F7D6B65D3D}" type="presParOf" srcId="{3FF33D48-BB3D-41CC-95CC-AE3ECCE9EABF}" destId="{C4911791-9CBC-43CE-B675-75F9C7ECE0FE}" srcOrd="1" destOrd="0" presId="urn:microsoft.com/office/officeart/2005/8/layout/orgChart1"/>
    <dgm:cxn modelId="{58166E79-8519-44F2-A048-E291F9D5A382}" type="presParOf" srcId="{C4911791-9CBC-43CE-B675-75F9C7ECE0FE}" destId="{ACC341A8-599C-4635-9EB3-BB4ED2AAE773}" srcOrd="0" destOrd="0" presId="urn:microsoft.com/office/officeart/2005/8/layout/orgChart1"/>
    <dgm:cxn modelId="{59362B8B-999B-40B4-9782-1F33B85EB888}" type="presParOf" srcId="{ACC341A8-599C-4635-9EB3-BB4ED2AAE773}" destId="{B0900FF1-4E25-4355-8E75-33D089F5B25A}" srcOrd="0" destOrd="0" presId="urn:microsoft.com/office/officeart/2005/8/layout/orgChart1"/>
    <dgm:cxn modelId="{933A0742-2889-4734-A3DA-DB8C353AA46C}" type="presParOf" srcId="{ACC341A8-599C-4635-9EB3-BB4ED2AAE773}" destId="{CDAA0A5C-C71E-4FC5-AFE5-E30364DCFF4E}" srcOrd="1" destOrd="0" presId="urn:microsoft.com/office/officeart/2005/8/layout/orgChart1"/>
    <dgm:cxn modelId="{7AD61EAF-C4FD-4ED5-887D-A952F516661F}" type="presParOf" srcId="{C4911791-9CBC-43CE-B675-75F9C7ECE0FE}" destId="{0BEE578F-E914-4CAB-BA88-5929EC0EEBAD}" srcOrd="1" destOrd="0" presId="urn:microsoft.com/office/officeart/2005/8/layout/orgChart1"/>
    <dgm:cxn modelId="{1AA44A72-926D-4D7F-83C8-491AA97A497D}" type="presParOf" srcId="{C4911791-9CBC-43CE-B675-75F9C7ECE0FE}" destId="{E0EF6055-D78D-4485-BB2C-5EF728B86955}" srcOrd="2" destOrd="0" presId="urn:microsoft.com/office/officeart/2005/8/layout/orgChart1"/>
    <dgm:cxn modelId="{DE2B89AB-39C2-4465-A8C1-0BF12984164A}" type="presParOf" srcId="{3FF33D48-BB3D-41CC-95CC-AE3ECCE9EABF}" destId="{CA06BD55-4F8D-47AE-8AB1-2539391066A3}" srcOrd="2" destOrd="0" presId="urn:microsoft.com/office/officeart/2005/8/layout/orgChart1"/>
    <dgm:cxn modelId="{8AF53F0A-189D-4F88-8111-F7C1A89CC045}" type="presParOf" srcId="{3FF33D48-BB3D-41CC-95CC-AE3ECCE9EABF}" destId="{B49AEEB6-2A4A-4AAD-98B2-1988BED9025C}" srcOrd="3" destOrd="0" presId="urn:microsoft.com/office/officeart/2005/8/layout/orgChart1"/>
    <dgm:cxn modelId="{AD326DE9-FB5C-4BDF-ABCB-73A2459D8DAB}" type="presParOf" srcId="{B49AEEB6-2A4A-4AAD-98B2-1988BED9025C}" destId="{78C0604C-7ABF-4A88-A666-7AE2D46A1665}" srcOrd="0" destOrd="0" presId="urn:microsoft.com/office/officeart/2005/8/layout/orgChart1"/>
    <dgm:cxn modelId="{7CB28E9D-4EA9-42E5-B127-B7044F757BAF}" type="presParOf" srcId="{78C0604C-7ABF-4A88-A666-7AE2D46A1665}" destId="{195A4D87-0A30-494B-9BD7-CCAAD067E11E}" srcOrd="0" destOrd="0" presId="urn:microsoft.com/office/officeart/2005/8/layout/orgChart1"/>
    <dgm:cxn modelId="{8D073AE6-EA42-4AA3-B4C8-9F71DE8AA517}" type="presParOf" srcId="{78C0604C-7ABF-4A88-A666-7AE2D46A1665}" destId="{E767264C-00A5-42B8-BE73-64DC314F4B87}" srcOrd="1" destOrd="0" presId="urn:microsoft.com/office/officeart/2005/8/layout/orgChart1"/>
    <dgm:cxn modelId="{280AC5F0-18CE-43D9-96DB-53EE5D310C1B}" type="presParOf" srcId="{B49AEEB6-2A4A-4AAD-98B2-1988BED9025C}" destId="{DAB0B6DF-0196-4231-9D20-06718DB63B03}" srcOrd="1" destOrd="0" presId="urn:microsoft.com/office/officeart/2005/8/layout/orgChart1"/>
    <dgm:cxn modelId="{D9F6C2C5-3181-41AE-85E6-8689769E88E8}" type="presParOf" srcId="{B49AEEB6-2A4A-4AAD-98B2-1988BED9025C}" destId="{55E97DB6-748E-4F12-B029-95A522BC1D10}" srcOrd="2" destOrd="0" presId="urn:microsoft.com/office/officeart/2005/8/layout/orgChart1"/>
    <dgm:cxn modelId="{686D21F0-FDC8-4F32-B897-E94589BF6845}" type="presParOf" srcId="{F568BA1F-3A8C-41BF-BF44-79A11E236E3E}" destId="{ED690E09-B4C7-46A1-846A-B083E64F0229}" srcOrd="2" destOrd="0" presId="urn:microsoft.com/office/officeart/2005/8/layout/orgChart1"/>
    <dgm:cxn modelId="{34CEE7C5-F673-43A3-A3BC-2B16F07E4DAC}" type="presParOf" srcId="{B774F15B-4D87-4B0C-89D4-1EA4EE6886E4}" destId="{5E46D27B-A69C-4224-876D-3A0B2708CE6C}" srcOrd="2" destOrd="0" presId="urn:microsoft.com/office/officeart/2005/8/layout/orgChart1"/>
    <dgm:cxn modelId="{96F0AB0E-25DF-4B08-854A-7FB516464F0B}" type="presParOf" srcId="{9F1AEF0F-D141-4DFB-89D8-7646105428A3}" destId="{4F3DF105-FF85-4EF9-B199-B4566E498DD1}" srcOrd="4" destOrd="0" presId="urn:microsoft.com/office/officeart/2005/8/layout/orgChart1"/>
    <dgm:cxn modelId="{29FD2866-7637-4A0A-9853-56D368909AE4}" type="presParOf" srcId="{9F1AEF0F-D141-4DFB-89D8-7646105428A3}" destId="{A1AD88E5-9C59-4A4B-AF4A-F9BDA0C4352C}" srcOrd="5" destOrd="0" presId="urn:microsoft.com/office/officeart/2005/8/layout/orgChart1"/>
    <dgm:cxn modelId="{7636DA95-E257-427A-B3E3-267326FC7FA1}" type="presParOf" srcId="{A1AD88E5-9C59-4A4B-AF4A-F9BDA0C4352C}" destId="{C4D5745A-1B09-4150-B942-B99D49A1C861}" srcOrd="0" destOrd="0" presId="urn:microsoft.com/office/officeart/2005/8/layout/orgChart1"/>
    <dgm:cxn modelId="{A7C0777F-E44D-43D6-A872-02D917E8D71B}" type="presParOf" srcId="{C4D5745A-1B09-4150-B942-B99D49A1C861}" destId="{642A493D-532C-4C37-AE75-77F6AE367066}" srcOrd="0" destOrd="0" presId="urn:microsoft.com/office/officeart/2005/8/layout/orgChart1"/>
    <dgm:cxn modelId="{BEA0B30F-493A-4AC0-8173-5E048B182368}" type="presParOf" srcId="{C4D5745A-1B09-4150-B942-B99D49A1C861}" destId="{FFFE2346-FDB0-4F60-AFA7-A33DDDFF3E6C}" srcOrd="1" destOrd="0" presId="urn:microsoft.com/office/officeart/2005/8/layout/orgChart1"/>
    <dgm:cxn modelId="{EB27EEE5-796F-45BE-9DCE-97A907BE3023}" type="presParOf" srcId="{A1AD88E5-9C59-4A4B-AF4A-F9BDA0C4352C}" destId="{BD890D0C-FA70-40D8-91F8-198D1EE95F26}" srcOrd="1" destOrd="0" presId="urn:microsoft.com/office/officeart/2005/8/layout/orgChart1"/>
    <dgm:cxn modelId="{76AFFBCD-D3AB-4C05-B9DD-C5EB4624D98A}" type="presParOf" srcId="{BD890D0C-FA70-40D8-91F8-198D1EE95F26}" destId="{BF14BCA0-5E4F-4B21-B9B8-0262323BA008}" srcOrd="0" destOrd="0" presId="urn:microsoft.com/office/officeart/2005/8/layout/orgChart1"/>
    <dgm:cxn modelId="{44715DCC-B28D-42D7-80C9-8D3C351837C9}" type="presParOf" srcId="{BD890D0C-FA70-40D8-91F8-198D1EE95F26}" destId="{1CFDA97F-3760-4F6C-970E-A9E68B8B8A66}" srcOrd="1" destOrd="0" presId="urn:microsoft.com/office/officeart/2005/8/layout/orgChart1"/>
    <dgm:cxn modelId="{6B4E488E-D42F-40BB-A610-931820C8744C}" type="presParOf" srcId="{1CFDA97F-3760-4F6C-970E-A9E68B8B8A66}" destId="{DC034FCC-51FA-495F-833A-17BE5622EDBB}" srcOrd="0" destOrd="0" presId="urn:microsoft.com/office/officeart/2005/8/layout/orgChart1"/>
    <dgm:cxn modelId="{1E0C8B67-38FF-4E7F-A42F-C1229F7456B6}" type="presParOf" srcId="{DC034FCC-51FA-495F-833A-17BE5622EDBB}" destId="{B1EB7439-A76B-4089-B144-01FF1A507296}" srcOrd="0" destOrd="0" presId="urn:microsoft.com/office/officeart/2005/8/layout/orgChart1"/>
    <dgm:cxn modelId="{060DE5DE-B8B6-4A9D-9BFF-6393955D45B1}" type="presParOf" srcId="{DC034FCC-51FA-495F-833A-17BE5622EDBB}" destId="{73042AB7-A7E1-43FB-A7E4-B25A5DBDB9A2}" srcOrd="1" destOrd="0" presId="urn:microsoft.com/office/officeart/2005/8/layout/orgChart1"/>
    <dgm:cxn modelId="{265D5C67-BB4D-4279-B613-3FAFC79919F6}" type="presParOf" srcId="{1CFDA97F-3760-4F6C-970E-A9E68B8B8A66}" destId="{9124B603-B073-49A9-8EAE-7D41DB54D05E}" srcOrd="1" destOrd="0" presId="urn:microsoft.com/office/officeart/2005/8/layout/orgChart1"/>
    <dgm:cxn modelId="{CE842700-D316-4004-AFD5-39B32B903A01}" type="presParOf" srcId="{1CFDA97F-3760-4F6C-970E-A9E68B8B8A66}" destId="{15EC42D4-6D14-4260-B692-80C5657D421C}" srcOrd="2" destOrd="0" presId="urn:microsoft.com/office/officeart/2005/8/layout/orgChart1"/>
    <dgm:cxn modelId="{F631E60E-0DFE-4429-BA44-C1A388B5F74C}" type="presParOf" srcId="{BD890D0C-FA70-40D8-91F8-198D1EE95F26}" destId="{6D4B80D1-8BBE-47B6-B2A3-8C65EDB4EEBB}" srcOrd="2" destOrd="0" presId="urn:microsoft.com/office/officeart/2005/8/layout/orgChart1"/>
    <dgm:cxn modelId="{1771B10F-3D24-4B31-A21F-7975E224D118}" type="presParOf" srcId="{BD890D0C-FA70-40D8-91F8-198D1EE95F26}" destId="{D8858F93-3CB5-4905-87A1-A4E188BFC7FE}" srcOrd="3" destOrd="0" presId="urn:microsoft.com/office/officeart/2005/8/layout/orgChart1"/>
    <dgm:cxn modelId="{D9240141-E3B6-45F0-90AE-4420FEF88ABE}" type="presParOf" srcId="{D8858F93-3CB5-4905-87A1-A4E188BFC7FE}" destId="{1CD40814-BC98-4933-A5B0-2975394A08EA}" srcOrd="0" destOrd="0" presId="urn:microsoft.com/office/officeart/2005/8/layout/orgChart1"/>
    <dgm:cxn modelId="{EB866821-3DE2-4DFE-9CF0-35538FB62C78}" type="presParOf" srcId="{1CD40814-BC98-4933-A5B0-2975394A08EA}" destId="{96365CFA-E873-4104-834A-C494A4C2E335}" srcOrd="0" destOrd="0" presId="urn:microsoft.com/office/officeart/2005/8/layout/orgChart1"/>
    <dgm:cxn modelId="{16F861C1-99DB-40CE-957C-C1FCCD855897}" type="presParOf" srcId="{1CD40814-BC98-4933-A5B0-2975394A08EA}" destId="{5983753E-D671-4937-AFE1-0C45B0C29FDE}" srcOrd="1" destOrd="0" presId="urn:microsoft.com/office/officeart/2005/8/layout/orgChart1"/>
    <dgm:cxn modelId="{B48385DB-00DF-4BFD-8D2E-30D7225DE877}" type="presParOf" srcId="{D8858F93-3CB5-4905-87A1-A4E188BFC7FE}" destId="{467B5EBF-3E34-48DD-A4B2-41BBCD584E32}" srcOrd="1" destOrd="0" presId="urn:microsoft.com/office/officeart/2005/8/layout/orgChart1"/>
    <dgm:cxn modelId="{BCFE7D38-8A6D-496D-88FB-A06E4CD1839C}" type="presParOf" srcId="{D8858F93-3CB5-4905-87A1-A4E188BFC7FE}" destId="{6AFE1FC0-70B6-4B4B-850E-C118D2964062}" srcOrd="2" destOrd="0" presId="urn:microsoft.com/office/officeart/2005/8/layout/orgChart1"/>
    <dgm:cxn modelId="{6BC3494E-C3DA-4614-9C7B-377047AC1E4E}" type="presParOf" srcId="{A1AD88E5-9C59-4A4B-AF4A-F9BDA0C4352C}" destId="{B917DEBC-B5BE-404A-8A10-95111B54C90B}" srcOrd="2" destOrd="0" presId="urn:microsoft.com/office/officeart/2005/8/layout/orgChart1"/>
    <dgm:cxn modelId="{EFC83EB6-2F4B-4D0E-BDB6-9B4965A34EA2}" type="presParOf" srcId="{08A1506D-E1B0-4AB1-AAA0-F8BBA1E42CD3}" destId="{C0B5AAA0-A08A-4457-BD49-3EDE2708B33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B80D1-8BBE-47B6-B2A3-8C65EDB4EEBB}">
      <dsp:nvSpPr>
        <dsp:cNvPr id="0" name=""/>
        <dsp:cNvSpPr/>
      </dsp:nvSpPr>
      <dsp:spPr>
        <a:xfrm>
          <a:off x="6303292" y="1981365"/>
          <a:ext cx="237380" cy="1851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570"/>
              </a:lnTo>
              <a:lnTo>
                <a:pt x="237380" y="185157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14BCA0-5E4F-4B21-B9B8-0262323BA008}">
      <dsp:nvSpPr>
        <dsp:cNvPr id="0" name=""/>
        <dsp:cNvSpPr/>
      </dsp:nvSpPr>
      <dsp:spPr>
        <a:xfrm>
          <a:off x="6303292" y="1981365"/>
          <a:ext cx="237380" cy="7279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7967"/>
              </a:lnTo>
              <a:lnTo>
                <a:pt x="237380" y="7279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DF105-FF85-4EF9-B199-B4566E498DD1}">
      <dsp:nvSpPr>
        <dsp:cNvPr id="0" name=""/>
        <dsp:cNvSpPr/>
      </dsp:nvSpPr>
      <dsp:spPr>
        <a:xfrm>
          <a:off x="3866182" y="857762"/>
          <a:ext cx="3070125" cy="3323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166"/>
              </a:lnTo>
              <a:lnTo>
                <a:pt x="3070125" y="166166"/>
              </a:lnTo>
              <a:lnTo>
                <a:pt x="3070125" y="33233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06BD55-4F8D-47AE-8AB1-2539391066A3}">
      <dsp:nvSpPr>
        <dsp:cNvPr id="0" name=""/>
        <dsp:cNvSpPr/>
      </dsp:nvSpPr>
      <dsp:spPr>
        <a:xfrm>
          <a:off x="4388420" y="3104968"/>
          <a:ext cx="237380" cy="1851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570"/>
              </a:lnTo>
              <a:lnTo>
                <a:pt x="237380" y="185157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05E65B-B324-4F12-9E52-6A6AEBCDDDE4}">
      <dsp:nvSpPr>
        <dsp:cNvPr id="0" name=""/>
        <dsp:cNvSpPr/>
      </dsp:nvSpPr>
      <dsp:spPr>
        <a:xfrm>
          <a:off x="4388420" y="3104968"/>
          <a:ext cx="237380" cy="7279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7967"/>
              </a:lnTo>
              <a:lnTo>
                <a:pt x="237380" y="7279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7DAE16-7232-44BD-9A00-0F05A013233C}">
      <dsp:nvSpPr>
        <dsp:cNvPr id="0" name=""/>
        <dsp:cNvSpPr/>
      </dsp:nvSpPr>
      <dsp:spPr>
        <a:xfrm>
          <a:off x="4064000" y="1981365"/>
          <a:ext cx="957436" cy="3323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166"/>
              </a:lnTo>
              <a:lnTo>
                <a:pt x="957436" y="166166"/>
              </a:lnTo>
              <a:lnTo>
                <a:pt x="957436" y="33233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6D517E-6D60-47F0-88E4-5258D24742E9}">
      <dsp:nvSpPr>
        <dsp:cNvPr id="0" name=""/>
        <dsp:cNvSpPr/>
      </dsp:nvSpPr>
      <dsp:spPr>
        <a:xfrm>
          <a:off x="2473548" y="3104968"/>
          <a:ext cx="237380" cy="1851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570"/>
              </a:lnTo>
              <a:lnTo>
                <a:pt x="237380" y="185157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A98C1-2F44-4AB8-8C46-B727B920C41A}">
      <dsp:nvSpPr>
        <dsp:cNvPr id="0" name=""/>
        <dsp:cNvSpPr/>
      </dsp:nvSpPr>
      <dsp:spPr>
        <a:xfrm>
          <a:off x="2473548" y="3104968"/>
          <a:ext cx="237380" cy="7279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7967"/>
              </a:lnTo>
              <a:lnTo>
                <a:pt x="237380" y="7279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92B88C-87B6-406F-AAE8-D614CD9558CF}">
      <dsp:nvSpPr>
        <dsp:cNvPr id="0" name=""/>
        <dsp:cNvSpPr/>
      </dsp:nvSpPr>
      <dsp:spPr>
        <a:xfrm>
          <a:off x="3106563" y="1981365"/>
          <a:ext cx="957436" cy="332333"/>
        </a:xfrm>
        <a:custGeom>
          <a:avLst/>
          <a:gdLst/>
          <a:ahLst/>
          <a:cxnLst/>
          <a:rect l="0" t="0" r="0" b="0"/>
          <a:pathLst>
            <a:path>
              <a:moveTo>
                <a:pt x="957436" y="0"/>
              </a:moveTo>
              <a:lnTo>
                <a:pt x="957436" y="166166"/>
              </a:lnTo>
              <a:lnTo>
                <a:pt x="0" y="166166"/>
              </a:lnTo>
              <a:lnTo>
                <a:pt x="0" y="33233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09391B-305B-43F6-A883-177124210191}">
      <dsp:nvSpPr>
        <dsp:cNvPr id="0" name=""/>
        <dsp:cNvSpPr/>
      </dsp:nvSpPr>
      <dsp:spPr>
        <a:xfrm>
          <a:off x="3866182" y="857762"/>
          <a:ext cx="197817" cy="3323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166"/>
              </a:lnTo>
              <a:lnTo>
                <a:pt x="197817" y="166166"/>
              </a:lnTo>
              <a:lnTo>
                <a:pt x="197817" y="33233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1D1A8-921B-4E3C-9207-7755E7BF1D00}">
      <dsp:nvSpPr>
        <dsp:cNvPr id="0" name=""/>
        <dsp:cNvSpPr/>
      </dsp:nvSpPr>
      <dsp:spPr>
        <a:xfrm>
          <a:off x="163041" y="1981365"/>
          <a:ext cx="237380" cy="2975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5173"/>
              </a:lnTo>
              <a:lnTo>
                <a:pt x="237380" y="297517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E0C6A-6D2F-4D7F-BE54-B792F22CFBAD}">
      <dsp:nvSpPr>
        <dsp:cNvPr id="0" name=""/>
        <dsp:cNvSpPr/>
      </dsp:nvSpPr>
      <dsp:spPr>
        <a:xfrm>
          <a:off x="163041" y="1981365"/>
          <a:ext cx="237380" cy="1851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1570"/>
              </a:lnTo>
              <a:lnTo>
                <a:pt x="237380" y="185157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43FAF-F7C1-4329-8DF9-5F97B1CE9173}">
      <dsp:nvSpPr>
        <dsp:cNvPr id="0" name=""/>
        <dsp:cNvSpPr/>
      </dsp:nvSpPr>
      <dsp:spPr>
        <a:xfrm>
          <a:off x="163041" y="1981365"/>
          <a:ext cx="237380" cy="7279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7967"/>
              </a:lnTo>
              <a:lnTo>
                <a:pt x="237380" y="72796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87853-1F68-4FB1-880F-2A4F627F41C7}">
      <dsp:nvSpPr>
        <dsp:cNvPr id="0" name=""/>
        <dsp:cNvSpPr/>
      </dsp:nvSpPr>
      <dsp:spPr>
        <a:xfrm>
          <a:off x="796056" y="857762"/>
          <a:ext cx="3070125" cy="332333"/>
        </a:xfrm>
        <a:custGeom>
          <a:avLst/>
          <a:gdLst/>
          <a:ahLst/>
          <a:cxnLst/>
          <a:rect l="0" t="0" r="0" b="0"/>
          <a:pathLst>
            <a:path>
              <a:moveTo>
                <a:pt x="3070125" y="0"/>
              </a:moveTo>
              <a:lnTo>
                <a:pt x="3070125" y="166166"/>
              </a:lnTo>
              <a:lnTo>
                <a:pt x="0" y="166166"/>
              </a:lnTo>
              <a:lnTo>
                <a:pt x="0" y="33233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D357E8-6F58-48AF-89F1-6E1B84C437E5}">
      <dsp:nvSpPr>
        <dsp:cNvPr id="0" name=""/>
        <dsp:cNvSpPr/>
      </dsp:nvSpPr>
      <dsp:spPr>
        <a:xfrm>
          <a:off x="3074913" y="66493"/>
          <a:ext cx="1582539" cy="791269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Functions</a:t>
          </a:r>
          <a:endParaRPr lang="en-US" sz="2100" kern="1200" dirty="0"/>
        </a:p>
      </dsp:txBody>
      <dsp:txXfrm>
        <a:off x="3074913" y="66493"/>
        <a:ext cx="1582539" cy="791269"/>
      </dsp:txXfrm>
    </dsp:sp>
    <dsp:sp modelId="{6F2644AF-D877-4B5B-82CD-05EC78B19125}">
      <dsp:nvSpPr>
        <dsp:cNvPr id="0" name=""/>
        <dsp:cNvSpPr/>
      </dsp:nvSpPr>
      <dsp:spPr>
        <a:xfrm>
          <a:off x="4787" y="1190096"/>
          <a:ext cx="1582539" cy="791269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User Experience</a:t>
          </a:r>
          <a:endParaRPr lang="en-US" sz="2100" kern="1200" dirty="0"/>
        </a:p>
      </dsp:txBody>
      <dsp:txXfrm>
        <a:off x="4787" y="1190096"/>
        <a:ext cx="1582539" cy="791269"/>
      </dsp:txXfrm>
    </dsp:sp>
    <dsp:sp modelId="{74018964-941D-4B3F-AE04-3013854B1968}">
      <dsp:nvSpPr>
        <dsp:cNvPr id="0" name=""/>
        <dsp:cNvSpPr/>
      </dsp:nvSpPr>
      <dsp:spPr>
        <a:xfrm>
          <a:off x="400422" y="2313698"/>
          <a:ext cx="1582539" cy="791269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Header</a:t>
          </a:r>
          <a:endParaRPr lang="en-US" sz="2100" kern="1200" dirty="0"/>
        </a:p>
      </dsp:txBody>
      <dsp:txXfrm>
        <a:off x="400422" y="2313698"/>
        <a:ext cx="1582539" cy="791269"/>
      </dsp:txXfrm>
    </dsp:sp>
    <dsp:sp modelId="{28C26A6A-5A38-4037-BA40-ACA515B3DC30}">
      <dsp:nvSpPr>
        <dsp:cNvPr id="0" name=""/>
        <dsp:cNvSpPr/>
      </dsp:nvSpPr>
      <dsp:spPr>
        <a:xfrm>
          <a:off x="400422" y="3437301"/>
          <a:ext cx="1582539" cy="791269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Transition</a:t>
          </a:r>
          <a:endParaRPr lang="en-US" sz="2100" kern="1200" dirty="0"/>
        </a:p>
      </dsp:txBody>
      <dsp:txXfrm>
        <a:off x="400422" y="3437301"/>
        <a:ext cx="1582539" cy="791269"/>
      </dsp:txXfrm>
    </dsp:sp>
    <dsp:sp modelId="{9D443BBA-B437-4F40-9B70-63B5CBA96E34}">
      <dsp:nvSpPr>
        <dsp:cNvPr id="0" name=""/>
        <dsp:cNvSpPr/>
      </dsp:nvSpPr>
      <dsp:spPr>
        <a:xfrm>
          <a:off x="400422" y="4560904"/>
          <a:ext cx="1582539" cy="791269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Delay</a:t>
          </a:r>
          <a:endParaRPr lang="en-US" sz="2100" kern="1200" dirty="0"/>
        </a:p>
      </dsp:txBody>
      <dsp:txXfrm>
        <a:off x="400422" y="4560904"/>
        <a:ext cx="1582539" cy="791269"/>
      </dsp:txXfrm>
    </dsp:sp>
    <dsp:sp modelId="{3050E97B-6076-46BE-935D-A1DBC5504D58}">
      <dsp:nvSpPr>
        <dsp:cNvPr id="0" name=""/>
        <dsp:cNvSpPr/>
      </dsp:nvSpPr>
      <dsp:spPr>
        <a:xfrm>
          <a:off x="3272730" y="1190096"/>
          <a:ext cx="1582539" cy="791269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accent2"/>
              </a:solidFill>
            </a:rPr>
            <a:t>Task</a:t>
          </a:r>
          <a:r>
            <a:rPr lang="en-US" sz="2100" kern="1200" dirty="0" smtClean="0">
              <a:solidFill>
                <a:schemeClr val="accent4"/>
              </a:solidFill>
            </a:rPr>
            <a:t>force</a:t>
          </a:r>
          <a:endParaRPr lang="en-US" sz="2100" kern="1200" dirty="0">
            <a:solidFill>
              <a:schemeClr val="accent4"/>
            </a:solidFill>
          </a:endParaRPr>
        </a:p>
      </dsp:txBody>
      <dsp:txXfrm>
        <a:off x="3272730" y="1190096"/>
        <a:ext cx="1582539" cy="791269"/>
      </dsp:txXfrm>
    </dsp:sp>
    <dsp:sp modelId="{7B59A349-AE3A-40BA-A240-C8D2F6B1A8C3}">
      <dsp:nvSpPr>
        <dsp:cNvPr id="0" name=""/>
        <dsp:cNvSpPr/>
      </dsp:nvSpPr>
      <dsp:spPr>
        <a:xfrm>
          <a:off x="2315294" y="2313698"/>
          <a:ext cx="1582539" cy="791269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Implementers</a:t>
          </a:r>
          <a:endParaRPr lang="en-US" sz="2100" kern="1200" dirty="0"/>
        </a:p>
      </dsp:txBody>
      <dsp:txXfrm>
        <a:off x="2315294" y="2313698"/>
        <a:ext cx="1582539" cy="791269"/>
      </dsp:txXfrm>
    </dsp:sp>
    <dsp:sp modelId="{7320AAEF-16E5-4155-953C-F62880017A43}">
      <dsp:nvSpPr>
        <dsp:cNvPr id="0" name=""/>
        <dsp:cNvSpPr/>
      </dsp:nvSpPr>
      <dsp:spPr>
        <a:xfrm>
          <a:off x="2710929" y="3437301"/>
          <a:ext cx="1582539" cy="791269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AddContact</a:t>
          </a:r>
          <a:endParaRPr lang="en-US" sz="2100" kern="1200" dirty="0"/>
        </a:p>
      </dsp:txBody>
      <dsp:txXfrm>
        <a:off x="2710929" y="3437301"/>
        <a:ext cx="1582539" cy="791269"/>
      </dsp:txXfrm>
    </dsp:sp>
    <dsp:sp modelId="{F918FEE8-C2D4-4222-8F3A-806716D846CB}">
      <dsp:nvSpPr>
        <dsp:cNvPr id="0" name=""/>
        <dsp:cNvSpPr/>
      </dsp:nvSpPr>
      <dsp:spPr>
        <a:xfrm>
          <a:off x="2710929" y="4560904"/>
          <a:ext cx="1582539" cy="791269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DeleteContact</a:t>
          </a:r>
          <a:endParaRPr lang="en-US" sz="2100" kern="1200" dirty="0"/>
        </a:p>
      </dsp:txBody>
      <dsp:txXfrm>
        <a:off x="2710929" y="4560904"/>
        <a:ext cx="1582539" cy="791269"/>
      </dsp:txXfrm>
    </dsp:sp>
    <dsp:sp modelId="{A7C811BB-467D-495C-937C-29EE562504E4}">
      <dsp:nvSpPr>
        <dsp:cNvPr id="0" name=""/>
        <dsp:cNvSpPr/>
      </dsp:nvSpPr>
      <dsp:spPr>
        <a:xfrm>
          <a:off x="4230166" y="2313698"/>
          <a:ext cx="1582539" cy="791269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Assigners</a:t>
          </a:r>
          <a:endParaRPr lang="en-US" sz="2100" kern="1200" dirty="0"/>
        </a:p>
      </dsp:txBody>
      <dsp:txXfrm>
        <a:off x="4230166" y="2313698"/>
        <a:ext cx="1582539" cy="791269"/>
      </dsp:txXfrm>
    </dsp:sp>
    <dsp:sp modelId="{B0900FF1-4E25-4355-8E75-33D089F5B25A}">
      <dsp:nvSpPr>
        <dsp:cNvPr id="0" name=""/>
        <dsp:cNvSpPr/>
      </dsp:nvSpPr>
      <dsp:spPr>
        <a:xfrm>
          <a:off x="4625801" y="3437301"/>
          <a:ext cx="1582539" cy="791269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Main</a:t>
          </a:r>
          <a:endParaRPr lang="en-US" sz="2100" kern="1200" dirty="0"/>
        </a:p>
      </dsp:txBody>
      <dsp:txXfrm>
        <a:off x="4625801" y="3437301"/>
        <a:ext cx="1582539" cy="791269"/>
      </dsp:txXfrm>
    </dsp:sp>
    <dsp:sp modelId="{195A4D87-0A30-494B-9BD7-CCAAD067E11E}">
      <dsp:nvSpPr>
        <dsp:cNvPr id="0" name=""/>
        <dsp:cNvSpPr/>
      </dsp:nvSpPr>
      <dsp:spPr>
        <a:xfrm>
          <a:off x="4625801" y="4560904"/>
          <a:ext cx="1582539" cy="791269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Options</a:t>
          </a:r>
          <a:endParaRPr lang="en-US" sz="2100" kern="1200" dirty="0"/>
        </a:p>
      </dsp:txBody>
      <dsp:txXfrm>
        <a:off x="4625801" y="4560904"/>
        <a:ext cx="1582539" cy="791269"/>
      </dsp:txXfrm>
    </dsp:sp>
    <dsp:sp modelId="{642A493D-532C-4C37-AE75-77F6AE367066}">
      <dsp:nvSpPr>
        <dsp:cNvPr id="0" name=""/>
        <dsp:cNvSpPr/>
      </dsp:nvSpPr>
      <dsp:spPr>
        <a:xfrm>
          <a:off x="6145038" y="1190096"/>
          <a:ext cx="1582539" cy="791269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Checkers</a:t>
          </a:r>
          <a:endParaRPr lang="en-US" sz="2100" kern="1200" dirty="0"/>
        </a:p>
      </dsp:txBody>
      <dsp:txXfrm>
        <a:off x="6145038" y="1190096"/>
        <a:ext cx="1582539" cy="791269"/>
      </dsp:txXfrm>
    </dsp:sp>
    <dsp:sp modelId="{B1EB7439-A76B-4089-B144-01FF1A507296}">
      <dsp:nvSpPr>
        <dsp:cNvPr id="0" name=""/>
        <dsp:cNvSpPr/>
      </dsp:nvSpPr>
      <dsp:spPr>
        <a:xfrm>
          <a:off x="6540673" y="2313698"/>
          <a:ext cx="1582539" cy="791269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Scan_int</a:t>
          </a:r>
          <a:endParaRPr lang="en-US" sz="2100" kern="1200" dirty="0"/>
        </a:p>
      </dsp:txBody>
      <dsp:txXfrm>
        <a:off x="6540673" y="2313698"/>
        <a:ext cx="1582539" cy="791269"/>
      </dsp:txXfrm>
    </dsp:sp>
    <dsp:sp modelId="{96365CFA-E873-4104-834A-C494A4C2E335}">
      <dsp:nvSpPr>
        <dsp:cNvPr id="0" name=""/>
        <dsp:cNvSpPr/>
      </dsp:nvSpPr>
      <dsp:spPr>
        <a:xfrm>
          <a:off x="6540673" y="3437301"/>
          <a:ext cx="1582539" cy="791269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AreYouSure</a:t>
          </a:r>
          <a:endParaRPr lang="en-US" sz="2100" kern="1200" dirty="0"/>
        </a:p>
      </dsp:txBody>
      <dsp:txXfrm>
        <a:off x="6540673" y="3437301"/>
        <a:ext cx="1582539" cy="791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C867E-6DB1-4787-A106-6F43839BE203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9E653-2A39-4F3F-B191-D93075857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45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E653-2A39-4F3F-B191-D9307585732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1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4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5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50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0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3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3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5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5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2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1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kc.ge/images/Phonebook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454" y="1122363"/>
            <a:ext cx="4314524" cy="43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933" y="484008"/>
            <a:ext cx="9001462" cy="2387600"/>
          </a:xfrm>
        </p:spPr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93" y="3412256"/>
            <a:ext cx="9001462" cy="1655762"/>
          </a:xfrm>
        </p:spPr>
        <p:txBody>
          <a:bodyPr/>
          <a:lstStyle/>
          <a:p>
            <a:r>
              <a:rPr lang="en-US" dirty="0" smtClean="0"/>
              <a:t>Elsherif Mahmoud</a:t>
            </a:r>
          </a:p>
          <a:p>
            <a:r>
              <a:rPr lang="en-US" dirty="0" smtClean="0"/>
              <a:t>ECEN 210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93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534" y="957532"/>
            <a:ext cx="7569654" cy="45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779" y="1094692"/>
            <a:ext cx="8313784" cy="402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2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673" y="672861"/>
            <a:ext cx="8539070" cy="558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6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170" y="1329690"/>
            <a:ext cx="6423660" cy="419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3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019" y="1017916"/>
            <a:ext cx="8688359" cy="420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3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444" y="802257"/>
            <a:ext cx="9169956" cy="4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8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169" y="543464"/>
            <a:ext cx="7626543" cy="498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419" y="806418"/>
            <a:ext cx="7366959" cy="481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6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958" y="715992"/>
            <a:ext cx="7982887" cy="521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4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4579831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872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 Walkthrough</a:t>
            </a:r>
          </a:p>
          <a:p>
            <a:r>
              <a:rPr lang="en-US" dirty="0" smtClean="0"/>
              <a:t>Code structure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5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Phonebook_Contact</a:t>
            </a:r>
            <a:r>
              <a:rPr lang="en-US" dirty="0" smtClean="0"/>
              <a:t> Data </a:t>
            </a:r>
            <a:r>
              <a:rPr lang="en-US" dirty="0"/>
              <a:t>T</a:t>
            </a:r>
            <a:r>
              <a:rPr lang="en-US" dirty="0" smtClean="0"/>
              <a:t>ype.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 signal</a:t>
            </a:r>
          </a:p>
          <a:p>
            <a:r>
              <a:rPr lang="en-US" dirty="0" smtClean="0"/>
              <a:t>First Name</a:t>
            </a:r>
            <a:endParaRPr lang="en-US" dirty="0"/>
          </a:p>
          <a:p>
            <a:r>
              <a:rPr lang="en-US" dirty="0" smtClean="0"/>
              <a:t>Last Name</a:t>
            </a:r>
          </a:p>
          <a:p>
            <a:r>
              <a:rPr lang="en-US" dirty="0" smtClean="0"/>
              <a:t>Email Address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959425"/>
              </p:ext>
            </p:extLst>
          </p:nvPr>
        </p:nvGraphicFramePr>
        <p:xfrm>
          <a:off x="7544279" y="1435659"/>
          <a:ext cx="250549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4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Elsherif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mpd="sng">
                      <a:noFill/>
                    </a:lnT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Mahmoud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q.sheref@ymail.com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Hossam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Yasser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Hossam@gmail.com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Somebody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SomebodyElse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email@example.com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3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1543050"/>
            <a:ext cx="75628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4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088147" cy="4351338"/>
          </a:xfrm>
        </p:spPr>
        <p:txBody>
          <a:bodyPr/>
          <a:lstStyle/>
          <a:p>
            <a:r>
              <a:rPr lang="en-US" dirty="0" smtClean="0"/>
              <a:t>Dynamic Transition Message:</a:t>
            </a:r>
          </a:p>
          <a:p>
            <a:pPr lvl="1"/>
            <a:r>
              <a:rPr lang="en-US" dirty="0" smtClean="0"/>
              <a:t>Project Title</a:t>
            </a:r>
          </a:p>
          <a:p>
            <a:pPr lvl="1"/>
            <a:r>
              <a:rPr lang="en-US" dirty="0" smtClean="0"/>
              <a:t>Loading</a:t>
            </a:r>
          </a:p>
          <a:p>
            <a:pPr lvl="1"/>
            <a:r>
              <a:rPr lang="en-US" dirty="0" smtClean="0"/>
              <a:t>Closing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112" y="2377281"/>
            <a:ext cx="75057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0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39" r="15440"/>
          <a:stretch/>
        </p:blipFill>
        <p:spPr>
          <a:xfrm>
            <a:off x="1941528" y="1756591"/>
            <a:ext cx="8410170" cy="317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2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43160" cy="4351338"/>
          </a:xfrm>
        </p:spPr>
        <p:txBody>
          <a:bodyPr/>
          <a:lstStyle/>
          <a:p>
            <a:r>
              <a:rPr lang="en-US" dirty="0" smtClean="0"/>
              <a:t>This function freezes the compiler for specified time.</a:t>
            </a:r>
          </a:p>
          <a:p>
            <a:r>
              <a:rPr lang="en-US" dirty="0" smtClean="0"/>
              <a:t>It takes two inputs (number of integer seconds, fractional seconds)</a:t>
            </a:r>
          </a:p>
          <a:p>
            <a:r>
              <a:rPr lang="en-US" dirty="0" smtClean="0"/>
              <a:t>e.g. delay(1,33) delays the program by 1.33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3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75" y="1630392"/>
            <a:ext cx="9196406" cy="279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8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Main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Intitalize</a:t>
            </a:r>
            <a:r>
              <a:rPr lang="en-US" dirty="0" smtClean="0"/>
              <a:t> the Data Structure</a:t>
            </a:r>
          </a:p>
          <a:p>
            <a:r>
              <a:rPr lang="en-US" dirty="0" smtClean="0"/>
              <a:t>Load the contact lists </a:t>
            </a:r>
          </a:p>
          <a:p>
            <a:r>
              <a:rPr lang="en-US" dirty="0" smtClean="0"/>
              <a:t>Initialize the number of contacts</a:t>
            </a:r>
          </a:p>
          <a:p>
            <a:r>
              <a:rPr lang="en-US" dirty="0" smtClean="0"/>
              <a:t>Prompt the </a:t>
            </a:r>
            <a:r>
              <a:rPr lang="en-US" dirty="0"/>
              <a:t>u</a:t>
            </a:r>
            <a:r>
              <a:rPr lang="en-US" dirty="0" smtClean="0"/>
              <a:t>ser Input</a:t>
            </a:r>
          </a:p>
          <a:p>
            <a:r>
              <a:rPr lang="en-US" dirty="0" smtClean="0"/>
              <a:t>Call Functions (Assign Tasks)</a:t>
            </a:r>
          </a:p>
        </p:txBody>
      </p:sp>
    </p:spTree>
    <p:extLst>
      <p:ext uri="{BB962C8B-B14F-4D97-AF65-F5344CB8AC3E}">
        <p14:creationId xmlns:p14="http://schemas.microsoft.com/office/powerpoint/2010/main" val="152175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374" y="612648"/>
            <a:ext cx="8398329" cy="551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2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AddContact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function adds a new contact to the array of phonebook</a:t>
            </a:r>
          </a:p>
          <a:p>
            <a:r>
              <a:rPr lang="en-US" dirty="0" smtClean="0"/>
              <a:t>It asks the user to enter the First and Last Names as well as the email address. </a:t>
            </a:r>
          </a:p>
          <a:p>
            <a:r>
              <a:rPr lang="en-US" dirty="0" smtClean="0"/>
              <a:t>It then creates a signal of existents (</a:t>
            </a:r>
            <a:r>
              <a:rPr lang="en-US" dirty="0" err="1" smtClean="0"/>
              <a:t>x.exists</a:t>
            </a:r>
            <a:r>
              <a:rPr lang="en-US" dirty="0" smtClean="0"/>
              <a:t>=1)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94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32" y="91749"/>
            <a:ext cx="9793224" cy="663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2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901" y="1155940"/>
            <a:ext cx="7962900" cy="539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6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SearchForContact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function searches for contact by matching first and last names [CASE SENSITIVE]</a:t>
            </a:r>
          </a:p>
          <a:p>
            <a:r>
              <a:rPr lang="en-US" dirty="0" smtClean="0"/>
              <a:t>It takes phonebook array as an input.</a:t>
            </a:r>
          </a:p>
          <a:p>
            <a:r>
              <a:rPr lang="en-US" dirty="0" smtClean="0"/>
              <a:t>Searches only among </a:t>
            </a:r>
            <a:r>
              <a:rPr lang="en-US" dirty="0" err="1" smtClean="0"/>
              <a:t>exisiting</a:t>
            </a:r>
            <a:r>
              <a:rPr lang="en-US" dirty="0" smtClean="0"/>
              <a:t> contacts (</a:t>
            </a:r>
            <a:r>
              <a:rPr lang="en-US" dirty="0" err="1" smtClean="0"/>
              <a:t>x.exist</a:t>
            </a:r>
            <a:r>
              <a:rPr lang="en-US" dirty="0" smtClean="0"/>
              <a:t>==1)</a:t>
            </a:r>
          </a:p>
        </p:txBody>
      </p:sp>
    </p:spTree>
    <p:extLst>
      <p:ext uri="{BB962C8B-B14F-4D97-AF65-F5344CB8AC3E}">
        <p14:creationId xmlns:p14="http://schemas.microsoft.com/office/powerpoint/2010/main" val="43184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24" y="341625"/>
            <a:ext cx="8999601" cy="556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5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433" y="1619249"/>
            <a:ext cx="8244725" cy="455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5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Options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function is executed after listing All or searched contacts.</a:t>
            </a:r>
          </a:p>
          <a:p>
            <a:r>
              <a:rPr lang="en-US" dirty="0" smtClean="0"/>
              <a:t>The user is asked to select the contact of interest.</a:t>
            </a:r>
          </a:p>
          <a:p>
            <a:r>
              <a:rPr lang="en-US" dirty="0" smtClean="0"/>
              <a:t>The user is then asked to select the action to be performed on the contact:</a:t>
            </a:r>
          </a:p>
          <a:p>
            <a:r>
              <a:rPr lang="en-US" dirty="0" smtClean="0"/>
              <a:t>1)go to homepage</a:t>
            </a:r>
          </a:p>
          <a:p>
            <a:r>
              <a:rPr lang="en-US" dirty="0" smtClean="0"/>
              <a:t>2)Copy the contact's email to clipboard</a:t>
            </a:r>
          </a:p>
          <a:p>
            <a:r>
              <a:rPr lang="en-US" dirty="0" smtClean="0"/>
              <a:t>3)Delete the contact</a:t>
            </a:r>
          </a:p>
          <a:p>
            <a:r>
              <a:rPr lang="en-US" dirty="0" smtClean="0"/>
              <a:t>4)Back to the list of contact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520" y="82383"/>
            <a:ext cx="8165591" cy="647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5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DeleteContact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function deletes specific contact. </a:t>
            </a:r>
          </a:p>
          <a:p>
            <a:r>
              <a:rPr lang="en-US" dirty="0" smtClean="0"/>
              <a:t>It takes two inputs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phonebook instance array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specific index of the contact.</a:t>
            </a:r>
          </a:p>
          <a:p>
            <a:r>
              <a:rPr lang="en-US" dirty="0" smtClean="0"/>
              <a:t>It then sends a removal signal by assigning 0 to "exist" the parameter (</a:t>
            </a:r>
            <a:r>
              <a:rPr lang="en-US" dirty="0" err="1" smtClean="0"/>
              <a:t>i.e.x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].exist=0)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966588"/>
              </p:ext>
            </p:extLst>
          </p:nvPr>
        </p:nvGraphicFramePr>
        <p:xfrm>
          <a:off x="4980432" y="4532249"/>
          <a:ext cx="25054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494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Somebody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SomebodyElse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email@example.com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7690104" y="5074920"/>
            <a:ext cx="1728216" cy="70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278012"/>
              </p:ext>
            </p:extLst>
          </p:nvPr>
        </p:nvGraphicFramePr>
        <p:xfrm>
          <a:off x="9529496" y="4611307"/>
          <a:ext cx="25054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494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Somebody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SomebodyElse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email@example.com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74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29" y="1316736"/>
            <a:ext cx="9106352" cy="327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Scan_int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0183"/>
          </a:xfrm>
        </p:spPr>
        <p:txBody>
          <a:bodyPr/>
          <a:lstStyle/>
          <a:p>
            <a:r>
              <a:rPr lang="en-US" dirty="0" smtClean="0"/>
              <a:t>This function checks the scanned integers</a:t>
            </a:r>
          </a:p>
          <a:p>
            <a:r>
              <a:rPr lang="en-US" dirty="0" smtClean="0"/>
              <a:t>Performs error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51" y="2847594"/>
            <a:ext cx="11336586" cy="337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2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AreYouSure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77695"/>
          </a:xfrm>
        </p:spPr>
        <p:txBody>
          <a:bodyPr/>
          <a:lstStyle/>
          <a:p>
            <a:r>
              <a:rPr lang="en-US" dirty="0" smtClean="0"/>
              <a:t>Checks if the user is sure of the operation he commanded</a:t>
            </a:r>
          </a:p>
          <a:p>
            <a:r>
              <a:rPr lang="en-US" dirty="0" smtClean="0"/>
              <a:t>It takes the message to be displayed as an input</a:t>
            </a:r>
          </a:p>
          <a:p>
            <a:r>
              <a:rPr lang="en-US" dirty="0" smtClean="0"/>
              <a:t>i.e. </a:t>
            </a:r>
            <a:r>
              <a:rPr lang="en-US" dirty="0" err="1" smtClean="0"/>
              <a:t>AreYouSure</a:t>
            </a:r>
            <a:r>
              <a:rPr lang="en-US" dirty="0" smtClean="0"/>
              <a:t>(“Delete All Contacts”);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18903"/>
            <a:ext cx="11353800" cy="331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5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419" y="806418"/>
            <a:ext cx="7366959" cy="481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1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1543050"/>
            <a:ext cx="75628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1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Save_Data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5399"/>
          </a:xfrm>
        </p:spPr>
        <p:txBody>
          <a:bodyPr/>
          <a:lstStyle/>
          <a:p>
            <a:r>
              <a:rPr lang="en-US" dirty="0" smtClean="0"/>
              <a:t>This function stores the updated contacts list in a file ready for retrieval after closing the application.</a:t>
            </a:r>
          </a:p>
          <a:p>
            <a:r>
              <a:rPr lang="en-US" dirty="0" smtClean="0"/>
              <a:t>It only stores the contacts which have existence signal of 1 (</a:t>
            </a:r>
            <a:r>
              <a:rPr lang="en-US" dirty="0" err="1" smtClean="0"/>
              <a:t>x.exist</a:t>
            </a:r>
            <a:r>
              <a:rPr lang="en-US" dirty="0" smtClean="0"/>
              <a:t>=1)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42334"/>
            <a:ext cx="10610088" cy="331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7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60" y="1430835"/>
            <a:ext cx="8586040" cy="358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1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90" y="1242204"/>
            <a:ext cx="9190887" cy="360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433" y="1619249"/>
            <a:ext cx="8244725" cy="455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2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860" y="335280"/>
            <a:ext cx="6050280" cy="61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6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487680"/>
            <a:ext cx="5974080" cy="588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373</Words>
  <Application>Microsoft Office PowerPoint</Application>
  <PresentationFormat>Widescreen</PresentationFormat>
  <Paragraphs>95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Final Project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Phonebook_Contact Data Type. </vt:lpstr>
      <vt:lpstr>Header</vt:lpstr>
      <vt:lpstr>Transition</vt:lpstr>
      <vt:lpstr>PowerPoint Presentation</vt:lpstr>
      <vt:lpstr>Delay</vt:lpstr>
      <vt:lpstr>PowerPoint Presentation</vt:lpstr>
      <vt:lpstr>Main</vt:lpstr>
      <vt:lpstr>PowerPoint Presentation</vt:lpstr>
      <vt:lpstr>AddContact</vt:lpstr>
      <vt:lpstr>PowerPoint Presentation</vt:lpstr>
      <vt:lpstr>SearchForContact</vt:lpstr>
      <vt:lpstr>PowerPoint Presentation</vt:lpstr>
      <vt:lpstr>PowerPoint Presentation</vt:lpstr>
      <vt:lpstr>Options</vt:lpstr>
      <vt:lpstr>PowerPoint Presentation</vt:lpstr>
      <vt:lpstr>DeleteContact</vt:lpstr>
      <vt:lpstr>PowerPoint Presentation</vt:lpstr>
      <vt:lpstr>Scan_int</vt:lpstr>
      <vt:lpstr>AreYouSure</vt:lpstr>
      <vt:lpstr>PowerPoint Presentation</vt:lpstr>
      <vt:lpstr>Save_Data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Elsherif Mahmoud</dc:creator>
  <cp:lastModifiedBy>Elsherif Mahmoud</cp:lastModifiedBy>
  <cp:revision>10</cp:revision>
  <dcterms:created xsi:type="dcterms:W3CDTF">2015-11-09T02:13:05Z</dcterms:created>
  <dcterms:modified xsi:type="dcterms:W3CDTF">2015-11-09T05:24:00Z</dcterms:modified>
</cp:coreProperties>
</file>