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45A3-762E-4F35-AA31-FF90FC25049D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C9AA-A5C6-4F31-9061-63F2B2084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19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45A3-762E-4F35-AA31-FF90FC25049D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C9AA-A5C6-4F31-9061-63F2B2084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70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45A3-762E-4F35-AA31-FF90FC25049D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C9AA-A5C6-4F31-9061-63F2B2084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92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45A3-762E-4F35-AA31-FF90FC25049D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C9AA-A5C6-4F31-9061-63F2B20848D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9908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45A3-762E-4F35-AA31-FF90FC25049D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C9AA-A5C6-4F31-9061-63F2B2084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81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45A3-762E-4F35-AA31-FF90FC25049D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C9AA-A5C6-4F31-9061-63F2B2084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53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45A3-762E-4F35-AA31-FF90FC25049D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C9AA-A5C6-4F31-9061-63F2B2084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41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45A3-762E-4F35-AA31-FF90FC25049D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C9AA-A5C6-4F31-9061-63F2B2084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83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45A3-762E-4F35-AA31-FF90FC25049D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C9AA-A5C6-4F31-9061-63F2B2084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3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45A3-762E-4F35-AA31-FF90FC25049D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C9AA-A5C6-4F31-9061-63F2B2084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1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45A3-762E-4F35-AA31-FF90FC25049D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C9AA-A5C6-4F31-9061-63F2B2084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22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45A3-762E-4F35-AA31-FF90FC25049D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C9AA-A5C6-4F31-9061-63F2B2084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55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45A3-762E-4F35-AA31-FF90FC25049D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C9AA-A5C6-4F31-9061-63F2B2084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08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45A3-762E-4F35-AA31-FF90FC25049D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C9AA-A5C6-4F31-9061-63F2B2084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63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45A3-762E-4F35-AA31-FF90FC25049D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C9AA-A5C6-4F31-9061-63F2B2084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9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45A3-762E-4F35-AA31-FF90FC25049D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C9AA-A5C6-4F31-9061-63F2B2084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62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45A3-762E-4F35-AA31-FF90FC25049D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C9AA-A5C6-4F31-9061-63F2B2084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52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8A745A3-762E-4F35-AA31-FF90FC25049D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CC9AA-A5C6-4F31-9061-63F2B2084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748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Multithread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GV: </a:t>
            </a:r>
            <a:r>
              <a:rPr lang="en-US" dirty="0" err="1" smtClean="0"/>
              <a:t>NgÔ</a:t>
            </a:r>
            <a:r>
              <a:rPr lang="en-US" dirty="0" smtClean="0"/>
              <a:t> SINH QUYỀN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579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Semaphore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Có</a:t>
            </a:r>
            <a:r>
              <a:rPr lang="en-US" dirty="0"/>
              <a:t> 1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khóa</a:t>
            </a:r>
            <a:endParaRPr lang="en-US" dirty="0"/>
          </a:p>
          <a:p>
            <a:r>
              <a:rPr lang="vi-VN" dirty="0"/>
              <a:t>Trong một thời điểm có thể có 1 hoặc nhiều thread có được khóa</a:t>
            </a:r>
            <a:endParaRPr lang="en-US" dirty="0"/>
          </a:p>
          <a:p>
            <a:r>
              <a:rPr lang="en-US" dirty="0"/>
              <a:t>Minh </a:t>
            </a:r>
            <a:r>
              <a:rPr lang="en-US" dirty="0" err="1"/>
              <a:t>họa</a:t>
            </a:r>
            <a:endParaRPr lang="en-US" dirty="0"/>
          </a:p>
          <a:p>
            <a:pPr lvl="1"/>
            <a:r>
              <a:rPr lang="en-US" dirty="0" err="1"/>
              <a:t>sem_t</a:t>
            </a:r>
            <a:r>
              <a:rPr lang="en-US" dirty="0"/>
              <a:t> </a:t>
            </a:r>
            <a:r>
              <a:rPr lang="en-US" dirty="0" err="1"/>
              <a:t>sem_name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sem_init</a:t>
            </a:r>
            <a:r>
              <a:rPr lang="en-US" dirty="0"/>
              <a:t>(</a:t>
            </a:r>
            <a:r>
              <a:rPr lang="en-US" dirty="0" err="1"/>
              <a:t>sem_t</a:t>
            </a:r>
            <a:r>
              <a:rPr lang="en-US" dirty="0"/>
              <a:t> *</a:t>
            </a:r>
            <a:r>
              <a:rPr lang="en-US" dirty="0" err="1"/>
              <a:t>sem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pshared</a:t>
            </a:r>
            <a:r>
              <a:rPr lang="en-US" dirty="0"/>
              <a:t>, unsigned </a:t>
            </a:r>
            <a:r>
              <a:rPr lang="en-US" dirty="0" err="1"/>
              <a:t>int</a:t>
            </a:r>
            <a:r>
              <a:rPr lang="en-US" dirty="0"/>
              <a:t> value);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sem_wait</a:t>
            </a:r>
            <a:r>
              <a:rPr lang="en-US" dirty="0"/>
              <a:t>(</a:t>
            </a:r>
            <a:r>
              <a:rPr lang="en-US" dirty="0" err="1"/>
              <a:t>sem_t</a:t>
            </a:r>
            <a:r>
              <a:rPr lang="en-US" dirty="0"/>
              <a:t> *</a:t>
            </a:r>
            <a:r>
              <a:rPr lang="en-US" dirty="0" err="1"/>
              <a:t>sem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sem_post</a:t>
            </a:r>
            <a:r>
              <a:rPr lang="en-US" dirty="0"/>
              <a:t>(</a:t>
            </a:r>
            <a:r>
              <a:rPr lang="en-US" dirty="0" err="1"/>
              <a:t>sem_t</a:t>
            </a:r>
            <a:r>
              <a:rPr lang="en-US" dirty="0"/>
              <a:t> *</a:t>
            </a:r>
            <a:r>
              <a:rPr lang="en-US" dirty="0" err="1"/>
              <a:t>sem</a:t>
            </a:r>
            <a:r>
              <a:rPr lang="en-US" dirty="0"/>
              <a:t>);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sem_destroy</a:t>
            </a:r>
            <a:r>
              <a:rPr lang="en-US" dirty="0"/>
              <a:t>(</a:t>
            </a:r>
            <a:r>
              <a:rPr lang="en-US" dirty="0" err="1"/>
              <a:t>sem_t</a:t>
            </a:r>
            <a:r>
              <a:rPr lang="en-US" dirty="0"/>
              <a:t> *</a:t>
            </a:r>
            <a:r>
              <a:rPr lang="en-US" dirty="0" err="1"/>
              <a:t>sem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514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File:Thank you 001.jpg - Wikimedia Common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713" y="2052638"/>
            <a:ext cx="5594349" cy="4195762"/>
          </a:xfrm>
        </p:spPr>
      </p:pic>
    </p:spTree>
    <p:extLst>
      <p:ext uri="{BB962C8B-B14F-4D97-AF65-F5344CB8AC3E}">
        <p14:creationId xmlns:p14="http://schemas.microsoft.com/office/powerpoint/2010/main" val="1997480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Multithread vs </a:t>
            </a:r>
            <a:r>
              <a:rPr lang="en-US" dirty="0" err="1" smtClean="0"/>
              <a:t>Multiprocess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Các</a:t>
            </a:r>
            <a:r>
              <a:rPr lang="en-US" dirty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thread</a:t>
            </a:r>
          </a:p>
          <a:p>
            <a:pPr lvl="1"/>
            <a:r>
              <a:rPr lang="en-US" dirty="0" err="1" smtClean="0"/>
              <a:t>Mutex</a:t>
            </a:r>
            <a:endParaRPr lang="en-US" dirty="0" smtClean="0"/>
          </a:p>
          <a:p>
            <a:pPr lvl="1"/>
            <a:r>
              <a:rPr lang="en-US" dirty="0" smtClean="0"/>
              <a:t>Semaphore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649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 vs </a:t>
            </a:r>
            <a:r>
              <a:rPr lang="en-US" dirty="0" err="1"/>
              <a:t>Multiprocess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627" y="2425044"/>
            <a:ext cx="5353050" cy="3609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889" y="2425044"/>
            <a:ext cx="6202898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54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 vs </a:t>
            </a:r>
            <a:r>
              <a:rPr lang="en-US" dirty="0" err="1"/>
              <a:t>Multiprocess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4257" y="2052638"/>
            <a:ext cx="5145261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03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03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thread</a:t>
            </a:r>
          </a:p>
          <a:p>
            <a:pPr lvl="1"/>
            <a:r>
              <a:rPr lang="en-US" dirty="0"/>
              <a:t>#include &lt;</a:t>
            </a:r>
            <a:r>
              <a:rPr lang="en-US" dirty="0" err="1"/>
              <a:t>pthread.h</a:t>
            </a:r>
            <a:r>
              <a:rPr lang="en-US" dirty="0"/>
              <a:t>&gt;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pthread_create</a:t>
            </a:r>
            <a:r>
              <a:rPr lang="en-US" dirty="0"/>
              <a:t>(</a:t>
            </a:r>
            <a:r>
              <a:rPr lang="en-US" dirty="0" err="1"/>
              <a:t>pthread_t</a:t>
            </a:r>
            <a:r>
              <a:rPr lang="en-US" dirty="0"/>
              <a:t> *restrict </a:t>
            </a:r>
            <a:r>
              <a:rPr lang="en-US" dirty="0" err="1"/>
              <a:t>tidp</a:t>
            </a:r>
            <a:r>
              <a:rPr lang="en-US" dirty="0"/>
              <a:t>,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pthread_attr_t</a:t>
            </a:r>
            <a:r>
              <a:rPr lang="en-US" dirty="0"/>
              <a:t> *restrict </a:t>
            </a:r>
            <a:r>
              <a:rPr lang="en-US" dirty="0" err="1"/>
              <a:t>attr</a:t>
            </a:r>
            <a:r>
              <a:rPr lang="en-US" dirty="0"/>
              <a:t>, void *(*</a:t>
            </a:r>
            <a:r>
              <a:rPr lang="en-US" dirty="0" err="1"/>
              <a:t>start_rtn</a:t>
            </a:r>
            <a:r>
              <a:rPr lang="en-US" dirty="0"/>
              <a:t>)(void *), void *restrict </a:t>
            </a:r>
            <a:r>
              <a:rPr lang="en-US" dirty="0" err="1"/>
              <a:t>arg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Returns: 0 if OK, error number on failure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662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thread</a:t>
            </a:r>
          </a:p>
          <a:p>
            <a:pPr lvl="1"/>
            <a:r>
              <a:rPr lang="en-US" dirty="0" smtClean="0"/>
              <a:t>void </a:t>
            </a:r>
            <a:r>
              <a:rPr lang="en-US" dirty="0" err="1"/>
              <a:t>pthread_exit</a:t>
            </a:r>
            <a:r>
              <a:rPr lang="en-US" dirty="0"/>
              <a:t>(void *</a:t>
            </a:r>
            <a:r>
              <a:rPr lang="en-US" dirty="0" err="1"/>
              <a:t>rval_ptr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/>
              <a:t>t</a:t>
            </a:r>
            <a:r>
              <a:rPr lang="en-US" dirty="0" smtClean="0"/>
              <a:t>hread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pthread_exit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pthread_join</a:t>
            </a:r>
            <a:r>
              <a:rPr lang="en-US" dirty="0"/>
              <a:t>(</a:t>
            </a:r>
            <a:r>
              <a:rPr lang="en-US" dirty="0" err="1"/>
              <a:t>pthread_t</a:t>
            </a:r>
            <a:r>
              <a:rPr lang="en-US" dirty="0"/>
              <a:t> thread, void **</a:t>
            </a:r>
            <a:r>
              <a:rPr lang="en-US" dirty="0" err="1"/>
              <a:t>rval_ptr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thread cha</a:t>
            </a:r>
          </a:p>
          <a:p>
            <a:pPr lvl="2"/>
            <a:r>
              <a:rPr lang="en-US" dirty="0" smtClean="0"/>
              <a:t>Block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thread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endParaRPr lang="en-US" dirty="0"/>
          </a:p>
          <a:p>
            <a:pPr lvl="2"/>
            <a:r>
              <a:rPr lang="vi-VN" dirty="0"/>
              <a:t>Return EINVAL nếu thread kia đã kết thúc từ </a:t>
            </a:r>
            <a:r>
              <a:rPr lang="vi-VN" dirty="0" smtClean="0"/>
              <a:t>trước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23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32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Mutex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</a:p>
          <a:p>
            <a:r>
              <a:rPr lang="vi-VN" dirty="0"/>
              <a:t>Trong một thời điểm chỉ 1 thread có được khóa</a:t>
            </a:r>
            <a:endParaRPr lang="en-US" dirty="0"/>
          </a:p>
          <a:p>
            <a:r>
              <a:rPr lang="en-US" dirty="0"/>
              <a:t>Minh </a:t>
            </a:r>
            <a:r>
              <a:rPr lang="en-US" dirty="0" err="1"/>
              <a:t>họa</a:t>
            </a:r>
            <a:endParaRPr lang="en-US" dirty="0"/>
          </a:p>
          <a:p>
            <a:pPr lvl="1"/>
            <a:r>
              <a:rPr lang="en-US" sz="2600" dirty="0" err="1"/>
              <a:t>pthread_mutex_t</a:t>
            </a:r>
            <a:r>
              <a:rPr lang="en-US" sz="2600" dirty="0"/>
              <a:t> restrict </a:t>
            </a:r>
            <a:r>
              <a:rPr lang="en-US" sz="2600" dirty="0" err="1"/>
              <a:t>mutex</a:t>
            </a:r>
            <a:r>
              <a:rPr lang="en-US" sz="2600" dirty="0"/>
              <a:t>;</a:t>
            </a:r>
          </a:p>
          <a:p>
            <a:pPr lvl="1"/>
            <a:r>
              <a:rPr lang="en-US" sz="2600" dirty="0" err="1"/>
              <a:t>int</a:t>
            </a:r>
            <a:r>
              <a:rPr lang="en-US" sz="2600" dirty="0"/>
              <a:t> </a:t>
            </a:r>
            <a:r>
              <a:rPr lang="en-US" sz="2600" dirty="0" err="1"/>
              <a:t>pthread_mutex_init</a:t>
            </a:r>
            <a:r>
              <a:rPr lang="en-US" sz="2600" dirty="0"/>
              <a:t>(</a:t>
            </a:r>
            <a:r>
              <a:rPr lang="en-US" sz="2600" dirty="0" err="1"/>
              <a:t>pthread_mutex_t</a:t>
            </a:r>
            <a:r>
              <a:rPr lang="en-US" sz="2600" dirty="0"/>
              <a:t> *restrict </a:t>
            </a:r>
            <a:r>
              <a:rPr lang="en-US" sz="2600" dirty="0" err="1"/>
              <a:t>mutex</a:t>
            </a:r>
            <a:r>
              <a:rPr lang="en-US" sz="2600" dirty="0"/>
              <a:t>, </a:t>
            </a:r>
            <a:r>
              <a:rPr lang="en-US" sz="2600" dirty="0" err="1"/>
              <a:t>const</a:t>
            </a:r>
            <a:r>
              <a:rPr lang="en-US" sz="2600" dirty="0"/>
              <a:t> </a:t>
            </a:r>
            <a:r>
              <a:rPr lang="en-US" sz="2600" dirty="0" err="1"/>
              <a:t>pthread_mutexattr_t</a:t>
            </a:r>
            <a:r>
              <a:rPr lang="en-US" sz="2600" dirty="0"/>
              <a:t> *restrict </a:t>
            </a:r>
            <a:r>
              <a:rPr lang="en-US" sz="2600" dirty="0" err="1"/>
              <a:t>attr</a:t>
            </a:r>
            <a:r>
              <a:rPr lang="en-US" sz="2600" dirty="0"/>
              <a:t>);</a:t>
            </a:r>
          </a:p>
          <a:p>
            <a:pPr lvl="1"/>
            <a:r>
              <a:rPr lang="en-US" sz="2600" dirty="0" err="1"/>
              <a:t>int</a:t>
            </a:r>
            <a:r>
              <a:rPr lang="en-US" sz="2600" dirty="0"/>
              <a:t> </a:t>
            </a:r>
            <a:r>
              <a:rPr lang="en-US" sz="2600" dirty="0" err="1"/>
              <a:t>pthread_mutex_destroy</a:t>
            </a:r>
            <a:r>
              <a:rPr lang="en-US" sz="2600" dirty="0"/>
              <a:t>(</a:t>
            </a:r>
            <a:r>
              <a:rPr lang="en-US" sz="2600" dirty="0" err="1"/>
              <a:t>pthread_mutex_t</a:t>
            </a:r>
            <a:r>
              <a:rPr lang="en-US" sz="2600" dirty="0"/>
              <a:t> *</a:t>
            </a:r>
            <a:r>
              <a:rPr lang="en-US" sz="2600" dirty="0" err="1"/>
              <a:t>mutex</a:t>
            </a:r>
            <a:r>
              <a:rPr lang="en-US" sz="2600" dirty="0"/>
              <a:t>);</a:t>
            </a:r>
          </a:p>
          <a:p>
            <a:pPr lvl="1"/>
            <a:r>
              <a:rPr lang="en-US" sz="2600" dirty="0" err="1"/>
              <a:t>int</a:t>
            </a:r>
            <a:r>
              <a:rPr lang="en-US" sz="2600" dirty="0"/>
              <a:t> </a:t>
            </a:r>
            <a:r>
              <a:rPr lang="en-US" sz="2600" dirty="0" err="1"/>
              <a:t>pthread_mutex_lock</a:t>
            </a:r>
            <a:r>
              <a:rPr lang="en-US" sz="2600" dirty="0"/>
              <a:t>(</a:t>
            </a:r>
            <a:r>
              <a:rPr lang="en-US" sz="2600" dirty="0" err="1"/>
              <a:t>pthread_mutex_t</a:t>
            </a:r>
            <a:r>
              <a:rPr lang="en-US" sz="2600" dirty="0"/>
              <a:t> *</a:t>
            </a:r>
            <a:r>
              <a:rPr lang="en-US" sz="2600" dirty="0" err="1"/>
              <a:t>mutex</a:t>
            </a:r>
            <a:r>
              <a:rPr lang="en-US" sz="2600" dirty="0"/>
              <a:t>);</a:t>
            </a:r>
          </a:p>
          <a:p>
            <a:pPr lvl="1"/>
            <a:r>
              <a:rPr lang="en-US" sz="2600" dirty="0" err="1"/>
              <a:t>int</a:t>
            </a:r>
            <a:r>
              <a:rPr lang="en-US" sz="2600" dirty="0"/>
              <a:t> </a:t>
            </a:r>
            <a:r>
              <a:rPr lang="en-US" sz="2600" dirty="0" err="1"/>
              <a:t>pthread_mutex_unlock</a:t>
            </a:r>
            <a:r>
              <a:rPr lang="en-US" sz="2600" dirty="0"/>
              <a:t>(</a:t>
            </a:r>
            <a:r>
              <a:rPr lang="en-US" sz="2600" dirty="0" err="1"/>
              <a:t>pthread_mutex_t</a:t>
            </a:r>
            <a:r>
              <a:rPr lang="en-US" sz="2600" dirty="0"/>
              <a:t> *</a:t>
            </a:r>
            <a:r>
              <a:rPr lang="en-US" sz="2600" dirty="0" err="1"/>
              <a:t>mutex</a:t>
            </a:r>
            <a:r>
              <a:rPr lang="en-US" sz="2600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1312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</TotalTime>
  <Words>233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Times New Roman</vt:lpstr>
      <vt:lpstr>Wingdings 3</vt:lpstr>
      <vt:lpstr>Ion</vt:lpstr>
      <vt:lpstr>Lập trình Multithread</vt:lpstr>
      <vt:lpstr>Agenda</vt:lpstr>
      <vt:lpstr>Multithread vs Multiprocess</vt:lpstr>
      <vt:lpstr>Multithread vs Multiprocess</vt:lpstr>
      <vt:lpstr>Các hàm cơ bản</vt:lpstr>
      <vt:lpstr>Các hàm cơ bản</vt:lpstr>
      <vt:lpstr>Các hàm cơ bản</vt:lpstr>
      <vt:lpstr>Đồng bộ thread</vt:lpstr>
      <vt:lpstr>Mutex</vt:lpstr>
      <vt:lpstr>Semaphore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trình Multithread</dc:title>
  <dc:creator>Quyen Ngo</dc:creator>
  <cp:lastModifiedBy>Quyen Ngo</cp:lastModifiedBy>
  <cp:revision>6</cp:revision>
  <dcterms:created xsi:type="dcterms:W3CDTF">2019-06-11T17:59:56Z</dcterms:created>
  <dcterms:modified xsi:type="dcterms:W3CDTF">2019-06-11T18:50:29Z</dcterms:modified>
</cp:coreProperties>
</file>