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BFC96-2990-4F12-8FE6-D7BA8E20D35F}" v="2" dt="2019-06-05T04:35:42.136"/>
    <p1510:client id="{E5A78441-5575-4A3A-AA22-8F0F4DA41097}" v="21" dt="2019-06-05T07:05:57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en Ngo" userId="a602b7f9-36d0-4400-9970-a1f6a0db2052" providerId="ADAL" clId="{DAFBFC96-2990-4F12-8FE6-D7BA8E20D35F}"/>
    <pc:docChg chg="addSld modSld">
      <pc:chgData name="Quyen Ngo" userId="a602b7f9-36d0-4400-9970-a1f6a0db2052" providerId="ADAL" clId="{DAFBFC96-2990-4F12-8FE6-D7BA8E20D35F}" dt="2019-06-05T04:35:38.147" v="0"/>
      <pc:docMkLst>
        <pc:docMk/>
      </pc:docMkLst>
      <pc:sldChg chg="add">
        <pc:chgData name="Quyen Ngo" userId="a602b7f9-36d0-4400-9970-a1f6a0db2052" providerId="ADAL" clId="{DAFBFC96-2990-4F12-8FE6-D7BA8E20D35F}" dt="2019-06-05T04:35:38.147" v="0"/>
        <pc:sldMkLst>
          <pc:docMk/>
          <pc:sldMk cId="2825979311" sldId="256"/>
        </pc:sldMkLst>
      </pc:sldChg>
    </pc:docChg>
  </pc:docChgLst>
  <pc:docChgLst>
    <pc:chgData name="Quyen Ngo" userId="a602b7f9-36d0-4400-9970-a1f6a0db2052" providerId="ADAL" clId="{E5A78441-5575-4A3A-AA22-8F0F4DA41097}"/>
    <pc:docChg chg="undo custSel mod addSld delSld modSld">
      <pc:chgData name="Quyen Ngo" userId="a602b7f9-36d0-4400-9970-a1f6a0db2052" providerId="ADAL" clId="{E5A78441-5575-4A3A-AA22-8F0F4DA41097}" dt="2019-06-05T07:05:57.772" v="892"/>
      <pc:docMkLst>
        <pc:docMk/>
      </pc:docMkLst>
      <pc:sldChg chg="modSp">
        <pc:chgData name="Quyen Ngo" userId="a602b7f9-36d0-4400-9970-a1f6a0db2052" providerId="ADAL" clId="{E5A78441-5575-4A3A-AA22-8F0F4DA41097}" dt="2019-06-05T04:42:27.604" v="35" actId="20577"/>
        <pc:sldMkLst>
          <pc:docMk/>
          <pc:sldMk cId="2825979311" sldId="256"/>
        </pc:sldMkLst>
        <pc:spChg chg="mod">
          <ac:chgData name="Quyen Ngo" userId="a602b7f9-36d0-4400-9970-a1f6a0db2052" providerId="ADAL" clId="{E5A78441-5575-4A3A-AA22-8F0F4DA41097}" dt="2019-06-05T04:41:59.464" v="15" actId="20577"/>
          <ac:spMkLst>
            <pc:docMk/>
            <pc:sldMk cId="2825979311" sldId="256"/>
            <ac:spMk id="2" creationId="{51C778FE-FADD-4C08-91D8-1AF8DEDB0C76}"/>
          </ac:spMkLst>
        </pc:spChg>
        <pc:spChg chg="mod">
          <ac:chgData name="Quyen Ngo" userId="a602b7f9-36d0-4400-9970-a1f6a0db2052" providerId="ADAL" clId="{E5A78441-5575-4A3A-AA22-8F0F4DA41097}" dt="2019-06-05T04:42:27.604" v="35" actId="20577"/>
          <ac:spMkLst>
            <pc:docMk/>
            <pc:sldMk cId="2825979311" sldId="256"/>
            <ac:spMk id="3" creationId="{F76F2CCC-24B9-458D-B724-060689804721}"/>
          </ac:spMkLst>
        </pc:spChg>
      </pc:sldChg>
      <pc:sldChg chg="modSp add">
        <pc:chgData name="Quyen Ngo" userId="a602b7f9-36d0-4400-9970-a1f6a0db2052" providerId="ADAL" clId="{E5A78441-5575-4A3A-AA22-8F0F4DA41097}" dt="2019-06-05T06:23:41.287" v="847" actId="15"/>
        <pc:sldMkLst>
          <pc:docMk/>
          <pc:sldMk cId="710285725" sldId="257"/>
        </pc:sldMkLst>
        <pc:spChg chg="mod">
          <ac:chgData name="Quyen Ngo" userId="a602b7f9-36d0-4400-9970-a1f6a0db2052" providerId="ADAL" clId="{E5A78441-5575-4A3A-AA22-8F0F4DA41097}" dt="2019-06-05T04:42:38.712" v="42" actId="20577"/>
          <ac:spMkLst>
            <pc:docMk/>
            <pc:sldMk cId="710285725" sldId="257"/>
            <ac:spMk id="2" creationId="{D9E136D2-09CC-4083-B93B-4959C3C08A73}"/>
          </ac:spMkLst>
        </pc:spChg>
        <pc:spChg chg="mod">
          <ac:chgData name="Quyen Ngo" userId="a602b7f9-36d0-4400-9970-a1f6a0db2052" providerId="ADAL" clId="{E5A78441-5575-4A3A-AA22-8F0F4DA41097}" dt="2019-06-05T06:23:41.287" v="847" actId="15"/>
          <ac:spMkLst>
            <pc:docMk/>
            <pc:sldMk cId="710285725" sldId="257"/>
            <ac:spMk id="3" creationId="{C0BBEB0A-7E15-44DA-9C7B-0C262288F362}"/>
          </ac:spMkLst>
        </pc:spChg>
      </pc:sldChg>
      <pc:sldChg chg="addSp delSp modSp add mod setBg setClrOvrMap">
        <pc:chgData name="Quyen Ngo" userId="a602b7f9-36d0-4400-9970-a1f6a0db2052" providerId="ADAL" clId="{E5A78441-5575-4A3A-AA22-8F0F4DA41097}" dt="2019-06-05T06:26:35.462" v="851" actId="14826"/>
        <pc:sldMkLst>
          <pc:docMk/>
          <pc:sldMk cId="2061118690" sldId="258"/>
        </pc:sldMkLst>
        <pc:spChg chg="mod or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" creationId="{C42185F8-7095-49BC-A180-3CB1172DA139}"/>
          </ac:spMkLst>
        </pc:spChg>
        <pc:spChg chg="add del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3" creationId="{2807195A-6DCD-4FE4-AD03-C65148C2C52A}"/>
          </ac:spMkLst>
        </pc:spChg>
        <pc:spChg chg="add del">
          <ac:chgData name="Quyen Ngo" userId="a602b7f9-36d0-4400-9970-a1f6a0db2052" providerId="ADAL" clId="{E5A78441-5575-4A3A-AA22-8F0F4DA41097}" dt="2019-06-05T06:15:23.434" v="800" actId="26606"/>
          <ac:spMkLst>
            <pc:docMk/>
            <pc:sldMk cId="2061118690" sldId="258"/>
            <ac:spMk id="13" creationId="{989BE678-777B-482A-A616-FEDC47B162E5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14" creationId="{4AC0CD9D-7610-4620-93B4-798CCD9AB581}"/>
          </ac:spMkLst>
        </pc:spChg>
        <pc:spChg chg="add del">
          <ac:chgData name="Quyen Ngo" userId="a602b7f9-36d0-4400-9970-a1f6a0db2052" providerId="ADAL" clId="{E5A78441-5575-4A3A-AA22-8F0F4DA41097}" dt="2019-06-05T06:15:23.434" v="800" actId="26606"/>
          <ac:spMkLst>
            <pc:docMk/>
            <pc:sldMk cId="2061118690" sldId="258"/>
            <ac:spMk id="19" creationId="{D28BE0C3-2102-4820-B88B-A448B1840D14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0" creationId="{DE4D62F9-188E-4530-84C2-24BDEE4BEB82}"/>
          </ac:spMkLst>
        </pc:spChg>
        <pc:spChg chg="add del">
          <ac:chgData name="Quyen Ngo" userId="a602b7f9-36d0-4400-9970-a1f6a0db2052" providerId="ADAL" clId="{E5A78441-5575-4A3A-AA22-8F0F4DA41097}" dt="2019-06-05T06:15:23.434" v="800" actId="26606"/>
          <ac:spMkLst>
            <pc:docMk/>
            <pc:sldMk cId="2061118690" sldId="258"/>
            <ac:spMk id="21" creationId="{A4322390-8B58-46BE-88EB-D9FD30C08743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2" creationId="{757B325C-3E35-45CF-9D07-3BCB281F3B9C}"/>
          </ac:spMkLst>
        </pc:spChg>
        <pc:spChg chg="add del">
          <ac:chgData name="Quyen Ngo" userId="a602b7f9-36d0-4400-9970-a1f6a0db2052" providerId="ADAL" clId="{E5A78441-5575-4A3A-AA22-8F0F4DA41097}" dt="2019-06-05T06:15:23.434" v="800" actId="26606"/>
          <ac:spMkLst>
            <pc:docMk/>
            <pc:sldMk cId="2061118690" sldId="258"/>
            <ac:spMk id="23" creationId="{C885E190-58DD-42DD-A4A8-401E15C92A52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4" creationId="{C24BEC42-AFF3-40D1-93A2-A27A42E1E23C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6" creationId="{608F427C-1EC9-4280-9367-F2B3AA063E82}"/>
          </ac:spMkLst>
        </pc:spChg>
        <pc:spChg chg="add">
          <ac:chgData name="Quyen Ngo" userId="a602b7f9-36d0-4400-9970-a1f6a0db2052" providerId="ADAL" clId="{E5A78441-5575-4A3A-AA22-8F0F4DA41097}" dt="2019-06-05T06:16:34.519" v="802" actId="26606"/>
          <ac:spMkLst>
            <pc:docMk/>
            <pc:sldMk cId="2061118690" sldId="258"/>
            <ac:spMk id="28" creationId="{F98810A7-E114-447A-A7D6-69B27CFB5650}"/>
          </ac:spMkLst>
        </pc:spChg>
        <pc:picChg chg="add del mod">
          <ac:chgData name="Quyen Ngo" userId="a602b7f9-36d0-4400-9970-a1f6a0db2052" providerId="ADAL" clId="{E5A78441-5575-4A3A-AA22-8F0F4DA41097}" dt="2019-06-05T06:15:25.528" v="801"/>
          <ac:picMkLst>
            <pc:docMk/>
            <pc:sldMk cId="2061118690" sldId="258"/>
            <ac:picMk id="4" creationId="{962471CA-48BA-4EBA-9766-BC6CE9188C35}"/>
          </ac:picMkLst>
        </pc:picChg>
        <pc:picChg chg="add mod">
          <ac:chgData name="Quyen Ngo" userId="a602b7f9-36d0-4400-9970-a1f6a0db2052" providerId="ADAL" clId="{E5A78441-5575-4A3A-AA22-8F0F4DA41097}" dt="2019-06-05T06:26:35.462" v="851" actId="14826"/>
          <ac:picMkLst>
            <pc:docMk/>
            <pc:sldMk cId="2061118690" sldId="258"/>
            <ac:picMk id="7" creationId="{97D3AC98-27FE-4538-BA2F-FEEDBF883E79}"/>
          </ac:picMkLst>
        </pc:picChg>
        <pc:picChg chg="add del">
          <ac:chgData name="Quyen Ngo" userId="a602b7f9-36d0-4400-9970-a1f6a0db2052" providerId="ADAL" clId="{E5A78441-5575-4A3A-AA22-8F0F4DA41097}" dt="2019-06-05T06:15:23.434" v="800" actId="26606"/>
          <ac:picMkLst>
            <pc:docMk/>
            <pc:sldMk cId="2061118690" sldId="258"/>
            <ac:picMk id="9" creationId="{DF19BAF3-7E20-4B9D-B544-BABAEEA1FA75}"/>
          </ac:picMkLst>
        </pc:picChg>
        <pc:picChg chg="add">
          <ac:chgData name="Quyen Ngo" userId="a602b7f9-36d0-4400-9970-a1f6a0db2052" providerId="ADAL" clId="{E5A78441-5575-4A3A-AA22-8F0F4DA41097}" dt="2019-06-05T06:16:34.519" v="802" actId="26606"/>
          <ac:picMkLst>
            <pc:docMk/>
            <pc:sldMk cId="2061118690" sldId="258"/>
            <ac:picMk id="10" creationId="{41B68C77-138E-4BF7-A276-BD0C78A4219F}"/>
          </ac:picMkLst>
        </pc:picChg>
        <pc:picChg chg="add del">
          <ac:chgData name="Quyen Ngo" userId="a602b7f9-36d0-4400-9970-a1f6a0db2052" providerId="ADAL" clId="{E5A78441-5575-4A3A-AA22-8F0F4DA41097}" dt="2019-06-05T06:15:23.434" v="800" actId="26606"/>
          <ac:picMkLst>
            <pc:docMk/>
            <pc:sldMk cId="2061118690" sldId="258"/>
            <ac:picMk id="11" creationId="{950648F4-ABCD-4DF0-8641-76CFB2354721}"/>
          </ac:picMkLst>
        </pc:picChg>
        <pc:picChg chg="add">
          <ac:chgData name="Quyen Ngo" userId="a602b7f9-36d0-4400-9970-a1f6a0db2052" providerId="ADAL" clId="{E5A78441-5575-4A3A-AA22-8F0F4DA41097}" dt="2019-06-05T06:16:34.519" v="802" actId="26606"/>
          <ac:picMkLst>
            <pc:docMk/>
            <pc:sldMk cId="2061118690" sldId="258"/>
            <ac:picMk id="12" creationId="{7C268552-D473-46ED-B1B8-422042C4DEF1}"/>
          </ac:picMkLst>
        </pc:picChg>
        <pc:picChg chg="add del">
          <ac:chgData name="Quyen Ngo" userId="a602b7f9-36d0-4400-9970-a1f6a0db2052" providerId="ADAL" clId="{E5A78441-5575-4A3A-AA22-8F0F4DA41097}" dt="2019-06-05T06:15:23.434" v="800" actId="26606"/>
          <ac:picMkLst>
            <pc:docMk/>
            <pc:sldMk cId="2061118690" sldId="258"/>
            <ac:picMk id="15" creationId="{CF1EB4BD-9C7E-4AA3-9681-C7EB0DA6250B}"/>
          </ac:picMkLst>
        </pc:picChg>
        <pc:picChg chg="add">
          <ac:chgData name="Quyen Ngo" userId="a602b7f9-36d0-4400-9970-a1f6a0db2052" providerId="ADAL" clId="{E5A78441-5575-4A3A-AA22-8F0F4DA41097}" dt="2019-06-05T06:16:34.519" v="802" actId="26606"/>
          <ac:picMkLst>
            <pc:docMk/>
            <pc:sldMk cId="2061118690" sldId="258"/>
            <ac:picMk id="16" creationId="{B9238B3E-24AA-439A-B527-6C5DF6D72145}"/>
          </ac:picMkLst>
        </pc:picChg>
        <pc:picChg chg="add del">
          <ac:chgData name="Quyen Ngo" userId="a602b7f9-36d0-4400-9970-a1f6a0db2052" providerId="ADAL" clId="{E5A78441-5575-4A3A-AA22-8F0F4DA41097}" dt="2019-06-05T06:15:23.434" v="800" actId="26606"/>
          <ac:picMkLst>
            <pc:docMk/>
            <pc:sldMk cId="2061118690" sldId="258"/>
            <ac:picMk id="17" creationId="{94AAE3AA-3759-4D28-B0EF-575F25A5146C}"/>
          </ac:picMkLst>
        </pc:picChg>
        <pc:picChg chg="add">
          <ac:chgData name="Quyen Ngo" userId="a602b7f9-36d0-4400-9970-a1f6a0db2052" providerId="ADAL" clId="{E5A78441-5575-4A3A-AA22-8F0F4DA41097}" dt="2019-06-05T06:16:34.519" v="802" actId="26606"/>
          <ac:picMkLst>
            <pc:docMk/>
            <pc:sldMk cId="2061118690" sldId="258"/>
            <ac:picMk id="18" creationId="{69F01145-BEA3-4CBF-AA21-10077B948CA8}"/>
          </ac:picMkLst>
        </pc:picChg>
      </pc:sldChg>
      <pc:sldChg chg="addSp delSp modSp add">
        <pc:chgData name="Quyen Ngo" userId="a602b7f9-36d0-4400-9970-a1f6a0db2052" providerId="ADAL" clId="{E5A78441-5575-4A3A-AA22-8F0F4DA41097}" dt="2019-06-05T06:18:09.007" v="845"/>
        <pc:sldMkLst>
          <pc:docMk/>
          <pc:sldMk cId="835834277" sldId="259"/>
        </pc:sldMkLst>
        <pc:spChg chg="mod">
          <ac:chgData name="Quyen Ngo" userId="a602b7f9-36d0-4400-9970-a1f6a0db2052" providerId="ADAL" clId="{E5A78441-5575-4A3A-AA22-8F0F4DA41097}" dt="2019-06-05T06:18:06.844" v="844" actId="20577"/>
          <ac:spMkLst>
            <pc:docMk/>
            <pc:sldMk cId="835834277" sldId="259"/>
            <ac:spMk id="2" creationId="{1973FC0F-4BA6-4B88-9EFB-8994525120E6}"/>
          </ac:spMkLst>
        </pc:spChg>
        <pc:spChg chg="del">
          <ac:chgData name="Quyen Ngo" userId="a602b7f9-36d0-4400-9970-a1f6a0db2052" providerId="ADAL" clId="{E5A78441-5575-4A3A-AA22-8F0F4DA41097}" dt="2019-06-05T06:18:09.007" v="845"/>
          <ac:spMkLst>
            <pc:docMk/>
            <pc:sldMk cId="835834277" sldId="259"/>
            <ac:spMk id="3" creationId="{E2ECB2E6-0BC7-4A98-BF79-FBDCB02F3526}"/>
          </ac:spMkLst>
        </pc:spChg>
        <pc:picChg chg="add mod">
          <ac:chgData name="Quyen Ngo" userId="a602b7f9-36d0-4400-9970-a1f6a0db2052" providerId="ADAL" clId="{E5A78441-5575-4A3A-AA22-8F0F4DA41097}" dt="2019-06-05T06:18:09.007" v="845"/>
          <ac:picMkLst>
            <pc:docMk/>
            <pc:sldMk cId="835834277" sldId="259"/>
            <ac:picMk id="4" creationId="{94159FAC-8E25-4AE5-99B6-A232A0E95C8C}"/>
          </ac:picMkLst>
        </pc:picChg>
      </pc:sldChg>
      <pc:sldChg chg="addSp delSp modSp add mod setBg">
        <pc:chgData name="Quyen Ngo" userId="a602b7f9-36d0-4400-9970-a1f6a0db2052" providerId="ADAL" clId="{E5A78441-5575-4A3A-AA22-8F0F4DA41097}" dt="2019-06-05T06:24:53.955" v="850" actId="14826"/>
        <pc:sldMkLst>
          <pc:docMk/>
          <pc:sldMk cId="3554936817" sldId="260"/>
        </pc:sldMkLst>
        <pc:spChg chg="mod">
          <ac:chgData name="Quyen Ngo" userId="a602b7f9-36d0-4400-9970-a1f6a0db2052" providerId="ADAL" clId="{E5A78441-5575-4A3A-AA22-8F0F4DA41097}" dt="2019-06-05T06:24:28.987" v="849" actId="26606"/>
          <ac:spMkLst>
            <pc:docMk/>
            <pc:sldMk cId="3554936817" sldId="260"/>
            <ac:spMk id="2" creationId="{4CD690EB-B153-4174-806E-0CAF9DA4CBD0}"/>
          </ac:spMkLst>
        </pc:spChg>
        <pc:spChg chg="del">
          <ac:chgData name="Quyen Ngo" userId="a602b7f9-36d0-4400-9970-a1f6a0db2052" providerId="ADAL" clId="{E5A78441-5575-4A3A-AA22-8F0F4DA41097}" dt="2019-06-05T06:24:28.987" v="849" actId="26606"/>
          <ac:spMkLst>
            <pc:docMk/>
            <pc:sldMk cId="3554936817" sldId="260"/>
            <ac:spMk id="3" creationId="{6E4B367A-38F5-4382-A7C4-78D7155B0A4C}"/>
          </ac:spMkLst>
        </pc:spChg>
        <pc:spChg chg="add">
          <ac:chgData name="Quyen Ngo" userId="a602b7f9-36d0-4400-9970-a1f6a0db2052" providerId="ADAL" clId="{E5A78441-5575-4A3A-AA22-8F0F4DA41097}" dt="2019-06-05T06:24:28.987" v="849" actId="26606"/>
          <ac:spMkLst>
            <pc:docMk/>
            <pc:sldMk cId="3554936817" sldId="260"/>
            <ac:spMk id="14" creationId="{4AC0CD9D-7610-4620-93B4-798CCD9AB581}"/>
          </ac:spMkLst>
        </pc:spChg>
        <pc:spChg chg="add">
          <ac:chgData name="Quyen Ngo" userId="a602b7f9-36d0-4400-9970-a1f6a0db2052" providerId="ADAL" clId="{E5A78441-5575-4A3A-AA22-8F0F4DA41097}" dt="2019-06-05T06:24:28.987" v="849" actId="26606"/>
          <ac:spMkLst>
            <pc:docMk/>
            <pc:sldMk cId="3554936817" sldId="260"/>
            <ac:spMk id="20" creationId="{DE4D62F9-188E-4530-84C2-24BDEE4BEB82}"/>
          </ac:spMkLst>
        </pc:spChg>
        <pc:picChg chg="add mod">
          <ac:chgData name="Quyen Ngo" userId="a602b7f9-36d0-4400-9970-a1f6a0db2052" providerId="ADAL" clId="{E5A78441-5575-4A3A-AA22-8F0F4DA41097}" dt="2019-06-05T06:24:53.955" v="850" actId="14826"/>
          <ac:picMkLst>
            <pc:docMk/>
            <pc:sldMk cId="3554936817" sldId="260"/>
            <ac:picMk id="7" creationId="{3C55179B-5F5F-4209-BA19-E05F4F62CF71}"/>
          </ac:picMkLst>
        </pc:picChg>
        <pc:picChg chg="add">
          <ac:chgData name="Quyen Ngo" userId="a602b7f9-36d0-4400-9970-a1f6a0db2052" providerId="ADAL" clId="{E5A78441-5575-4A3A-AA22-8F0F4DA41097}" dt="2019-06-05T06:24:28.987" v="849" actId="26606"/>
          <ac:picMkLst>
            <pc:docMk/>
            <pc:sldMk cId="3554936817" sldId="260"/>
            <ac:picMk id="10" creationId="{41B68C77-138E-4BF7-A276-BD0C78A4219F}"/>
          </ac:picMkLst>
        </pc:picChg>
        <pc:picChg chg="add">
          <ac:chgData name="Quyen Ngo" userId="a602b7f9-36d0-4400-9970-a1f6a0db2052" providerId="ADAL" clId="{E5A78441-5575-4A3A-AA22-8F0F4DA41097}" dt="2019-06-05T06:24:28.987" v="849" actId="26606"/>
          <ac:picMkLst>
            <pc:docMk/>
            <pc:sldMk cId="3554936817" sldId="260"/>
            <ac:picMk id="12" creationId="{7C268552-D473-46ED-B1B8-422042C4DEF1}"/>
          </ac:picMkLst>
        </pc:picChg>
        <pc:picChg chg="add">
          <ac:chgData name="Quyen Ngo" userId="a602b7f9-36d0-4400-9970-a1f6a0db2052" providerId="ADAL" clId="{E5A78441-5575-4A3A-AA22-8F0F4DA41097}" dt="2019-06-05T06:24:28.987" v="849" actId="26606"/>
          <ac:picMkLst>
            <pc:docMk/>
            <pc:sldMk cId="3554936817" sldId="260"/>
            <ac:picMk id="16" creationId="{B9238B3E-24AA-439A-B527-6C5DF6D72145}"/>
          </ac:picMkLst>
        </pc:picChg>
        <pc:picChg chg="add">
          <ac:chgData name="Quyen Ngo" userId="a602b7f9-36d0-4400-9970-a1f6a0db2052" providerId="ADAL" clId="{E5A78441-5575-4A3A-AA22-8F0F4DA41097}" dt="2019-06-05T06:24:28.987" v="849" actId="26606"/>
          <ac:picMkLst>
            <pc:docMk/>
            <pc:sldMk cId="3554936817" sldId="260"/>
            <ac:picMk id="18" creationId="{69F01145-BEA3-4CBF-AA21-10077B948CA8}"/>
          </ac:picMkLst>
        </pc:picChg>
      </pc:sldChg>
      <pc:sldChg chg="addSp delSp modSp add">
        <pc:chgData name="Quyen Ngo" userId="a602b7f9-36d0-4400-9970-a1f6a0db2052" providerId="ADAL" clId="{E5A78441-5575-4A3A-AA22-8F0F4DA41097}" dt="2019-06-05T07:03:39.943" v="884" actId="478"/>
        <pc:sldMkLst>
          <pc:docMk/>
          <pc:sldMk cId="1067364125" sldId="261"/>
        </pc:sldMkLst>
        <pc:spChg chg="mod">
          <ac:chgData name="Quyen Ngo" userId="a602b7f9-36d0-4400-9970-a1f6a0db2052" providerId="ADAL" clId="{E5A78441-5575-4A3A-AA22-8F0F4DA41097}" dt="2019-06-05T06:29:57.987" v="853"/>
          <ac:spMkLst>
            <pc:docMk/>
            <pc:sldMk cId="1067364125" sldId="261"/>
            <ac:spMk id="2" creationId="{FD94E2DB-2656-418C-A0F6-54A19E851686}"/>
          </ac:spMkLst>
        </pc:spChg>
        <pc:spChg chg="mod">
          <ac:chgData name="Quyen Ngo" userId="a602b7f9-36d0-4400-9970-a1f6a0db2052" providerId="ADAL" clId="{E5A78441-5575-4A3A-AA22-8F0F4DA41097}" dt="2019-06-05T07:03:37.223" v="883" actId="20577"/>
          <ac:spMkLst>
            <pc:docMk/>
            <pc:sldMk cId="1067364125" sldId="261"/>
            <ac:spMk id="3" creationId="{DBF26C2B-9B77-4B75-A7E4-8842B7E50AC1}"/>
          </ac:spMkLst>
        </pc:spChg>
        <pc:picChg chg="add del mod">
          <ac:chgData name="Quyen Ngo" userId="a602b7f9-36d0-4400-9970-a1f6a0db2052" providerId="ADAL" clId="{E5A78441-5575-4A3A-AA22-8F0F4DA41097}" dt="2019-06-05T07:03:39.943" v="884" actId="478"/>
          <ac:picMkLst>
            <pc:docMk/>
            <pc:sldMk cId="1067364125" sldId="261"/>
            <ac:picMk id="4" creationId="{82EC1D48-98C2-4B04-B946-A3CA48BDAAD6}"/>
          </ac:picMkLst>
        </pc:picChg>
      </pc:sldChg>
      <pc:sldChg chg="modSp add">
        <pc:chgData name="Quyen Ngo" userId="a602b7f9-36d0-4400-9970-a1f6a0db2052" providerId="ADAL" clId="{E5A78441-5575-4A3A-AA22-8F0F4DA41097}" dt="2019-06-05T07:05:25.419" v="886"/>
        <pc:sldMkLst>
          <pc:docMk/>
          <pc:sldMk cId="2063584598" sldId="262"/>
        </pc:sldMkLst>
        <pc:spChg chg="mod">
          <ac:chgData name="Quyen Ngo" userId="a602b7f9-36d0-4400-9970-a1f6a0db2052" providerId="ADAL" clId="{E5A78441-5575-4A3A-AA22-8F0F4DA41097}" dt="2019-06-05T07:05:25.419" v="886"/>
          <ac:spMkLst>
            <pc:docMk/>
            <pc:sldMk cId="2063584598" sldId="262"/>
            <ac:spMk id="2" creationId="{F1C73018-8F33-4753-935D-969E5C312B7E}"/>
          </ac:spMkLst>
        </pc:spChg>
      </pc:sldChg>
      <pc:sldChg chg="modSp add">
        <pc:chgData name="Quyen Ngo" userId="a602b7f9-36d0-4400-9970-a1f6a0db2052" providerId="ADAL" clId="{E5A78441-5575-4A3A-AA22-8F0F4DA41097}" dt="2019-06-05T07:05:42.170" v="890"/>
        <pc:sldMkLst>
          <pc:docMk/>
          <pc:sldMk cId="2108587645" sldId="263"/>
        </pc:sldMkLst>
        <pc:spChg chg="mod">
          <ac:chgData name="Quyen Ngo" userId="a602b7f9-36d0-4400-9970-a1f6a0db2052" providerId="ADAL" clId="{E5A78441-5575-4A3A-AA22-8F0F4DA41097}" dt="2019-06-05T07:05:42.170" v="890"/>
          <ac:spMkLst>
            <pc:docMk/>
            <pc:sldMk cId="2108587645" sldId="263"/>
            <ac:spMk id="2" creationId="{96022AD9-79DC-43D8-BF6C-ACD93B67F6D1}"/>
          </ac:spMkLst>
        </pc:spChg>
      </pc:sldChg>
      <pc:sldChg chg="add del">
        <pc:chgData name="Quyen Ngo" userId="a602b7f9-36d0-4400-9970-a1f6a0db2052" providerId="ADAL" clId="{E5A78441-5575-4A3A-AA22-8F0F4DA41097}" dt="2019-06-05T07:05:30.390" v="888"/>
        <pc:sldMkLst>
          <pc:docMk/>
          <pc:sldMk cId="3921625825" sldId="263"/>
        </pc:sldMkLst>
      </pc:sldChg>
      <pc:sldChg chg="modSp add">
        <pc:chgData name="Quyen Ngo" userId="a602b7f9-36d0-4400-9970-a1f6a0db2052" providerId="ADAL" clId="{E5A78441-5575-4A3A-AA22-8F0F4DA41097}" dt="2019-06-05T07:05:57.772" v="892"/>
        <pc:sldMkLst>
          <pc:docMk/>
          <pc:sldMk cId="2204527045" sldId="264"/>
        </pc:sldMkLst>
        <pc:spChg chg="mod">
          <ac:chgData name="Quyen Ngo" userId="a602b7f9-36d0-4400-9970-a1f6a0db2052" providerId="ADAL" clId="{E5A78441-5575-4A3A-AA22-8F0F4DA41097}" dt="2019-06-05T07:05:57.772" v="892"/>
          <ac:spMkLst>
            <pc:docMk/>
            <pc:sldMk cId="2204527045" sldId="264"/>
            <ac:spMk id="2" creationId="{943BA0E3-10BD-460D-9B45-807FA5635D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D9DD6-5B83-4530-B8B5-3EF5301B013F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DA7D-454D-43CE-9FC3-BC04F42F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ADA7D-454D-43CE-9FC3-BC04F42F4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5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3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9E054F-0BCC-4E47-8793-C52893DB0C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A635-E958-4940-8AE8-19D72F646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9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8FE-FADD-4C08-91D8-1AF8DEDB0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F2CCC-24B9-458D-B724-06068980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Ngo Sinh quyen</a:t>
            </a:r>
          </a:p>
        </p:txBody>
      </p:sp>
    </p:spTree>
    <p:extLst>
      <p:ext uri="{BB962C8B-B14F-4D97-AF65-F5344CB8AC3E}">
        <p14:creationId xmlns:p14="http://schemas.microsoft.com/office/powerpoint/2010/main" val="28259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36D2-09CC-4083-B93B-4959C3C0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EB0A-7E15-44DA-9C7B-0C262288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IOT system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RPI </a:t>
            </a:r>
            <a:r>
              <a:rPr lang="en-US" dirty="0" err="1"/>
              <a:t>trong</a:t>
            </a:r>
            <a:r>
              <a:rPr lang="en-US" dirty="0"/>
              <a:t> IOT system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RPI </a:t>
            </a:r>
            <a:r>
              <a:rPr lang="en-US" dirty="0" err="1"/>
              <a:t>làm</a:t>
            </a:r>
            <a:r>
              <a:rPr lang="en-US" dirty="0"/>
              <a:t> Webserver Control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RPI </a:t>
            </a:r>
            <a:r>
              <a:rPr lang="en-US" dirty="0" err="1"/>
              <a:t>làm</a:t>
            </a:r>
            <a:r>
              <a:rPr lang="en-US" dirty="0"/>
              <a:t> Webserver Sensor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RPI server </a:t>
            </a:r>
            <a:r>
              <a:rPr lang="en-US" dirty="0" err="1"/>
              <a:t>và</a:t>
            </a:r>
            <a:r>
              <a:rPr lang="en-US" dirty="0"/>
              <a:t> RPI client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socket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Thingspeak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185F8-7095-49BC-A180-3CB1172D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Giới thiệu IOT system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97D3AC98-27FE-4538-BA2F-FEEDBF883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111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FC0F-4BA6-4B88-9EFB-89945251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IOT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59FAC-8E25-4AE5-99B6-A232A0E95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337" y="2052638"/>
            <a:ext cx="67991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90EB-B153-4174-806E-0CAF9DA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Một số cách sử dụng RPI trong IOT system</a:t>
            </a:r>
            <a:b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7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3C55179B-5F5F-4209-BA19-E05F4F62C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549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2DB-2656-418C-A0F6-54A19E85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RPI </a:t>
            </a:r>
            <a:r>
              <a:rPr lang="en-US" dirty="0" err="1"/>
              <a:t>làm</a:t>
            </a:r>
            <a:r>
              <a:rPr lang="en-US" dirty="0"/>
              <a:t> Webserver Control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52917"/>
            <a:ext cx="8946541" cy="37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6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018-8F33-4753-935D-969E5C31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RPI </a:t>
            </a:r>
            <a:r>
              <a:rPr lang="en-US" dirty="0" err="1"/>
              <a:t>làm</a:t>
            </a:r>
            <a:r>
              <a:rPr lang="en-US" dirty="0"/>
              <a:t> Webserver Sensor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44" y="2052638"/>
            <a:ext cx="79832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2AD9-79DC-43D8-BF6C-ACD93B67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RPI server </a:t>
            </a:r>
            <a:r>
              <a:rPr lang="en-US" dirty="0" err="1"/>
              <a:t>và</a:t>
            </a:r>
            <a:r>
              <a:rPr lang="en-US" dirty="0"/>
              <a:t> RPI client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socket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10436"/>
            <a:ext cx="8947150" cy="30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0E3-10BD-460D-9B45-807FA563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Thingspeak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064544"/>
            <a:ext cx="8258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IOT system</vt:lpstr>
      <vt:lpstr>Agenda</vt:lpstr>
      <vt:lpstr>Giới thiệu IOT system</vt:lpstr>
      <vt:lpstr>Giới thiệu IOT system</vt:lpstr>
      <vt:lpstr>Một số cách sử dụng RPI trong IOT system </vt:lpstr>
      <vt:lpstr>Sử dụng RPI làm Webserver Control </vt:lpstr>
      <vt:lpstr>Sử dụng RPI làm Webserver Sensor </vt:lpstr>
      <vt:lpstr>Giao tiếp RPI server và RPI client sử dụng socket </vt:lpstr>
      <vt:lpstr>Sử dụng Thingspeak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</dc:title>
  <dc:creator>Quyen Ngo</dc:creator>
  <cp:lastModifiedBy>Quyen Ngo</cp:lastModifiedBy>
  <cp:revision>7</cp:revision>
  <dcterms:created xsi:type="dcterms:W3CDTF">2019-06-05T06:24:28Z</dcterms:created>
  <dcterms:modified xsi:type="dcterms:W3CDTF">2019-06-06T16:07:01Z</dcterms:modified>
</cp:coreProperties>
</file>