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65" r:id="rId8"/>
    <p:sldId id="261" r:id="rId9"/>
    <p:sldId id="260" r:id="rId10"/>
    <p:sldId id="259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60CE-5BE9-4999-A479-5CC727D9E92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695-2503-4ED8-8922-DE7A597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2.0/d7/dfc/group__highgui.html#ga453d42fe4cb60e5723281a89973ee56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https://docs.opencv.org/4.2.0/d7/dfc/group__highgui.html#ga453d42fe4cb60e5723281a89973ee563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42695-2503-4ED8-8922-DE7A597E3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9B-F9EC-4D3C-835B-B7A5E03E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D2F-9538-49EB-8C3B-8784EBF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C5C0-E1AB-43E1-952F-C0889F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1EA-9FCC-4782-A2D3-467F235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50C-E07E-41C6-B110-05EF822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144-9E65-4F0C-989B-9D0A9A4F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29B-D3CC-463E-A5B2-8A7AFE06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681-DD72-45BB-A244-625150B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9540-172C-48AF-BDC2-A237C12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E46-16BD-423F-9848-F6DC9B8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742A-5395-4BA2-A915-F20C800A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095B-7C4D-4D1E-BC2A-F99E3A5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C9C-EF5C-4DFA-8ACA-5F57527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D2-B9FE-4CE8-88ED-1FBDC15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B88-75DE-495D-88A2-55B47F0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11D-3F2E-4CD2-8D15-C225D8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AB8-5D91-410C-A9D0-4A64687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53A3-8857-4989-901B-038A311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FF33-AD02-4D22-9E0A-A8B704F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52C-6B9A-478D-93FB-D56ADC6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FDF-9DFF-45C7-8B5A-81D1DA7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81EE-EB91-411F-82AD-6DFCEFE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654-728F-4A3B-8BF0-AE98EC6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6719-52A9-40F6-9580-7BE7C15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3443-8701-4E4D-B4D6-BFDB8D0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23CE-32A4-4061-A780-4592C4B1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1F5-39B2-44F4-B3CE-71EDCBDE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0DFB-4125-4830-9AD7-08A1856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4546-259F-479F-90E7-6DE5BA1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7AD6-92FE-4ABC-94F4-F5AC758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442B-8BAE-470D-9AAA-012A0BF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FA7D-348A-4EE8-9F1E-FDFD7C1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A5-3067-4C7B-A038-820A1E1A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611F-C040-40CF-AC81-1AD36687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4C7B-6F62-415F-8536-B4997AD3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DF23-F903-4A6E-9717-F0FFFB5C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90F48-F4C7-41A6-A5BF-42D9CF4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E6F7-64AF-48E4-B375-613781E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D19A-901E-425E-82D0-66AF3E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AEF-1B71-4061-B967-EEF63B2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37E9-5F2C-4F0D-AFF8-5653019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AAFA-0FFC-4D20-AB0F-215AA04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9ED9-A21D-45A3-A5A7-8CA236A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C3CE-640B-4466-8A25-7FD2A2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ED3B-2EBF-4EF4-BB98-033B00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B736-2624-478D-B601-FEA90E2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65A-D9C3-4BCA-B8AD-62903D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7ED-B51C-4995-B89D-EEB13820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C819-1D41-448F-9C5B-CCF62777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D862-EFA6-43F3-B27B-8FC141A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4360-D65A-49AC-8AE4-4C9F03E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E5BB-F454-4EA5-B1B1-66B13BB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D2E-CEC2-4AE5-BE0A-2C0F701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8357-DFE1-41E7-9CC0-A9F614B2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F3E3-1C9A-4B14-B88D-D547F67E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07C-16BA-458D-8396-527CA50E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610F-FBA6-476E-8814-B27699CA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E7FC-ED0C-4A14-BC40-0D5293A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6464-BE7E-4F63-9554-E7E7F581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F0E1-3D64-4F62-A439-434CABEC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831-90A1-4BAE-B6BC-A92DE03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67C6-969B-4601-8D1D-2A5CCB6043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D35-1F46-4281-BAD5-78A29B85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60B4-274D-4863-86C0-271CD0F1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filtering/py_filtering.html?highlight=gaussianblu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BB3-E2B0-41D6-8A4E-35EDFAD8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vi-VN" dirty="0"/>
              <a:t>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1F8A-5060-4EE7-A31D-973E0E14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Cắt mảng và crop ảnh</a:t>
            </a:r>
          </a:p>
        </p:txBody>
      </p:sp>
    </p:spTree>
    <p:extLst>
      <p:ext uri="{BB962C8B-B14F-4D97-AF65-F5344CB8AC3E}">
        <p14:creationId xmlns:p14="http://schemas.microsoft.com/office/powerpoint/2010/main" val="31746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EEDCF-141F-44D2-93ED-09D17D8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ROI(Region of Interest)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3B43D-0814-4EBD-A480-E6BB2C38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(ROI)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01256-49EB-41F0-8E8F-690B6B89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47" y="3684265"/>
            <a:ext cx="9517306" cy="15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Resize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4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38AB-FB7D-4B96-8329-FEED181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D1-9109-4581-B3FF-553EE282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9601-3DD4-4127-99B8-AB03ADD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F505E-1F32-4509-A9F4-0D6F3512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3"/>
            <a:ext cx="10964084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ABB-1B5F-413F-B82A-5D4F93F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CF2C7-A0A2-4120-8731-736ABCEA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437507"/>
            <a:ext cx="11353800" cy="1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Xoay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25524-24C5-4D67-AACC-2AD7B294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7569C-E2A3-404B-839E-AD7EBDC1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3101181"/>
            <a:ext cx="10029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Làm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6600" dirty="0" err="1">
                <a:solidFill>
                  <a:srgbClr val="FFFFFF"/>
                </a:solidFill>
              </a:rPr>
              <a:t>ờ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408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36B91-538C-419E-9F37-5EC6ECEF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E2CBC-FD73-4435-8E77-2A940FEC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</a:t>
            </a:r>
            <a:r>
              <a:rPr lang="en-US" dirty="0" err="1">
                <a:sym typeface="Wingdings" panose="05000000000000000000" pitchFamily="2" charset="2"/>
              </a:rPr>
              <a:t>Chạy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dễ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dàng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0CB-0B7D-42CE-8A46-ACCF819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bài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422-E900-409E-9C4C-EF9A6F81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Làm quen các kĩ thuật xử lí ảnh cơ bản với OpenCv:</a:t>
            </a:r>
          </a:p>
          <a:p>
            <a:pPr lvl="1"/>
            <a:r>
              <a:rPr lang="vi-VN" dirty="0"/>
              <a:t>Tải ảnh 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Thao tác với điểm ảnh</a:t>
            </a:r>
          </a:p>
          <a:p>
            <a:pPr lvl="1"/>
            <a:r>
              <a:rPr lang="vi-VN" dirty="0"/>
              <a:t>Cắt mảng và crop</a:t>
            </a:r>
          </a:p>
          <a:p>
            <a:pPr lvl="1"/>
            <a:r>
              <a:rPr lang="vi-VN" dirty="0"/>
              <a:t>Thay đổi kích cỡ ảnh</a:t>
            </a:r>
          </a:p>
          <a:p>
            <a:pPr lvl="1"/>
            <a:r>
              <a:rPr lang="vi-VN" dirty="0"/>
              <a:t>Xoay ảnh</a:t>
            </a:r>
          </a:p>
          <a:p>
            <a:pPr lvl="1"/>
            <a:r>
              <a:rPr lang="vi-VN" dirty="0"/>
              <a:t>Làm mờ ảnh</a:t>
            </a:r>
            <a:endParaRPr lang="en-US" dirty="0"/>
          </a:p>
          <a:p>
            <a:pPr lvl="1"/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Đếm vật thể</a:t>
            </a:r>
          </a:p>
          <a:p>
            <a:pPr lvl="1"/>
            <a:r>
              <a:rPr lang="vi-VN" dirty="0"/>
              <a:t>Kĩ thuật trừ ảnh</a:t>
            </a:r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/>
              <a:t>khuôn mặt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24-4771-4B03-B2AB-94D80191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127D-E0D8-49B9-9F01-DC5FC71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pixel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kernel(ma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),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https://opencv-python-tutroals.readthedocs.io/en/latest/py_tutorials/py_imgproc/py_filtering/py_filtering.html?highlight=gaussianblur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BF3C-FD82-4EE9-AEBF-04AA76F6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A4CB8-1B78-470F-A943-F616D768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6248"/>
            <a:ext cx="10515600" cy="19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Thao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vẽ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4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32D648-62ED-4557-A256-97D220A7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B618-2298-4FBC-9298-34E02B39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8705D-6CF3-43EA-BBBF-C099CF4B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71787"/>
            <a:ext cx="9915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BAB-B387-4EAF-BAC4-59E57B4D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63F31-D424-469D-AD98-3821660D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3272631"/>
            <a:ext cx="9439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046C-67D5-4EFA-927D-D55E629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8FE55-AE1C-4EE8-A3A5-D1ECE2B1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558381"/>
            <a:ext cx="8953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5E14-D108-41EB-A14D-2FB652D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CF098-076B-47B3-B17D-1FFD6055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4168"/>
            <a:ext cx="10515600" cy="8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Đếm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vật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thể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549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A41F8-70D3-435E-A090-08A2E5EE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Canny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73425-0B32-45D7-A7BA-C26AA793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2966"/>
            <a:ext cx="10515600" cy="17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A1BE-2AE0-4BA7-9079-0722A662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85DAD-439A-4BAF-8DFD-00CC7FBE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9905"/>
            <a:ext cx="10515600" cy="25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739-327E-4CA7-8953-B9478AE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110D-0885-4C68-8FBC-F7EA1C7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imread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Hàm imshow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BB79-CB69-49D9-8BD8-CF03EAD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462212"/>
            <a:ext cx="8542193" cy="160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7CD76-9F00-4B0F-9842-F7C417BE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70450"/>
            <a:ext cx="866601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278-7901-46C5-B629-46ADDD6F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CAB40-3224-4920-80CF-B7BBAE3FC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191"/>
            <a:ext cx="10515600" cy="37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5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Trừ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nền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280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9DAC0-83CC-490A-8E20-51ADB9D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50AA-F232-4FD7-9BAA-145C760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Back ground </a:t>
            </a:r>
            <a:r>
              <a:rPr lang="en-US" dirty="0" err="1"/>
              <a:t>và</a:t>
            </a:r>
            <a:r>
              <a:rPr lang="en-US" dirty="0"/>
              <a:t> Fore </a:t>
            </a:r>
            <a:r>
              <a:rPr lang="en-US"/>
              <a:t>ground image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418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20E-F45B-45D8-BB3B-8947697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nền-Các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0FFE-344E-4F5A-B433-41C019FC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back ground </a:t>
            </a:r>
            <a:r>
              <a:rPr lang="en-US" dirty="0" err="1"/>
              <a:t>và</a:t>
            </a:r>
            <a:r>
              <a:rPr lang="en-US" dirty="0"/>
              <a:t> fore ground sang gray scale</a:t>
            </a:r>
          </a:p>
          <a:p>
            <a:pPr lvl="1"/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sang binary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contours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5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2E0-03CD-4327-BFDB-B8E6A400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40380-EDC4-4B6B-A0D7-91CFE2C7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1965"/>
            <a:ext cx="10515600" cy="20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03AF-734B-4428-8D97-54B3711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binary image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15F54-721F-479B-A5B1-79430369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569"/>
            <a:ext cx="10515600" cy="26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7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ACB6-E439-45C4-83B7-B9095B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1D405-9B7F-4FCE-9669-92AF52FC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1431"/>
            <a:ext cx="10515600" cy="19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Phát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hiện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khuôn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mặt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50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53BA3-F1D7-412F-B567-028DEBA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21AB-510B-40FA-BF3F-E3F78B82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gray</a:t>
            </a:r>
          </a:p>
          <a:p>
            <a:r>
              <a:rPr lang="en-US" dirty="0" err="1"/>
              <a:t>Tải</a:t>
            </a:r>
            <a:r>
              <a:rPr lang="en-US" dirty="0"/>
              <a:t> detector model </a:t>
            </a:r>
            <a:r>
              <a:rPr lang="en-US" dirty="0" err="1"/>
              <a:t>lên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-Cascade,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machinge</a:t>
            </a:r>
            <a:r>
              <a:rPr lang="en-US" dirty="0"/>
              <a:t> learning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detectMultiScale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(</a:t>
            </a:r>
            <a:r>
              <a:rPr lang="en-US" dirty="0" err="1"/>
              <a:t>x,y,w,h</a:t>
            </a:r>
            <a:r>
              <a:rPr lang="en-US" dirty="0"/>
              <a:t>)</a:t>
            </a:r>
          </a:p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36B8-46DD-40C9-85B0-991DADD5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-Cascade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80792A-F72E-4217-90C3-CFA6BF742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28088"/>
            <a:ext cx="10515600" cy="15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F1289-AD24-4FFA-82A7-622AAEA2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Tải ảnh lên và xuất ảnh</a:t>
            </a:r>
          </a:p>
        </p:txBody>
      </p:sp>
    </p:spTree>
    <p:extLst>
      <p:ext uri="{BB962C8B-B14F-4D97-AF65-F5344CB8AC3E}">
        <p14:creationId xmlns:p14="http://schemas.microsoft.com/office/powerpoint/2010/main" val="3355259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497-B2B0-4D03-8421-DD13E0D4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E4AB0-2F40-4500-8E18-BA44ABF4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16548"/>
            <a:ext cx="10515600" cy="1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B15-0333-4856-8C6C-97EDC5F3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E6F-600A-4F3D-820E-9221193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Lấy thông số ảnh: Hàm </a:t>
            </a:r>
            <a:r>
              <a:rPr lang="vi-VN" b="1" dirty="0"/>
              <a:t>shape()</a:t>
            </a:r>
            <a:r>
              <a:rPr lang="vi-VN" dirty="0"/>
              <a:t> trả về (width, height, depth) của ảnh</a:t>
            </a:r>
          </a:p>
          <a:p>
            <a:endParaRPr lang="vi-VN" dirty="0"/>
          </a:p>
        </p:txBody>
      </p:sp>
      <p:pic>
        <p:nvPicPr>
          <p:cNvPr id="4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4D0C1363-9361-41E3-9AE2-4207761B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2636621"/>
            <a:ext cx="4720456" cy="35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2A3-C99E-4922-8EC8-5D69AED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Áp dụng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ACC-377F-4E4D-AC5D-8310DA8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Tải ảnh từ ổ cứng lên ram, hiển thị thông số width, height, depth</a:t>
            </a:r>
          </a:p>
          <a:p>
            <a:r>
              <a:rPr lang="vi-VN" dirty="0"/>
              <a:t>Show ảnh lên màn hình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Các bước cần làm:</a:t>
            </a:r>
          </a:p>
          <a:p>
            <a:pPr marL="0" indent="0">
              <a:buNone/>
            </a:pPr>
            <a:r>
              <a:rPr lang="vi-VN" dirty="0"/>
              <a:t>    -Tạo file name ảnh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imread</a:t>
            </a:r>
            <a:r>
              <a:rPr lang="vi-VN" dirty="0"/>
              <a:t> đọc ảnh lên ram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shape</a:t>
            </a:r>
            <a:r>
              <a:rPr lang="vi-VN" dirty="0"/>
              <a:t> lấy thông số width, height, depth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imshow</a:t>
            </a:r>
            <a:r>
              <a:rPr lang="vi-VN" dirty="0"/>
              <a:t> show ảnh lên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E86-1F8E-4C26-BD92-25B3B79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Thao tác với điểm ảnh</a:t>
            </a:r>
            <a:endParaRPr lang="en-US" dirty="0"/>
          </a:p>
        </p:txBody>
      </p:sp>
      <p:pic>
        <p:nvPicPr>
          <p:cNvPr id="7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DBE2E5E6-A625-4404-8647-8744B9F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917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96D-1173-4576-99FE-D6B71DF5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76F4-8314-4536-BF84-440B6A5B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/>
              <a:t>Image 640*480: 640 </a:t>
            </a:r>
            <a:r>
              <a:rPr lang="en-US" dirty="0" err="1"/>
              <a:t>cột</a:t>
            </a:r>
            <a:r>
              <a:rPr lang="en-US" dirty="0"/>
              <a:t>  * 480 </a:t>
            </a:r>
            <a:r>
              <a:rPr lang="en-US" dirty="0" err="1"/>
              <a:t>hàng</a:t>
            </a:r>
            <a:r>
              <a:rPr lang="en-US" dirty="0"/>
              <a:t> = 307200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(pixels)</a:t>
            </a:r>
          </a:p>
          <a:p>
            <a:r>
              <a:rPr lang="en-US" dirty="0"/>
              <a:t>Image gray: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0-255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256 </a:t>
            </a:r>
            <a:r>
              <a:rPr lang="en-US" dirty="0" err="1"/>
              <a:t>mức</a:t>
            </a:r>
            <a:r>
              <a:rPr lang="en-US" dirty="0"/>
              <a:t> gray.</a:t>
            </a:r>
          </a:p>
          <a:p>
            <a:r>
              <a:rPr lang="en-US" dirty="0"/>
              <a:t>Image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list: [B, G, R]</a:t>
            </a:r>
          </a:p>
        </p:txBody>
      </p:sp>
    </p:spTree>
    <p:extLst>
      <p:ext uri="{BB962C8B-B14F-4D97-AF65-F5344CB8AC3E}">
        <p14:creationId xmlns:p14="http://schemas.microsoft.com/office/powerpoint/2010/main" val="36592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67D-0910-4685-97E2-08DEF833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A6935-605E-4D8B-BCE9-40965E7E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53" y="2836985"/>
            <a:ext cx="9106422" cy="20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551F90032B749B36C3DC190CEF30E" ma:contentTypeVersion="8" ma:contentTypeDescription="Create a new document." ma:contentTypeScope="" ma:versionID="f221cd154926e81e7cd0834e7580ba27">
  <xsd:schema xmlns:xsd="http://www.w3.org/2001/XMLSchema" xmlns:xs="http://www.w3.org/2001/XMLSchema" xmlns:p="http://schemas.microsoft.com/office/2006/metadata/properties" xmlns:ns3="b5dec6d1-ff35-47a2-b92b-72c1e009ebcf" targetNamespace="http://schemas.microsoft.com/office/2006/metadata/properties" ma:root="true" ma:fieldsID="662bb24b3b212a99191018b91831956a" ns3:_="">
    <xsd:import namespace="b5dec6d1-ff35-47a2-b92b-72c1e009e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ec6d1-ff35-47a2-b92b-72c1e009e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7D404D-C7F6-4D08-AA47-E3794D297A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5E9803-73E2-42B8-8A79-6ED09C462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ec6d1-ff35-47a2-b92b-72c1e009e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02053A-F17C-4255-9994-667A92805C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636</Words>
  <Application>Microsoft Office PowerPoint</Application>
  <PresentationFormat>Widescreen</PresentationFormat>
  <Paragraphs>90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 New Roman</vt:lpstr>
      <vt:lpstr>Office Theme</vt:lpstr>
      <vt:lpstr>OpenCV cơ bản</vt:lpstr>
      <vt:lpstr>Nội dung bài học</vt:lpstr>
      <vt:lpstr>Tải ảnh lên</vt:lpstr>
      <vt:lpstr>Tải ảnh lên và xuất ảnh</vt:lpstr>
      <vt:lpstr>1. Tải ảnh lên</vt:lpstr>
      <vt:lpstr>Áp dụng </vt:lpstr>
      <vt:lpstr>2. Thao tác với điểm ảnh</vt:lpstr>
      <vt:lpstr>Thao tác với điểm ảnh</vt:lpstr>
      <vt:lpstr>Thao tác với điểm ảnh</vt:lpstr>
      <vt:lpstr>Cắt mảng và crop ảnh</vt:lpstr>
      <vt:lpstr>ROI(Region of Interest)</vt:lpstr>
      <vt:lpstr>Resize ảnh</vt:lpstr>
      <vt:lpstr>Resize ảnh</vt:lpstr>
      <vt:lpstr>Resize ảnh bỏ qua tỉ lệ khung hình</vt:lpstr>
      <vt:lpstr>Resize ảnh giữ tỉ lệ khung hình</vt:lpstr>
      <vt:lpstr>Xoay ảnh</vt:lpstr>
      <vt:lpstr>Xoay ảnh</vt:lpstr>
      <vt:lpstr>Làm mờ ảnh</vt:lpstr>
      <vt:lpstr>Làm mờ ảnh</vt:lpstr>
      <vt:lpstr>Làm mờ ảnh</vt:lpstr>
      <vt:lpstr>Làm mờ ảnh</vt:lpstr>
      <vt:lpstr>Thao tác vẽ</vt:lpstr>
      <vt:lpstr>Thao tác vẽ trên ảnh</vt:lpstr>
      <vt:lpstr>Vẽ hình tròn</vt:lpstr>
      <vt:lpstr>Vẽ đường thẳng</vt:lpstr>
      <vt:lpstr>Ghi chữ</vt:lpstr>
      <vt:lpstr>Đếm vật thể</vt:lpstr>
      <vt:lpstr>Giải thuật Canny</vt:lpstr>
      <vt:lpstr>Giải thuật contours</vt:lpstr>
      <vt:lpstr>Giải thuật contours</vt:lpstr>
      <vt:lpstr>Trừ ảnh nền</vt:lpstr>
      <vt:lpstr>Trừ ảnh nền</vt:lpstr>
      <vt:lpstr>Trừ ảnh nền-Các bước làm</vt:lpstr>
      <vt:lpstr>Trừ ảnh bg và fg</vt:lpstr>
      <vt:lpstr>Chuyển về binary image và bỏ nhiễu</vt:lpstr>
      <vt:lpstr>Áp dụng contours</vt:lpstr>
      <vt:lpstr>Phát hiện khuôn mặt</vt:lpstr>
      <vt:lpstr>Các bước làm</vt:lpstr>
      <vt:lpstr>Sử dụng Haar-Cascade model</vt:lpstr>
      <vt:lpstr>Vẽ hình chữ nhật bao quanh các khuôn mặt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cơ bản</dc:title>
  <dc:creator>Quyen Ngo</dc:creator>
  <cp:lastModifiedBy>Quyen Ngo</cp:lastModifiedBy>
  <cp:revision>18</cp:revision>
  <dcterms:created xsi:type="dcterms:W3CDTF">2020-02-27T16:19:12Z</dcterms:created>
  <dcterms:modified xsi:type="dcterms:W3CDTF">2020-08-30T09:46:39Z</dcterms:modified>
</cp:coreProperties>
</file>