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0F81-7FB1-4432-8780-EFF1E3810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4655-D502-4453-B8B4-A2ABED5A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08E7-8469-4F8B-A877-783BE55D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CC9A-B6C4-4EAD-96A1-4930921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11FC-E32E-4449-8A5A-F0E171A5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C074-0C5A-41A2-8EAE-79349639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0D857-E80E-4F91-99A8-08D2FA28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3357-A1A4-430F-A133-80101AE3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BEB3-39DF-4B98-A833-0C8435A9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9850-8A61-4F67-B767-9BC7C92D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0038D-3463-4B65-BA72-D97A1079F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54BDF-42E7-4D2D-85FF-A8C0C28C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350D-357A-4F39-A850-0621826C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FA5-EC58-4525-B151-DCB3E167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2DD7-3808-4FDC-ADFB-239F8E8C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62B2-21D4-4E39-934C-0A9C740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D15D-957C-4F33-9392-4AC1FE58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AB66-E98F-4777-A770-BF857408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E30F-DA5A-4223-AA03-1B15A257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C24B-E7D6-490B-94D9-15F065A2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E2A7-1097-4C3A-834F-81336DE0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2E26-0D28-4455-B05B-4824DAEB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2AEC-14C7-4312-92A6-317D760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B5C7-3A72-4AB8-B107-62995F94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3257-E0D9-465D-A952-312586D4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14B-5EFA-44DE-8F5D-0426289C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F122-2C93-4BFB-AF36-5B4431BD2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A527-2CBC-47E2-88D4-AC158CF4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D66BE-D2D7-4D92-8245-7165F8A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5999-144B-4AA9-9372-39787541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BF5FB-7F30-49F9-A489-6C5BA906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4B8E-04D3-4B34-9086-8E11939A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1962-D2CE-458D-B6B5-2A2C85D1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C358-10BC-4AF8-A6AC-A0BC6A72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25FF5-91D5-4E83-BBE8-305E0AFD4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D1459-1DB1-4E0E-9348-F2B666000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E7E9-CA2E-495E-8C1D-F3B8167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63127-5B44-4F29-A3C6-2694EB59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C89BF-D69A-4AAC-9F37-3D1AF684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2671-6A2D-4AC9-AF60-E5AF6976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83511-BE8C-4A20-BC88-AE7040AB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1C347-3D0F-434E-AFD5-4D052EA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7B99-DF0E-498B-83C3-E6A2328D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5BE59-B69C-4D9C-B7F4-2842DD8C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34365-FE5F-438A-AEE2-647A42EF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15221-2AB5-4C7B-94DC-A395B35F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9404-9679-4556-B207-B22E5098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D712-998A-48C4-A2FB-DBA526D5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4B02D-4ACF-4699-BDC6-6DDD84191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1B28-BE77-451D-9FFC-DDC6FB9C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10ED-CDF8-465E-A88C-283A5C41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060B8-99CE-4B02-B83E-CBA0315F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0D1D-AA29-456B-8399-13F94409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E8629-FD7E-4F35-B2A0-6DF22C09F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EE7C4-A3EE-455A-8A98-C0824B9E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9C99-FB5E-4DD1-BABE-CFA97A87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68095-2362-4847-AE4B-9AE409CD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CC6A-5CFF-4AA9-BB3B-8D7D8B88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EBE74-D64B-40E9-A377-3FD77A1E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0FEBE-F9FD-4CA3-A01D-6FA0FBED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DD5F-51D7-4136-B4CD-F69055D8D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8CDF-60A1-4D7F-83C8-511246DF8B0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8061-8307-480C-AC1C-6660EA3CB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86B1-EEC8-4E13-BB2C-6F20B4BD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2B6F-1D6E-49F8-8392-6945F6A7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FAB3-463A-42DE-9DD9-5B15070CD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camera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E94DE-A365-4C9F-9A0A-1B113B540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8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0FB8-DF72-4CD1-9FFE-14C9A664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F53B-C1BD-4E2E-8E90-79B4A9A5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Picam</a:t>
            </a:r>
            <a:endParaRPr lang="en-US" dirty="0"/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3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5D5F-75BC-4115-A67C-0563DF45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894E-9CC6-4977-82CC-61494142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tao</a:t>
            </a:r>
            <a:r>
              <a:rPr lang="en-US" dirty="0"/>
              <a:t> </a:t>
            </a:r>
            <a:r>
              <a:rPr lang="en-US" dirty="0" err="1"/>
              <a:t>VideoStream</a:t>
            </a:r>
            <a:r>
              <a:rPr lang="en-US" dirty="0"/>
              <a:t> object. </a:t>
            </a:r>
            <a:r>
              <a:rPr lang="en-US" dirty="0" err="1"/>
              <a:t>VideoStream</a:t>
            </a:r>
            <a:r>
              <a:rPr lang="en-US" dirty="0"/>
              <a:t> class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imutils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FPS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delay </a:t>
            </a:r>
            <a:r>
              <a:rPr lang="en-US" dirty="0" err="1"/>
              <a:t>cho</a:t>
            </a:r>
            <a:r>
              <a:rPr lang="en-US" dirty="0"/>
              <a:t> CAM</a:t>
            </a:r>
          </a:p>
          <a:p>
            <a:r>
              <a:rPr lang="en-US" dirty="0"/>
              <a:t>Loop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show frame </a:t>
            </a:r>
          </a:p>
        </p:txBody>
      </p:sp>
    </p:spTree>
    <p:extLst>
      <p:ext uri="{BB962C8B-B14F-4D97-AF65-F5344CB8AC3E}">
        <p14:creationId xmlns:p14="http://schemas.microsoft.com/office/powerpoint/2010/main" val="39161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F4F-868F-4B31-B5BD-946504A1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VideoStream</a:t>
            </a:r>
            <a:r>
              <a:rPr lang="en-US" dirty="0"/>
              <a:t>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03D87-1CF6-496B-A476-96C61F9E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F2DEF-AB1E-4B4A-8DA7-0CFCA979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24150"/>
            <a:ext cx="10467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F845-1294-4FB1-B33D-4415B71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frame </a:t>
            </a:r>
            <a:r>
              <a:rPr lang="en-US" dirty="0" err="1"/>
              <a:t>và</a:t>
            </a:r>
            <a:r>
              <a:rPr lang="en-US" dirty="0"/>
              <a:t> show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1423B-629B-4A3A-B73E-2209EF28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19BC7-3AC3-4D52-A9A2-2E20F890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31" y="1825625"/>
            <a:ext cx="7828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04B9-647D-4329-9317-48412B0E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E9BE-99BB-4D9F-9134-C63A4C1D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Picam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raspi</a:t>
            </a:r>
            <a:r>
              <a:rPr lang="en-US" dirty="0"/>
              <a:t>-config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cab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Picam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board Pi</a:t>
            </a:r>
          </a:p>
          <a:p>
            <a:r>
              <a:rPr lang="en-US" dirty="0"/>
              <a:t>Run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test </a:t>
            </a:r>
            <a:r>
              <a:rPr lang="en-US" dirty="0" err="1"/>
              <a:t>nhanh</a:t>
            </a:r>
            <a:r>
              <a:rPr lang="en-US" dirty="0"/>
              <a:t> camera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raspistill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VideoStream</a:t>
            </a:r>
            <a:r>
              <a:rPr lang="en-US" dirty="0"/>
              <a:t> object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Picam</a:t>
            </a:r>
            <a:r>
              <a:rPr lang="en-US" dirty="0"/>
              <a:t> hay </a:t>
            </a:r>
            <a:r>
              <a:rPr lang="en-US" dirty="0" err="1"/>
              <a:t>USBcam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6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0E10CF-07CB-4DBD-A76D-35EC364B9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Picam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40B4B9-11AE-4A23-96EE-28832C37A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6BC-4F1E-4A57-85A6-16D13988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B65-008E-4CD5-B82B-F23F630F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setting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Viết</a:t>
            </a:r>
            <a:r>
              <a:rPr lang="en-US" dirty="0"/>
              <a:t> Python script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Picam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Truy xuất camera</vt:lpstr>
      <vt:lpstr>Truy xuất camera</vt:lpstr>
      <vt:lpstr>Các bước</vt:lpstr>
      <vt:lpstr>VideoStream class</vt:lpstr>
      <vt:lpstr>Đọc frame và show</vt:lpstr>
      <vt:lpstr>Sửa những lỗi thường gặp</vt:lpstr>
      <vt:lpstr>Chỉnh sửa thông số Picam</vt:lpstr>
      <vt:lpstr>Nội dung cần nắm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 xuất camera</dc:title>
  <dc:creator>Quyen Ngo</dc:creator>
  <cp:lastModifiedBy>Quyen Ngo</cp:lastModifiedBy>
  <cp:revision>7</cp:revision>
  <dcterms:created xsi:type="dcterms:W3CDTF">2020-03-18T16:18:27Z</dcterms:created>
  <dcterms:modified xsi:type="dcterms:W3CDTF">2020-03-31T16:55:21Z</dcterms:modified>
</cp:coreProperties>
</file>