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userName=“acb”,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EC0-0C66-4AE6-B494-98AA748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7DC5-7D1F-49A8-9F1E-6428553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</a:t>
            </a:r>
          </a:p>
          <a:p>
            <a:r>
              <a:rPr lang="en-US" dirty="0"/>
              <a:t>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set.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list(nested list)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{1,2,3,”a”,”b”,”c”}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set((1,2,3))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29490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C57-4586-4582-826D-5D9E01E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C46-5AB8-49F5-8290-97600DBD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&lt;set&gt;: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value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r>
              <a:rPr lang="en-US" dirty="0"/>
              <a:t>&lt;set1&gt;-&lt;set2&gt;: </a:t>
            </a:r>
            <a:r>
              <a:rPr lang="en-US" dirty="0" err="1"/>
              <a:t>hiệu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set1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set2</a:t>
            </a:r>
          </a:p>
          <a:p>
            <a:r>
              <a:rPr lang="en-US" dirty="0"/>
              <a:t>&lt;set1&gt;&amp;&lt;set2&gt;: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&lt;set1&gt;|&lt;set2&gt;: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&lt;set1&gt;^&lt;set2&gt;: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F3C-0D8F-4D2A-8BB9-39AE42A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685-A012-4A84-885E-0D125C7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pop </a:t>
            </a:r>
          </a:p>
          <a:p>
            <a:r>
              <a:rPr lang="en-US" dirty="0"/>
              <a:t>remove </a:t>
            </a:r>
          </a:p>
          <a:p>
            <a:r>
              <a:rPr lang="en-US" dirty="0"/>
              <a:t>discard </a:t>
            </a:r>
          </a:p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93971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94-8CCD-49F4-8AE8-9EB4024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69E-34EB-4743-A2FA-44F3BFA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myDictionary</a:t>
            </a:r>
            <a:r>
              <a:rPr lang="en-US" dirty="0"/>
              <a:t> = { key1: data1, key2: data2, …}</a:t>
            </a:r>
          </a:p>
          <a:p>
            <a:r>
              <a:rPr lang="en-US" dirty="0"/>
              <a:t>key 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{“Rina”: 1, “Minami”: 2, “</a:t>
            </a:r>
            <a:r>
              <a:rPr lang="en-US" dirty="0" err="1"/>
              <a:t>Miku</a:t>
            </a:r>
            <a:r>
              <a:rPr lang="en-US" dirty="0"/>
              <a:t>”: 3}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(Rina=1, Minami=2, </a:t>
            </a:r>
            <a:r>
              <a:rPr lang="en-US" dirty="0" err="1"/>
              <a:t>Miku</a:t>
            </a:r>
            <a:r>
              <a:rPr lang="en-US" dirty="0"/>
              <a:t>=3)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597-847C-4BE0-9D60-6FC536F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1F7-8048-497C-A2F5-B15A6D36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{“Rina”: 1, “Minami”: 2, “</a:t>
            </a:r>
            <a:r>
              <a:rPr lang="en-US" dirty="0" err="1"/>
              <a:t>Miku</a:t>
            </a:r>
            <a:r>
              <a:rPr lang="en-US" dirty="0"/>
              <a:t>”: 3}</a:t>
            </a:r>
          </a:p>
          <a:p>
            <a:r>
              <a:rPr lang="en-US" dirty="0" err="1"/>
              <a:t>myDict</a:t>
            </a:r>
            <a:r>
              <a:rPr lang="en-US" dirty="0"/>
              <a:t>[“Rina”]</a:t>
            </a:r>
            <a:r>
              <a:rPr lang="en-US" dirty="0">
                <a:sym typeface="Wingdings" panose="05000000000000000000" pitchFamily="2" charset="2"/>
              </a:rPr>
              <a:t> 1</a:t>
            </a:r>
          </a:p>
          <a:p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[“Rina”]=2</a:t>
            </a:r>
          </a:p>
          <a:p>
            <a:r>
              <a:rPr lang="en-US" dirty="0">
                <a:sym typeface="Wingdings" panose="05000000000000000000" pitchFamily="2" charset="2"/>
              </a:rPr>
              <a:t>del </a:t>
            </a:r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[“Rina”]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Điều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kiện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rẽ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nhánh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952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4-65F6-4444-9B85-D4432EC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8A9-DFD1-4298-93F9-A85D340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If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Try, Except</a:t>
            </a:r>
          </a:p>
        </p:txBody>
      </p:sp>
    </p:spTree>
    <p:extLst>
      <p:ext uri="{BB962C8B-B14F-4D97-AF65-F5344CB8AC3E}">
        <p14:creationId xmlns:p14="http://schemas.microsoft.com/office/powerpoint/2010/main" val="40395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35E-0EE7-425D-ADFC-230C7E3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368D-E254-4D29-9387-8F75930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: 2 == 2</a:t>
            </a:r>
          </a:p>
          <a:p>
            <a:r>
              <a:rPr lang="en-US" dirty="0" err="1"/>
              <a:t>Khác</a:t>
            </a:r>
            <a:r>
              <a:rPr lang="en-US" dirty="0"/>
              <a:t>: 7 != 2</a:t>
            </a:r>
          </a:p>
          <a:p>
            <a:r>
              <a:rPr lang="en-US" dirty="0" err="1"/>
              <a:t>Lớn</a:t>
            </a:r>
            <a:r>
              <a:rPr lang="en-US" dirty="0"/>
              <a:t>: 7 &gt; 2</a:t>
            </a:r>
          </a:p>
          <a:p>
            <a:r>
              <a:rPr lang="en-US" dirty="0" err="1"/>
              <a:t>Nhỏ</a:t>
            </a:r>
            <a:r>
              <a:rPr lang="en-US" dirty="0"/>
              <a:t>: 2 &lt; 5</a:t>
            </a:r>
          </a:p>
          <a:p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: 7 &gt;=2</a:t>
            </a:r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2&lt;= 7</a:t>
            </a:r>
          </a:p>
          <a:p>
            <a:r>
              <a:rPr lang="en-US" dirty="0"/>
              <a:t>2 == 3 and/or 7 &gt; 2</a:t>
            </a:r>
          </a:p>
        </p:txBody>
      </p:sp>
    </p:spTree>
    <p:extLst>
      <p:ext uri="{BB962C8B-B14F-4D97-AF65-F5344CB8AC3E}">
        <p14:creationId xmlns:p14="http://schemas.microsoft.com/office/powerpoint/2010/main" val="236258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E9A-88F9-4AF5-9E72-263266A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6A7-E297-400C-856C-9950C99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  dieukien1: do A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dieukien2: do B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lvl="1"/>
            <a:r>
              <a:rPr lang="en-US" dirty="0"/>
              <a:t>Do C</a:t>
            </a:r>
          </a:p>
        </p:txBody>
      </p:sp>
    </p:spTree>
    <p:extLst>
      <p:ext uri="{BB962C8B-B14F-4D97-AF65-F5344CB8AC3E}">
        <p14:creationId xmlns:p14="http://schemas.microsoft.com/office/powerpoint/2010/main" val="41451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7C3-D1FC-4F83-B7A0-948B2184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2D6-5C84-43DB-A7E2-31AFF712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for x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VD: </a:t>
            </a:r>
          </a:p>
          <a:p>
            <a:pPr marL="457200" lvl="1" indent="0">
              <a:buNone/>
            </a:pPr>
            <a:r>
              <a:rPr lang="en-US" dirty="0"/>
              <a:t>for x in [1,2,3,5]:</a:t>
            </a:r>
          </a:p>
          <a:p>
            <a:pPr marL="457200" lvl="1" indent="0">
              <a:buNone/>
            </a:pPr>
            <a:r>
              <a:rPr lang="en-US" dirty="0"/>
              <a:t>print(x)		</a:t>
            </a:r>
          </a:p>
        </p:txBody>
      </p:sp>
    </p:spTree>
    <p:extLst>
      <p:ext uri="{BB962C8B-B14F-4D97-AF65-F5344CB8AC3E}">
        <p14:creationId xmlns:p14="http://schemas.microsoft.com/office/powerpoint/2010/main" val="299309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E90-2AC6-4881-9282-E214CC5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CF66-C5A9-4B73-9A1A-F99BC387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VD:</a:t>
            </a:r>
          </a:p>
          <a:p>
            <a:pPr marL="914400" lvl="2" indent="0">
              <a:buNone/>
            </a:pPr>
            <a:r>
              <a:rPr lang="en-US" dirty="0"/>
              <a:t>for i in range(5) </a:t>
            </a:r>
            <a:r>
              <a:rPr lang="en-US" dirty="0">
                <a:sym typeface="Wingdings" panose="05000000000000000000" pitchFamily="2" charset="2"/>
              </a:rPr>
              <a:t> 1,2,3,4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 range(2,5)  2,3,4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range(3,10,2) </a:t>
            </a:r>
            <a:r>
              <a:rPr lang="en-US" dirty="0">
                <a:sym typeface="Wingdings" panose="05000000000000000000" pitchFamily="2" charset="2"/>
              </a:rPr>
              <a:t> 3,5,7,9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534-577B-4A87-B8A9-35E0C9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DFE-EBF7-4E4C-8B2C-E33D552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dieukien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do A</a:t>
            </a:r>
          </a:p>
          <a:p>
            <a:pPr marL="0" indent="0">
              <a:buNone/>
            </a:pPr>
            <a:r>
              <a:rPr lang="en-US" dirty="0"/>
              <a:t> VD: </a:t>
            </a:r>
          </a:p>
          <a:p>
            <a:pPr marL="457200" lvl="1" indent="0">
              <a:buNone/>
            </a:pPr>
            <a:r>
              <a:rPr lang="en-US" dirty="0"/>
              <a:t>x=0</a:t>
            </a:r>
          </a:p>
          <a:p>
            <a:pPr marL="457200" lvl="1" indent="0">
              <a:buNone/>
            </a:pPr>
            <a:r>
              <a:rPr lang="en-US" dirty="0"/>
              <a:t>while x &lt;=5: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	x++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0,1,2,3,4,5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5D-0D52-4086-8C96-9D27023C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3CA-32EA-40BE-95A2-3FAA176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loop</a:t>
            </a:r>
          </a:p>
          <a:p>
            <a:r>
              <a:rPr lang="en-US" dirty="0"/>
              <a:t>continue: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continue loop </a:t>
            </a:r>
            <a:r>
              <a:rPr lang="en-US" dirty="0" err="1"/>
              <a:t>với</a:t>
            </a:r>
            <a:r>
              <a:rPr lang="en-US" dirty="0"/>
              <a:t> iterator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56C-9E43-4F5D-8FAB-FD5B40A4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D58D-98D9-4157-A5CA-C1FD0EE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try:</a:t>
            </a:r>
          </a:p>
          <a:p>
            <a:pPr marL="457200" lvl="1" indent="0">
              <a:buNone/>
            </a:pPr>
            <a:r>
              <a:rPr lang="en-US" dirty="0"/>
              <a:t>	      Lam </a:t>
            </a:r>
            <a:r>
              <a:rPr lang="en-US" dirty="0" err="1"/>
              <a:t>gi</a:t>
            </a:r>
            <a:r>
              <a:rPr lang="en-US" dirty="0"/>
              <a:t> do	</a:t>
            </a:r>
          </a:p>
          <a:p>
            <a:pPr marL="457200" lvl="1" indent="0">
              <a:buNone/>
            </a:pPr>
            <a:r>
              <a:rPr lang="en-US" dirty="0"/>
              <a:t>       except:</a:t>
            </a:r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err="1"/>
              <a:t>xu</a:t>
            </a:r>
            <a:r>
              <a:rPr lang="en-US" dirty="0"/>
              <a:t> li </a:t>
            </a:r>
            <a:r>
              <a:rPr lang="en-US" dirty="0" err="1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6754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234-9231-4BA0-931D-7C385BD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5F3-F5A6-4F00-B1A7-CEE7EC7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Define 1 function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Import module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702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A3D-1AC7-4A12-9103-5266F372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8D5A-54FE-47CF-B6CE-9A1A6594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3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C9F-F8CD-4241-8673-ABA7ADF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1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73E-0797-4143-BC7A-0D224065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functionName</a:t>
            </a:r>
            <a:r>
              <a:rPr lang="en-US" dirty="0"/>
              <a:t>(parameters):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06C89-3DD7-44B3-87FE-186D4686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19" y="3320257"/>
            <a:ext cx="6435437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8132-4F2B-4173-9F92-F55522E2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3A6-2B34-4EF6-B831-5E96B10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define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function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Variable define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Local variable</a:t>
            </a:r>
          </a:p>
          <a:p>
            <a:r>
              <a:rPr lang="en-US" dirty="0">
                <a:sym typeface="Wingdings" panose="05000000000000000000" pitchFamily="2" charset="2"/>
              </a:rPr>
              <a:t>Variable define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function 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Global variable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FFB-8523-4D52-A4F7-43B42183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34EC8-DF51-4D7B-9A7D-F3DFFCDB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59" y="1690688"/>
            <a:ext cx="6321592" cy="38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6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781F-CEF5-4127-B1DB-F23315A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128-F887-4EFA-9D3E-E2855C64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built-in function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import module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VD: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F0ED-B048-4F1F-911C-A037F4C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09" y="3731997"/>
            <a:ext cx="4097582" cy="24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4C6-D476-462A-83B7-D37DA1DD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F829-52E1-421E-8DD5-6F2D6085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function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project </a:t>
            </a:r>
            <a:r>
              <a:rPr lang="en-US" dirty="0" err="1"/>
              <a:t>khác</a:t>
            </a:r>
            <a:r>
              <a:rPr lang="en-US" dirty="0" err="1">
                <a:sym typeface="Wingdings" panose="05000000000000000000" pitchFamily="2" charset="2"/>
              </a:rPr>
              <a:t>tạo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file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3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06A-AFDF-4ECF-B7AD-3C965773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C699F-A486-4264-A37B-BF6941B5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3020219"/>
            <a:ext cx="8467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1992</Words>
  <Application>Microsoft Office PowerPoint</Application>
  <PresentationFormat>Widescreen</PresentationFormat>
  <Paragraphs>292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  <vt:lpstr>Set</vt:lpstr>
      <vt:lpstr>Một số toán tử</vt:lpstr>
      <vt:lpstr>Một số phương thức</vt:lpstr>
      <vt:lpstr>Dictionary</vt:lpstr>
      <vt:lpstr>Thao tác với dictionary</vt:lpstr>
      <vt:lpstr>Điều kiện và rẽ nhánh</vt:lpstr>
      <vt:lpstr>Nội dung </vt:lpstr>
      <vt:lpstr>Điều kiện </vt:lpstr>
      <vt:lpstr>If</vt:lpstr>
      <vt:lpstr>For Loop</vt:lpstr>
      <vt:lpstr>For Loop</vt:lpstr>
      <vt:lpstr>While Loop</vt:lpstr>
      <vt:lpstr>Break, Continue</vt:lpstr>
      <vt:lpstr>Try, Except</vt:lpstr>
      <vt:lpstr>Function và Module</vt:lpstr>
      <vt:lpstr>Nội dung</vt:lpstr>
      <vt:lpstr>Function là gì</vt:lpstr>
      <vt:lpstr>Define 1 function</vt:lpstr>
      <vt:lpstr>Variable scope</vt:lpstr>
      <vt:lpstr>Variable Scope</vt:lpstr>
      <vt:lpstr>Import module</vt:lpstr>
      <vt:lpstr>Tự tạo module</vt:lpstr>
      <vt:lpstr>Tự tạo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34</cp:revision>
  <dcterms:created xsi:type="dcterms:W3CDTF">2020-02-22T16:29:40Z</dcterms:created>
  <dcterms:modified xsi:type="dcterms:W3CDTF">2020-02-26T16:53:36Z</dcterms:modified>
</cp:coreProperties>
</file>