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37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0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57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7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6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C207-47FE-4099-B0A4-B5D3E8C223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B6A10E-32F6-4723-8879-022562C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2DBE-A663-48BA-BC3A-38F42465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53182" cy="932940"/>
          </a:xfrm>
        </p:spPr>
        <p:txBody>
          <a:bodyPr>
            <a:normAutofit/>
          </a:bodyPr>
          <a:lstStyle/>
          <a:p>
            <a:r>
              <a:rPr lang="vi-VN" dirty="0"/>
              <a:t>Học những gì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CB615-30F4-4841-8651-83B2D7BA1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127" y="2164360"/>
            <a:ext cx="9392873" cy="3093440"/>
          </a:xfrm>
        </p:spPr>
        <p:txBody>
          <a:bodyPr>
            <a:normAutofit/>
          </a:bodyPr>
          <a:lstStyle/>
          <a:p>
            <a:pPr algn="l"/>
            <a:r>
              <a:rPr lang="vi-VN" dirty="0"/>
              <a:t>-Có cái nhìn tổng quát về computer vission, opencv và deeplearning</a:t>
            </a:r>
          </a:p>
          <a:p>
            <a:pPr algn="l"/>
            <a:r>
              <a:rPr lang="vi-VN" dirty="0"/>
              <a:t>-Python cơ bản, đọc hiểu code, flow chương trình, vòng đời biến..</a:t>
            </a:r>
          </a:p>
          <a:p>
            <a:pPr algn="l"/>
            <a:r>
              <a:rPr lang="vi-VN" dirty="0"/>
              <a:t>-Các kĩ thuật xử lí ảnh với opencv </a:t>
            </a:r>
          </a:p>
          <a:p>
            <a:pPr algn="l"/>
            <a:r>
              <a:rPr lang="vi-VN" dirty="0"/>
              <a:t>-Làm quen với board Pi, các thao tác kết nối điều khiển</a:t>
            </a:r>
          </a:p>
          <a:p>
            <a:pPr algn="l"/>
            <a:r>
              <a:rPr lang="vi-VN" dirty="0"/>
              <a:t>-Sử dụng camera trên board Pi</a:t>
            </a:r>
          </a:p>
          <a:p>
            <a:pPr algn="l"/>
            <a:r>
              <a:rPr lang="vi-VN" dirty="0"/>
              <a:t>-Ứng dụng time lapse</a:t>
            </a:r>
          </a:p>
          <a:p>
            <a:pPr algn="l"/>
            <a:r>
              <a:rPr lang="vi-VN" dirty="0"/>
              <a:t>-Ứng dụng phát hiện vật thể chuyển động</a:t>
            </a:r>
          </a:p>
        </p:txBody>
      </p:sp>
    </p:spTree>
    <p:extLst>
      <p:ext uri="{BB962C8B-B14F-4D97-AF65-F5344CB8AC3E}">
        <p14:creationId xmlns:p14="http://schemas.microsoft.com/office/powerpoint/2010/main" val="14317836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77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Tahoma</vt:lpstr>
      <vt:lpstr>Wingdings 3</vt:lpstr>
      <vt:lpstr>Wisp</vt:lpstr>
      <vt:lpstr>Học những gì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những gì</dc:title>
  <dc:creator>Quyen Ngo</dc:creator>
  <cp:lastModifiedBy>Quyen Ngo</cp:lastModifiedBy>
  <cp:revision>2</cp:revision>
  <dcterms:created xsi:type="dcterms:W3CDTF">2020-02-12T08:48:03Z</dcterms:created>
  <dcterms:modified xsi:type="dcterms:W3CDTF">2020-02-12T09:00:37Z</dcterms:modified>
</cp:coreProperties>
</file>