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vật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thể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9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41F8-70D3-435E-A090-08A2E5E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73425-0B32-45D7-A7BA-C26AA79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2966"/>
            <a:ext cx="10515600" cy="1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1BE-2AE0-4BA7-9079-0722A66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85DAD-439A-4BAF-8DFD-00CC7FBE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905"/>
            <a:ext cx="10515600" cy="25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278-7901-46C5-B629-46ADDD6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CAB40-3224-4920-80CF-B7BBAE3F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191"/>
            <a:ext cx="10515600" cy="3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Trừ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nền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9DAC0-83CC-490A-8E20-51ADB9D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0AA-F232-4FD7-9BAA-145C76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Back ground </a:t>
            </a:r>
            <a:r>
              <a:rPr lang="en-US" dirty="0" err="1"/>
              <a:t>và</a:t>
            </a:r>
            <a:r>
              <a:rPr lang="en-US" dirty="0"/>
              <a:t> Fore ground </a:t>
            </a:r>
            <a:r>
              <a:rPr lang="en-US" dirty="0" err="1"/>
              <a:t>imgae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1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20E-F45B-45D8-BB3B-8947697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nền-Các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0FFE-344E-4F5A-B433-41C019FC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back ground </a:t>
            </a:r>
            <a:r>
              <a:rPr lang="en-US" dirty="0" err="1"/>
              <a:t>và</a:t>
            </a:r>
            <a:r>
              <a:rPr lang="en-US" dirty="0"/>
              <a:t> fore ground sang gray scale</a:t>
            </a:r>
          </a:p>
          <a:p>
            <a:pPr lvl="1"/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sang binary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2E0-03CD-4327-BFDB-B8E6A40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40380-EDC4-4B6B-A0D7-91CFE2C7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1965"/>
            <a:ext cx="10515600" cy="20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03AF-734B-4428-8D97-54B3711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binary image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15F54-721F-479B-A5B1-79430369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69"/>
            <a:ext cx="10515600" cy="26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ACB6-E439-45C4-83B7-B9095B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D405-9B7F-4FCE-9669-92AF52FC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1431"/>
            <a:ext cx="10515600" cy="19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hiện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khuôn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mặt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50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53BA3-F1D7-412F-B567-028DEBA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21AB-510B-40FA-BF3F-E3F78B82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gray</a:t>
            </a:r>
          </a:p>
          <a:p>
            <a:r>
              <a:rPr lang="en-US" dirty="0" err="1"/>
              <a:t>Tải</a:t>
            </a:r>
            <a:r>
              <a:rPr lang="en-US" dirty="0"/>
              <a:t> detector model </a:t>
            </a:r>
            <a:r>
              <a:rPr lang="en-US" dirty="0" err="1"/>
              <a:t>lên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machinge</a:t>
            </a:r>
            <a:r>
              <a:rPr lang="en-US" dirty="0"/>
              <a:t> learning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detectMultiScale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36B8-46DD-40C9-85B0-991DADD5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0792A-F72E-4217-90C3-CFA6BF742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28088"/>
            <a:ext cx="10515600" cy="15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497-B2B0-4D03-8421-DD13E0D4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E4AB0-2F40-4500-8E18-BA44ABF4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6548"/>
            <a:ext cx="10515600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636</Words>
  <Application>Microsoft Office PowerPoint</Application>
  <PresentationFormat>Widescreen</PresentationFormat>
  <Paragraphs>90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  <vt:lpstr>Đếm vật thể</vt:lpstr>
      <vt:lpstr>Giải thuật Canny</vt:lpstr>
      <vt:lpstr>Giải thuật contours</vt:lpstr>
      <vt:lpstr>Giải thuật contours</vt:lpstr>
      <vt:lpstr>Trừ ảnh nền</vt:lpstr>
      <vt:lpstr>Trừ ảnh nền</vt:lpstr>
      <vt:lpstr>Trừ ảnh nền-Các bước làm</vt:lpstr>
      <vt:lpstr>Trừ ảnh bg và fg</vt:lpstr>
      <vt:lpstr>Chuyển về binary image và bỏ nhiễu</vt:lpstr>
      <vt:lpstr>Áp dụng contours</vt:lpstr>
      <vt:lpstr>Phát hiện khuôn mặt</vt:lpstr>
      <vt:lpstr>Các bước làm</vt:lpstr>
      <vt:lpstr>Sử dụng Haar-Cascade model</vt:lpstr>
      <vt:lpstr>Vẽ hình chữ nhật bao quanh các khuôn mặt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17</cp:revision>
  <dcterms:created xsi:type="dcterms:W3CDTF">2020-02-27T16:19:12Z</dcterms:created>
  <dcterms:modified xsi:type="dcterms:W3CDTF">2020-03-18T15:37:49Z</dcterms:modified>
</cp:coreProperties>
</file>