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6" r:id="rId5"/>
    <p:sldId id="257" r:id="rId6"/>
    <p:sldId id="258" r:id="rId7"/>
    <p:sldId id="261" r:id="rId8"/>
    <p:sldId id="260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0060CE-5BE9-4999-A479-5CC727D9E929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42695-2503-4ED8-8922-DE7A597E3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44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4.2.0/d7/dfc/group__highgui.html#ga453d42fe4cb60e5723281a89973ee563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https://docs.opencv.org/4.2.0/d7/dfc/group__highgui.html#ga453d42fe4cb60e5723281a89973ee563</a:t>
            </a:r>
            <a:endParaRPr lang="vi-V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42695-2503-4ED8-8922-DE7A597E31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20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9349B-F9EC-4D3C-835B-B7A5E03E7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778D2F-9538-49EB-8C3B-8784EBFB2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6C5C0-E1AB-43E1-952F-C0889FF4A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67C6-969B-4601-8D1D-2A5CCB604380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8B1EA-9FCC-4782-A2D3-467F23515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1650C-E07E-41C6-B110-05EF82244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5AF8-193F-4B2D-B3BD-369C9ADC3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684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D6144-9E65-4F0C-989B-9D0A9A4F8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D2529B-D3CC-463E-A5B2-8A7AFE064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80681-DD72-45BB-A244-625150BD7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67C6-969B-4601-8D1D-2A5CCB604380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99540-172C-48AF-BDC2-A237C1214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33E46-16BD-423F-9848-F6DC9B873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5AF8-193F-4B2D-B3BD-369C9ADC3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830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E1742A-5395-4BA2-A915-F20C800AB8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D095B-7C4D-4D1E-BC2A-F99E3A519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B1C9C-EF5C-4DFA-8ACA-5F57527E8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67C6-969B-4601-8D1D-2A5CCB604380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011D2-B9FE-4CE8-88ED-1FBDC1576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58B88-75DE-495D-88A2-55B47F092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5AF8-193F-4B2D-B3BD-369C9ADC3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3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B011D-3F2E-4CD2-8D15-C225D8F80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95AB8-5D91-410C-A9D0-4A64687A0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B53A3-8857-4989-901B-038A311C8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67C6-969B-4601-8D1D-2A5CCB604380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6FF33-AD02-4D22-9E0A-A8B704F5F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4552C-6B9A-478D-93FB-D56ADC6A6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5AF8-193F-4B2D-B3BD-369C9ADC3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6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5FDF-9DFF-45C7-8B5A-81D1DA72E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481EE-EB91-411F-82AD-6DFCEFE9F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6B654-728F-4A3B-8BF0-AE98EC685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67C6-969B-4601-8D1D-2A5CCB604380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06719-52A9-40F6-9580-7BE7C1566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E3443-8701-4E4D-B4D6-BFDB8D0C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5AF8-193F-4B2D-B3BD-369C9ADC3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38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323CE-32A4-4061-A780-4592C4B1F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171F5-39B2-44F4-B3CE-71EDCBDE99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8D0DFB-4125-4830-9AD7-08A1856A1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74546-259F-479F-90E7-6DE5BA1E6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67C6-969B-4601-8D1D-2A5CCB604380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17AD6-92FE-4ABC-94F4-F5AC758AB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3442B-8BAE-470D-9AAA-012A0BF8F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5AF8-193F-4B2D-B3BD-369C9ADC3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54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DFA7D-348A-4EE8-9F1E-FDFD7C134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42CA5-3067-4C7B-A038-820A1E1AD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5611F-C040-40CF-AC81-1AD366879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F24C7B-6F62-415F-8536-B4997AD31A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21DF23-F903-4A6E-9717-F0FFFB5CC8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C90F48-F4C7-41A6-A5BF-42D9CF436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67C6-969B-4601-8D1D-2A5CCB604380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E6F7-64AF-48E4-B375-613781EA0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FAD19A-901E-425E-82D0-66AF3E050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5AF8-193F-4B2D-B3BD-369C9ADC3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7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D5AEF-1B71-4061-B967-EEF63B2D3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6237E9-5F2C-4F0D-AFF8-565301901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67C6-969B-4601-8D1D-2A5CCB604380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7AAFA-0FFC-4D20-AB0F-215AA0470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A9ED9-A21D-45A3-A5A7-8CA236A19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5AF8-193F-4B2D-B3BD-369C9ADC3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82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AAC3CE-640B-4466-8A25-7FD2A2D0B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67C6-969B-4601-8D1D-2A5CCB604380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0EED3B-2EBF-4EF4-BB98-033B001E7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7B736-2624-478D-B601-FEA90E27A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5AF8-193F-4B2D-B3BD-369C9ADC3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09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665A-D9C3-4BCA-B8AD-62903D8CE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F47ED-B51C-4995-B89D-EEB13820F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4FC819-1D41-448F-9C5B-CCF627770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BD862-EFA6-43F3-B27B-8FC141AF3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67C6-969B-4601-8D1D-2A5CCB604380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514360-D65A-49AC-8AE4-4C9F03EC9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7E5BB-F454-4EA5-B1B1-66B13BBA1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5AF8-193F-4B2D-B3BD-369C9ADC3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03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87D2E-CEC2-4AE5-BE0A-2C0F7019A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138357-DFE1-41E7-9CC0-A9F614B249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FFF3E3-1C9A-4B14-B88D-D547F67EA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16507C-16BA-458D-8396-527CA50E8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67C6-969B-4601-8D1D-2A5CCB604380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5610F-FBA6-476E-8814-B27699CAB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D4E7FC-ED0C-4A14-BC40-0D5293ABD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5AF8-193F-4B2D-B3BD-369C9ADC3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69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C46464-BE7E-4F63-9554-E7E7F5810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3F0E1-3D64-4F62-A439-434CABEC4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97831-90A1-4BAE-B6BC-A92DE036D1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F67C6-969B-4601-8D1D-2A5CCB604380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88D35-1F46-4281-BAD5-78A29B8512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D60B4-274D-4863-86C0-271CD0F176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55AF8-193F-4B2D-B3BD-369C9ADC3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60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C9BB3-E2B0-41D6-8A4E-35EDFAD823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OpenCV </a:t>
            </a:r>
            <a:r>
              <a:rPr lang="vi-VN" dirty="0"/>
              <a:t>cơ bản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A41F8A-5060-4EE7-A31D-973E0E14FA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44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780CB-0B7D-42CE-8A46-ACCF81972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Nội dung bài học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DF422-E900-409E-9C4C-EF9A6F81B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Làm quen các kĩ thuật xử lí ảnh cơ bản với OpenCv:</a:t>
            </a:r>
          </a:p>
          <a:p>
            <a:pPr lvl="1"/>
            <a:r>
              <a:rPr lang="vi-VN" dirty="0"/>
              <a:t>Tải ảnh lên</a:t>
            </a:r>
          </a:p>
          <a:p>
            <a:pPr lvl="1"/>
            <a:r>
              <a:rPr lang="vi-VN" dirty="0"/>
              <a:t>Thao tác với điểm ảnh</a:t>
            </a:r>
          </a:p>
          <a:p>
            <a:pPr lvl="1"/>
            <a:r>
              <a:rPr lang="vi-VN" dirty="0"/>
              <a:t>Cắt mảng và crop</a:t>
            </a:r>
          </a:p>
          <a:p>
            <a:pPr lvl="1"/>
            <a:r>
              <a:rPr lang="vi-VN" dirty="0"/>
              <a:t>Thay đổi kích cỡ ảnh</a:t>
            </a:r>
          </a:p>
          <a:p>
            <a:pPr lvl="1"/>
            <a:r>
              <a:rPr lang="vi-VN" dirty="0"/>
              <a:t>Xoay ảnh</a:t>
            </a:r>
          </a:p>
          <a:p>
            <a:pPr lvl="1"/>
            <a:r>
              <a:rPr lang="vi-VN" dirty="0"/>
              <a:t>Làm mờ ảnh</a:t>
            </a:r>
          </a:p>
          <a:p>
            <a:pPr lvl="1"/>
            <a:r>
              <a:rPr lang="vi-VN" dirty="0"/>
              <a:t>Đếm vật thể</a:t>
            </a:r>
          </a:p>
          <a:p>
            <a:pPr lvl="1"/>
            <a:r>
              <a:rPr lang="vi-VN" dirty="0"/>
              <a:t>Kĩ thuật trừ ảnh</a:t>
            </a:r>
          </a:p>
          <a:p>
            <a:pPr lvl="1"/>
            <a:r>
              <a:rPr lang="vi-VN" dirty="0"/>
              <a:t>Nhận dạng vật thể và khuôn mặt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861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6A739-327E-4CA7-8953-B9478AE9E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1. Tải ảnh lên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B110D-0885-4C68-8FBC-F7EA1C728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Hàm imread</a:t>
            </a:r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Hàm imshow</a:t>
            </a:r>
          </a:p>
          <a:p>
            <a:endParaRPr lang="vi-V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2EBB79-CB69-49D9-8BD8-CF03EAD2C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25" y="2462212"/>
            <a:ext cx="8542193" cy="16085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77CD76-9F00-4B0F-9842-F7C417BEC6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1" y="4870450"/>
            <a:ext cx="8666018" cy="163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363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9FB15-0333-4856-8C6C-97EDC5F3E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1. Tải ảnh lên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30E6F-600A-4F3D-820E-922119334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Lấy thông số ảnh: Hàm </a:t>
            </a:r>
            <a:r>
              <a:rPr lang="vi-VN" b="1" dirty="0"/>
              <a:t>shape()</a:t>
            </a:r>
            <a:r>
              <a:rPr lang="vi-VN" dirty="0"/>
              <a:t> trả về (width, height, depth) của ảnh</a:t>
            </a:r>
          </a:p>
          <a:p>
            <a:endParaRPr lang="vi-VN" dirty="0"/>
          </a:p>
        </p:txBody>
      </p:sp>
      <p:pic>
        <p:nvPicPr>
          <p:cNvPr id="4" name="Content Placeholder 4" descr="A picture containing building, cage&#10;&#10;Description automatically generated">
            <a:extLst>
              <a:ext uri="{FF2B5EF4-FFF2-40B4-BE49-F238E27FC236}">
                <a16:creationId xmlns:a16="http://schemas.microsoft.com/office/drawing/2014/main" id="{4D0C1363-9361-41E3-9AE2-4207761BF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436" y="2636621"/>
            <a:ext cx="4720456" cy="354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146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752A3-C99E-4922-8EC8-5D69AED8D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Áp dụng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B7ACC-377F-4E4D-AC5D-8310DA879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Tải ảnh từ ổ cứng lên ram, hiển thị thông số width, height, depth</a:t>
            </a:r>
          </a:p>
          <a:p>
            <a:r>
              <a:rPr lang="vi-VN" dirty="0"/>
              <a:t>Show ảnh lên màn hình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vi-VN" dirty="0"/>
              <a:t>Các bước cần làm:</a:t>
            </a:r>
          </a:p>
          <a:p>
            <a:pPr marL="0" indent="0">
              <a:buNone/>
            </a:pPr>
            <a:r>
              <a:rPr lang="vi-VN" dirty="0"/>
              <a:t>    -Tạo file name ảnh</a:t>
            </a:r>
          </a:p>
          <a:p>
            <a:pPr marL="0" indent="0">
              <a:buNone/>
            </a:pPr>
            <a:r>
              <a:rPr lang="vi-VN" dirty="0"/>
              <a:t>    -</a:t>
            </a:r>
            <a:r>
              <a:rPr lang="vi-VN" b="1" dirty="0"/>
              <a:t>imread</a:t>
            </a:r>
            <a:r>
              <a:rPr lang="vi-VN" dirty="0"/>
              <a:t> đọc ảnh lên ram</a:t>
            </a:r>
          </a:p>
          <a:p>
            <a:pPr marL="0" indent="0">
              <a:buNone/>
            </a:pPr>
            <a:r>
              <a:rPr lang="vi-VN" dirty="0"/>
              <a:t>    -</a:t>
            </a:r>
            <a:r>
              <a:rPr lang="vi-VN" b="1" dirty="0"/>
              <a:t>shape</a:t>
            </a:r>
            <a:r>
              <a:rPr lang="vi-VN" dirty="0"/>
              <a:t> lấy thông số width, height, depth</a:t>
            </a:r>
          </a:p>
          <a:p>
            <a:pPr marL="0" indent="0">
              <a:buNone/>
            </a:pPr>
            <a:r>
              <a:rPr lang="vi-VN" dirty="0"/>
              <a:t>    -</a:t>
            </a:r>
            <a:r>
              <a:rPr lang="vi-VN" b="1" dirty="0"/>
              <a:t>imshow</a:t>
            </a:r>
            <a:r>
              <a:rPr lang="vi-VN" dirty="0"/>
              <a:t> show ảnh lên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166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9BE86-1F8E-4C26-BD92-25B3B791D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2. Thao tác với điểm ảnh</a:t>
            </a:r>
            <a:endParaRPr lang="en-US" dirty="0"/>
          </a:p>
        </p:txBody>
      </p:sp>
      <p:pic>
        <p:nvPicPr>
          <p:cNvPr id="7" name="Content Placeholder 4" descr="A picture containing building, cage&#10;&#10;Description automatically generated">
            <a:extLst>
              <a:ext uri="{FF2B5EF4-FFF2-40B4-BE49-F238E27FC236}">
                <a16:creationId xmlns:a16="http://schemas.microsoft.com/office/drawing/2014/main" id="{DBE2E5E6-A625-4404-8647-8744B9F45F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491750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D551F90032B749B36C3DC190CEF30E" ma:contentTypeVersion="8" ma:contentTypeDescription="Create a new document." ma:contentTypeScope="" ma:versionID="f221cd154926e81e7cd0834e7580ba27">
  <xsd:schema xmlns:xsd="http://www.w3.org/2001/XMLSchema" xmlns:xs="http://www.w3.org/2001/XMLSchema" xmlns:p="http://schemas.microsoft.com/office/2006/metadata/properties" xmlns:ns3="b5dec6d1-ff35-47a2-b92b-72c1e009ebcf" targetNamespace="http://schemas.microsoft.com/office/2006/metadata/properties" ma:root="true" ma:fieldsID="662bb24b3b212a99191018b91831956a" ns3:_="">
    <xsd:import namespace="b5dec6d1-ff35-47a2-b92b-72c1e009ebc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dec6d1-ff35-47a2-b92b-72c1e009ebc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65E9803-73E2-42B8-8A79-6ED09C462E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dec6d1-ff35-47a2-b92b-72c1e009eb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67D404D-C7F6-4D08-AA47-E3794D297A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D02053A-F17C-4255-9994-667A92805C4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178</Words>
  <Application>Microsoft Office PowerPoint</Application>
  <PresentationFormat>Widescreen</PresentationFormat>
  <Paragraphs>32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Symbol</vt:lpstr>
      <vt:lpstr>Times New Roman</vt:lpstr>
      <vt:lpstr>Office Theme</vt:lpstr>
      <vt:lpstr>OpenCV cơ bản</vt:lpstr>
      <vt:lpstr>Nội dung bài học</vt:lpstr>
      <vt:lpstr>1. Tải ảnh lên</vt:lpstr>
      <vt:lpstr>1. Tải ảnh lên</vt:lpstr>
      <vt:lpstr>Áp dụng </vt:lpstr>
      <vt:lpstr>2. Thao tác với điểm ảnh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OpenCV cơ bản</dc:title>
  <dc:creator>Quyen Ngo</dc:creator>
  <cp:lastModifiedBy>Quyen Ngo</cp:lastModifiedBy>
  <cp:revision>6</cp:revision>
  <dcterms:created xsi:type="dcterms:W3CDTF">2020-02-12T08:53:42Z</dcterms:created>
  <dcterms:modified xsi:type="dcterms:W3CDTF">2020-02-12T09:58:26Z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0x0101005BD551F90032B749B36C3DC190CEF30E</vt:lpwstr>
  </property>
</Properties>
</file>