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F29AD-75C7-42EE-B3F9-00C51E6F93F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4E65-5974-4E51-8294-91A954BA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1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80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8BB7-23BA-42BA-A2E6-0E152C20C58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DD8900-5DA1-40F1-89BE-96B4364D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9705-C276-4703-8127-A73AF842C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Tổng quát về Computer 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344FB-77B3-4C2B-9C7F-4135377E1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6321A-B7CA-41C6-8EBB-8C459BE7B145}"/>
              </a:ext>
            </a:extLst>
          </p:cNvPr>
          <p:cNvSpPr txBox="1"/>
          <p:nvPr/>
        </p:nvSpPr>
        <p:spPr>
          <a:xfrm>
            <a:off x="5637402" y="29780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68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Tahoma</vt:lpstr>
      <vt:lpstr>Wingdings 3</vt:lpstr>
      <vt:lpstr>Wisp</vt:lpstr>
      <vt:lpstr>Tổng quát về Computer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quát về Computer vision</dc:title>
  <dc:creator>Quyen Ngo</dc:creator>
  <cp:lastModifiedBy>Quyen Ngo</cp:lastModifiedBy>
  <cp:revision>2</cp:revision>
  <dcterms:created xsi:type="dcterms:W3CDTF">2020-02-12T09:01:16Z</dcterms:created>
  <dcterms:modified xsi:type="dcterms:W3CDTF">2020-02-12T10:23:49Z</dcterms:modified>
</cp:coreProperties>
</file>