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5" r:id="rId8"/>
    <p:sldId id="261" r:id="rId9"/>
    <p:sldId id="260" r:id="rId10"/>
    <p:sldId id="259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Cắt mảng và crop ảnh</a:t>
            </a:r>
          </a:p>
        </p:txBody>
      </p:sp>
    </p:spTree>
    <p:extLst>
      <p:ext uri="{BB962C8B-B14F-4D97-AF65-F5344CB8AC3E}">
        <p14:creationId xmlns:p14="http://schemas.microsoft.com/office/powerpoint/2010/main" val="31746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EEDCF-141F-44D2-93ED-09D17D8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ROI(Region of Interest)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B43D-0814-4EBD-A480-E6BB2C38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(ROI)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1256-49EB-41F0-8E8F-690B6B89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47" y="3684265"/>
            <a:ext cx="9517306" cy="15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Resize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38AB-FB7D-4B96-8329-FEED181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D1-9109-4581-B3FF-553EE282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601-3DD4-4127-99B8-AB03ADD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F505E-1F32-4509-A9F4-0D6F3512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3"/>
            <a:ext cx="10964084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ABB-1B5F-413F-B82A-5D4F93F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CF2C7-A0A2-4120-8731-736ABCEA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437507"/>
            <a:ext cx="11353800" cy="1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vi-VN" dirty="0"/>
              <a:t>Nhận dạng vật thể và 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F1289-AD24-4FFA-82A7-622AAE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Tải ảnh lên và xuất ảnh</a:t>
            </a:r>
          </a:p>
        </p:txBody>
      </p:sp>
    </p:spTree>
    <p:extLst>
      <p:ext uri="{BB962C8B-B14F-4D97-AF65-F5344CB8AC3E}">
        <p14:creationId xmlns:p14="http://schemas.microsoft.com/office/powerpoint/2010/main" val="33552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96D-1173-4576-99FE-D6B71DF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6F4-8314-4536-BF84-440B6A5B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Image 640*480: 640 </a:t>
            </a:r>
            <a:r>
              <a:rPr lang="en-US" dirty="0" err="1"/>
              <a:t>cột</a:t>
            </a:r>
            <a:r>
              <a:rPr lang="en-US" dirty="0"/>
              <a:t>  * 480 </a:t>
            </a:r>
            <a:r>
              <a:rPr lang="en-US" dirty="0" err="1"/>
              <a:t>hàng</a:t>
            </a:r>
            <a:r>
              <a:rPr lang="en-US" dirty="0"/>
              <a:t> = 307200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(pixels)</a:t>
            </a:r>
          </a:p>
          <a:p>
            <a:r>
              <a:rPr lang="en-US" dirty="0"/>
              <a:t>Image gray: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0-255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256 </a:t>
            </a:r>
            <a:r>
              <a:rPr lang="en-US" dirty="0" err="1"/>
              <a:t>mức</a:t>
            </a:r>
            <a:r>
              <a:rPr lang="en-US" dirty="0"/>
              <a:t> gray.</a:t>
            </a:r>
          </a:p>
          <a:p>
            <a:r>
              <a:rPr lang="en-US" dirty="0"/>
              <a:t>Image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list: [B, G, R]</a:t>
            </a:r>
          </a:p>
        </p:txBody>
      </p:sp>
    </p:spTree>
    <p:extLst>
      <p:ext uri="{BB962C8B-B14F-4D97-AF65-F5344CB8AC3E}">
        <p14:creationId xmlns:p14="http://schemas.microsoft.com/office/powerpoint/2010/main" val="3659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7D-0910-4685-97E2-08DEF833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A6935-605E-4D8B-BCE9-40965E7E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3" y="2836985"/>
            <a:ext cx="9106422" cy="2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326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Tải ảnh lên</vt:lpstr>
      <vt:lpstr>Tải ảnh lên và xuất ảnh</vt:lpstr>
      <vt:lpstr>1. Tải ảnh lên</vt:lpstr>
      <vt:lpstr>Áp dụng </vt:lpstr>
      <vt:lpstr>2. Thao tác với điểm ảnh</vt:lpstr>
      <vt:lpstr>Thao tác với điểm ảnh</vt:lpstr>
      <vt:lpstr>Thao tác với điểm ảnh</vt:lpstr>
      <vt:lpstr>Cắt mảng và crop ảnh</vt:lpstr>
      <vt:lpstr>ROI(Region of Interest)</vt:lpstr>
      <vt:lpstr>Resize ảnh</vt:lpstr>
      <vt:lpstr>Resize ảnh</vt:lpstr>
      <vt:lpstr>Resize ảnh bỏ qua tỉ lệ khung hình</vt:lpstr>
      <vt:lpstr>Resize ảnh giữ tỉ lệ khung hình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3</cp:revision>
  <dcterms:created xsi:type="dcterms:W3CDTF">2020-02-27T16:19:12Z</dcterms:created>
  <dcterms:modified xsi:type="dcterms:W3CDTF">2020-02-27T16:51:06Z</dcterms:modified>
</cp:coreProperties>
</file>