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5"/>
  </p:notesMasterIdLst>
  <p:sldIdLst>
    <p:sldId id="256" r:id="rId5"/>
    <p:sldId id="257" r:id="rId6"/>
    <p:sldId id="258" r:id="rId7"/>
    <p:sldId id="265" r:id="rId8"/>
    <p:sldId id="261" r:id="rId9"/>
    <p:sldId id="260" r:id="rId10"/>
    <p:sldId id="259" r:id="rId11"/>
    <p:sldId id="262" r:id="rId12"/>
    <p:sldId id="263" r:id="rId13"/>
    <p:sldId id="264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060CE-5BE9-4999-A479-5CC727D9E929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42695-2503-4ED8-8922-DE7A597E3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4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2.0/d7/dfc/group__highgui.html#ga453d42fe4cb60e5723281a89973ee563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https://docs.opencv.org/4.2.0/d7/dfc/group__highgui.html#ga453d42fe4cb60e5723281a89973ee563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42695-2503-4ED8-8922-DE7A597E31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2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349B-F9EC-4D3C-835B-B7A5E03E7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78D2F-9538-49EB-8C3B-8784EBFB2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6C5C0-E1AB-43E1-952F-C0889FF4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8B1EA-9FCC-4782-A2D3-467F2351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1650C-E07E-41C6-B110-05EF8224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8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6144-9E65-4F0C-989B-9D0A9A4F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2529B-D3CC-463E-A5B2-8A7AFE064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80681-DD72-45BB-A244-625150BD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99540-172C-48AF-BDC2-A237C121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33E46-16BD-423F-9848-F6DC9B87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3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1742A-5395-4BA2-A915-F20C800AB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D095B-7C4D-4D1E-BC2A-F99E3A519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B1C9C-EF5C-4DFA-8ACA-5F57527E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011D2-B9FE-4CE8-88ED-1FBDC157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58B88-75DE-495D-88A2-55B47F09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011D-3F2E-4CD2-8D15-C225D8F8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95AB8-5D91-410C-A9D0-4A64687A0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B53A3-8857-4989-901B-038A311C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6FF33-AD02-4D22-9E0A-A8B704F5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4552C-6B9A-478D-93FB-D56ADC6A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6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FDF-9DFF-45C7-8B5A-81D1DA72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481EE-EB91-411F-82AD-6DFCEFE9F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6B654-728F-4A3B-8BF0-AE98EC68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06719-52A9-40F6-9580-7BE7C156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E3443-8701-4E4D-B4D6-BFDB8D0C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3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23CE-32A4-4061-A780-4592C4B1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171F5-39B2-44F4-B3CE-71EDCBDE9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D0DFB-4125-4830-9AD7-08A1856A1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74546-259F-479F-90E7-6DE5BA1E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17AD6-92FE-4ABC-94F4-F5AC758A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3442B-8BAE-470D-9AAA-012A0BF8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5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FA7D-348A-4EE8-9F1E-FDFD7C134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42CA5-3067-4C7B-A038-820A1E1AD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5611F-C040-40CF-AC81-1AD366879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24C7B-6F62-415F-8536-B4997AD31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1DF23-F903-4A6E-9717-F0FFFB5CC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C90F48-F4C7-41A6-A5BF-42D9CF43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E6F7-64AF-48E4-B375-613781EA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FAD19A-901E-425E-82D0-66AF3E05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D5AEF-1B71-4061-B967-EEF63B2D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237E9-5F2C-4F0D-AFF8-56530190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7AAFA-0FFC-4D20-AB0F-215AA047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A9ED9-A21D-45A3-A5A7-8CA236A1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8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AC3CE-640B-4466-8A25-7FD2A2D0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EED3B-2EBF-4EF4-BB98-033B001E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7B736-2624-478D-B601-FEA90E27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0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665A-D9C3-4BCA-B8AD-62903D8C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47ED-B51C-4995-B89D-EEB13820F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FC819-1D41-448F-9C5B-CCF627770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BD862-EFA6-43F3-B27B-8FC141AF3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4360-D65A-49AC-8AE4-4C9F03EC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7E5BB-F454-4EA5-B1B1-66B13BBA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0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7D2E-CEC2-4AE5-BE0A-2C0F7019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38357-DFE1-41E7-9CC0-A9F614B24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FF3E3-1C9A-4B14-B88D-D547F67EA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6507C-16BA-458D-8396-527CA50E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5610F-FBA6-476E-8814-B27699CA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4E7FC-ED0C-4A14-BC40-0D5293AB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6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46464-BE7E-4F63-9554-E7E7F581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3F0E1-3D64-4F62-A439-434CABEC4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97831-90A1-4BAE-B6BC-A92DE036D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F67C6-969B-4601-8D1D-2A5CCB60438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88D35-1F46-4281-BAD5-78A29B851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D60B4-274D-4863-86C0-271CD0F17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6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v-python-tutroals.readthedocs.io/en/latest/py_tutorials/py_imgproc/py_filtering/py_filtering.html?highlight=gaussianblu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9BB3-E2B0-41D6-8A4E-35EDFAD82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OpenCV </a:t>
            </a:r>
            <a:r>
              <a:rPr lang="vi-VN" dirty="0"/>
              <a:t>cơ bản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41F8A-5060-4EE7-A31D-973E0E14F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44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Cắt mảng và crop ảnh</a:t>
            </a:r>
          </a:p>
        </p:txBody>
      </p:sp>
    </p:spTree>
    <p:extLst>
      <p:ext uri="{BB962C8B-B14F-4D97-AF65-F5344CB8AC3E}">
        <p14:creationId xmlns:p14="http://schemas.microsoft.com/office/powerpoint/2010/main" val="317461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5EEDCF-141F-44D2-93ED-09D17D8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ROI(Region of Interest)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3B43D-0814-4EBD-A480-E6BB2C38E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Lấy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(ROI)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601256-49EB-41F0-8E8F-690B6B89E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47" y="3684265"/>
            <a:ext cx="9517306" cy="151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61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Resize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ảnh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8446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38AB-FB7D-4B96-8329-FEED1814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Resize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BF9D1-9109-4581-B3FF-553EE282B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cỡ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55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9601-3DD4-4127-99B8-AB03ADD4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Resize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qua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F505E-1F32-4509-A9F4-0D6F3512C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39313"/>
            <a:ext cx="10964084" cy="177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8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DABB-1B5F-413F-B82A-5D4F93F1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Resize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DCF2C7-A0A2-4120-8731-736ABCEAD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2437507"/>
            <a:ext cx="11353800" cy="198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37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Xoay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ảnh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29870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D25524-24C5-4D67-AACC-2AD7B294C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Xoay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7569C-E2A3-404B-839E-AD7EBDC1D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087" y="3101181"/>
            <a:ext cx="100298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14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Làm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</a:t>
            </a:r>
            <a:r>
              <a:rPr lang="en-US" sz="6600" dirty="0" err="1">
                <a:solidFill>
                  <a:srgbClr val="FFFFFF"/>
                </a:solidFill>
              </a:rPr>
              <a:t>ờ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ảnh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3408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C36B91-538C-419E-9F37-5EC6ECEF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mờ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E2CBC-FD73-4435-8E77-2A940FECE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số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cao</a:t>
            </a:r>
            <a:r>
              <a:rPr lang="en-US" dirty="0">
                <a:sym typeface="Wingdings" panose="05000000000000000000" pitchFamily="2" charset="2"/>
              </a:rPr>
              <a:t> </a:t>
            </a:r>
            <a:r>
              <a:rPr lang="en-US" dirty="0" err="1">
                <a:sym typeface="Wingdings" panose="05000000000000000000" pitchFamily="2" charset="2"/>
              </a:rPr>
              <a:t>Chạy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thuật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toán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xử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ảnh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dễ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dàng</a:t>
            </a:r>
            <a:r>
              <a:rPr lang="en-US" dirty="0">
                <a:sym typeface="Wingdings" panose="05000000000000000000" pitchFamily="2" charset="2"/>
              </a:rPr>
              <a:t> h</a:t>
            </a:r>
            <a:r>
              <a:rPr lang="vi-VN" dirty="0">
                <a:sym typeface="Wingdings" panose="05000000000000000000" pitchFamily="2" charset="2"/>
              </a:rPr>
              <a:t>ơ</a:t>
            </a:r>
            <a:r>
              <a:rPr lang="en-US" dirty="0">
                <a:sym typeface="Wingdings" panose="05000000000000000000" pitchFamily="2" charset="2"/>
              </a:rPr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3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80CB-0B7D-42CE-8A46-ACCF8197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Nội dung bài học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DF422-E900-409E-9C4C-EF9A6F81B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Làm quen các kĩ thuật xử lí ảnh cơ bản với OpenCv:</a:t>
            </a:r>
          </a:p>
          <a:p>
            <a:pPr lvl="1"/>
            <a:r>
              <a:rPr lang="vi-VN" dirty="0"/>
              <a:t>Tải ảnh lên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vi-VN" dirty="0"/>
          </a:p>
          <a:p>
            <a:pPr lvl="1"/>
            <a:r>
              <a:rPr lang="vi-VN" dirty="0"/>
              <a:t>Thao tác với điểm ảnh</a:t>
            </a:r>
          </a:p>
          <a:p>
            <a:pPr lvl="1"/>
            <a:r>
              <a:rPr lang="vi-VN" dirty="0"/>
              <a:t>Cắt mảng và crop</a:t>
            </a:r>
          </a:p>
          <a:p>
            <a:pPr lvl="1"/>
            <a:r>
              <a:rPr lang="vi-VN" dirty="0"/>
              <a:t>Thay đổi kích cỡ ảnh</a:t>
            </a:r>
          </a:p>
          <a:p>
            <a:pPr lvl="1"/>
            <a:r>
              <a:rPr lang="vi-VN" dirty="0"/>
              <a:t>Xoay ảnh</a:t>
            </a:r>
          </a:p>
          <a:p>
            <a:pPr lvl="1"/>
            <a:r>
              <a:rPr lang="vi-VN" dirty="0"/>
              <a:t>Làm mờ ảnh</a:t>
            </a:r>
            <a:endParaRPr lang="en-US" dirty="0"/>
          </a:p>
          <a:p>
            <a:pPr lvl="1"/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vi-VN" dirty="0"/>
          </a:p>
          <a:p>
            <a:pPr lvl="1"/>
            <a:r>
              <a:rPr lang="vi-VN" dirty="0"/>
              <a:t>Đếm vật thể</a:t>
            </a:r>
          </a:p>
          <a:p>
            <a:pPr lvl="1"/>
            <a:r>
              <a:rPr lang="vi-VN" dirty="0"/>
              <a:t>Kĩ thuật trừ ảnh</a:t>
            </a:r>
          </a:p>
          <a:p>
            <a:pPr lvl="1"/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vi-VN" dirty="0"/>
              <a:t>khuôn mặt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61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1124-4771-4B03-B2AB-94D80191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mờ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2127D-E0D8-49B9-9F01-DC5FC71D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chập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pixel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1 kernel(ma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),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endParaRPr lang="en-US" dirty="0"/>
          </a:p>
          <a:p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https://opencv-python-tutroals.readthedocs.io/en/latest/py_tutorials/py_imgproc/py_filtering/py_filtering.html?highlight=gaussianblur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81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7BF3C-FD82-4EE9-AEBF-04AA76F6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mờ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DA4CB8-1B78-470F-A943-F616D7681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26248"/>
            <a:ext cx="10515600" cy="195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10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Thao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tác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vẽ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46840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32D648-62ED-4557-A256-97D220A7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CB618-2298-4FBC-9298-34E02B394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68705D-6CF3-43EA-BBBF-C099CF4BF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2871787"/>
            <a:ext cx="99155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3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0BAB-B387-4EAF-BAC4-59E57B4D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tròn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B63F31-D424-469D-AD98-3821660D7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362" y="3272631"/>
            <a:ext cx="94392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52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046C-67D5-4EFA-927D-D55E6294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thẳng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58FE55-AE1C-4EE8-A3A5-D1ECE2B19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50" y="3558381"/>
            <a:ext cx="89535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84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5E14-D108-41EB-A14D-2FB652DA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chữ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0CF098-076B-47B3-B17D-1FFD6055D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84168"/>
            <a:ext cx="10515600" cy="83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26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Đếm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vật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thể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75495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FA41F8-70D3-435E-A090-08A2E5EE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Canny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E73425-0B32-45D7-A7BA-C26AA7932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32966"/>
            <a:ext cx="10515600" cy="173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82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A1BE-2AE0-4BA7-9079-0722A662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contours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A85DAD-439A-4BAF-8DFD-00CC7FBE7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09905"/>
            <a:ext cx="10515600" cy="258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2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A739-327E-4CA7-8953-B9478AE9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Tải ảnh lên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B110D-0885-4C68-8FBC-F7EA1C728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Hàm imread</a:t>
            </a:r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Hàm imshow</a:t>
            </a:r>
          </a:p>
          <a:p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EBB79-CB69-49D9-8BD8-CF03EAD2C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2462212"/>
            <a:ext cx="8542193" cy="16085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77CD76-9F00-4B0F-9842-F7C417BEC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4870450"/>
            <a:ext cx="8666018" cy="163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63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3278-7901-46C5-B629-46ADDD6F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contours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CCAB40-3224-4920-80CF-B7BBAE3FC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0191"/>
            <a:ext cx="10515600" cy="376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59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Trừ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ảnh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nền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62802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E9DAC0-83CC-490A-8E20-51ADB9D9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nền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650AA-F232-4FD7-9BAA-145C760F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Back ground </a:t>
            </a:r>
            <a:r>
              <a:rPr lang="en-US" dirty="0" err="1"/>
              <a:t>và</a:t>
            </a:r>
            <a:r>
              <a:rPr lang="en-US" dirty="0"/>
              <a:t> Fore ground image</a:t>
            </a:r>
          </a:p>
          <a:p>
            <a:r>
              <a:rPr lang="en-US" dirty="0"/>
              <a:t>Output: </a:t>
            </a:r>
            <a:r>
              <a:rPr lang="en-US" dirty="0" err="1"/>
              <a:t>Chỉ</a:t>
            </a:r>
            <a:r>
              <a:rPr lang="en-US" dirty="0"/>
              <a:t> ra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2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8418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020E-F45B-45D8-BB3B-8947697F8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nền-Các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làm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D0FFE-344E-4F5A-B433-41C019FC5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back ground </a:t>
            </a:r>
            <a:r>
              <a:rPr lang="en-US" dirty="0" err="1"/>
              <a:t>và</a:t>
            </a:r>
            <a:r>
              <a:rPr lang="en-US" dirty="0"/>
              <a:t> fore ground sang gray scale</a:t>
            </a:r>
          </a:p>
          <a:p>
            <a:pPr lvl="1"/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pPr lvl="1"/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sang binary</a:t>
            </a:r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nhiễu</a:t>
            </a:r>
            <a:endParaRPr lang="en-US" dirty="0"/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contours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bao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57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52E0-03CD-4327-BFDB-B8E6A400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bg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fg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040380-EDC4-4B6B-A0D7-91CFE2C71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91965"/>
            <a:ext cx="10515600" cy="201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60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03AF-734B-4428-8D97-54B3711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binary image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nhiễu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915F54-721F-479B-A5B1-794303698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89569"/>
            <a:ext cx="10515600" cy="262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74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CACB6-E439-45C4-83B7-B9095B68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contours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71D405-9B7F-4FCE-9669-92AF52FC6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11431"/>
            <a:ext cx="10515600" cy="197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68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Phát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hiện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khuôn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mặt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44505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853BA3-F1D7-412F-B567-028DEBA7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làm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121AB-510B-40FA-BF3F-E3F78B825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sang gray</a:t>
            </a:r>
          </a:p>
          <a:p>
            <a:r>
              <a:rPr lang="en-US" dirty="0" err="1"/>
              <a:t>Tải</a:t>
            </a:r>
            <a:r>
              <a:rPr lang="en-US" dirty="0"/>
              <a:t> detector model </a:t>
            </a:r>
            <a:r>
              <a:rPr lang="en-US" dirty="0" err="1"/>
              <a:t>lên</a:t>
            </a:r>
            <a:r>
              <a:rPr lang="en-US" dirty="0"/>
              <a:t>.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Haar</a:t>
            </a:r>
            <a:r>
              <a:rPr lang="en-US" dirty="0"/>
              <a:t>-Cascade,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machinge</a:t>
            </a:r>
            <a:r>
              <a:rPr lang="en-US" dirty="0"/>
              <a:t> learning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detectMultiScale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bao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(</a:t>
            </a:r>
            <a:r>
              <a:rPr lang="en-US" dirty="0" err="1"/>
              <a:t>x,y,w,h</a:t>
            </a:r>
            <a:r>
              <a:rPr lang="en-US" dirty="0"/>
              <a:t>)</a:t>
            </a:r>
          </a:p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65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36B8-46DD-40C9-85B0-991DADD59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Haar</a:t>
            </a:r>
            <a:r>
              <a:rPr lang="en-US" dirty="0"/>
              <a:t>-Cascade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80792A-F72E-4217-90C3-CFA6BF742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28088"/>
            <a:ext cx="10515600" cy="154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5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F1289-AD24-4FFA-82A7-622AAEA2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Tải ảnh lên và xuất ảnh</a:t>
            </a:r>
          </a:p>
        </p:txBody>
      </p:sp>
    </p:spTree>
    <p:extLst>
      <p:ext uri="{BB962C8B-B14F-4D97-AF65-F5344CB8AC3E}">
        <p14:creationId xmlns:p14="http://schemas.microsoft.com/office/powerpoint/2010/main" val="33552598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A497-B2B0-4D03-8421-DD13E0D4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bao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mặt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3E4AB0-2F40-4500-8E18-BA44ABF49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16548"/>
            <a:ext cx="10515600" cy="156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4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FB15-0333-4856-8C6C-97EDC5F3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 Tải ảnh lên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0E6F-600A-4F3D-820E-922119334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Lấy thông số ảnh: Hàm </a:t>
            </a:r>
            <a:r>
              <a:rPr lang="vi-VN" b="1" dirty="0"/>
              <a:t>shape()</a:t>
            </a:r>
            <a:r>
              <a:rPr lang="vi-VN" dirty="0"/>
              <a:t> trả về (width, height, depth) của ảnh</a:t>
            </a:r>
          </a:p>
          <a:p>
            <a:endParaRPr lang="vi-VN" dirty="0"/>
          </a:p>
        </p:txBody>
      </p:sp>
      <p:pic>
        <p:nvPicPr>
          <p:cNvPr id="4" name="Content Placeholder 4" descr="A picture containing building, cage&#10;&#10;Description automatically generated">
            <a:extLst>
              <a:ext uri="{FF2B5EF4-FFF2-40B4-BE49-F238E27FC236}">
                <a16:creationId xmlns:a16="http://schemas.microsoft.com/office/drawing/2014/main" id="{4D0C1363-9361-41E3-9AE2-4207761BF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436" y="2636621"/>
            <a:ext cx="4720456" cy="35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4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52A3-C99E-4922-8EC8-5D69AED8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Áp dụng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B7ACC-377F-4E4D-AC5D-8310DA879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Tải ảnh từ ổ cứng lên ram, hiển thị thông số width, height, depth</a:t>
            </a:r>
          </a:p>
          <a:p>
            <a:r>
              <a:rPr lang="vi-VN" dirty="0"/>
              <a:t>Show ảnh lên màn hình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vi-VN" dirty="0"/>
              <a:t>Các bước cần làm:</a:t>
            </a:r>
          </a:p>
          <a:p>
            <a:pPr marL="0" indent="0">
              <a:buNone/>
            </a:pPr>
            <a:r>
              <a:rPr lang="vi-VN" dirty="0"/>
              <a:t>    -Tạo file name ảnh</a:t>
            </a:r>
          </a:p>
          <a:p>
            <a:pPr marL="0" indent="0">
              <a:buNone/>
            </a:pPr>
            <a:r>
              <a:rPr lang="vi-VN" dirty="0"/>
              <a:t>    -</a:t>
            </a:r>
            <a:r>
              <a:rPr lang="vi-VN" b="1" dirty="0"/>
              <a:t>imread</a:t>
            </a:r>
            <a:r>
              <a:rPr lang="vi-VN" dirty="0"/>
              <a:t> đọc ảnh lên ram</a:t>
            </a:r>
          </a:p>
          <a:p>
            <a:pPr marL="0" indent="0">
              <a:buNone/>
            </a:pPr>
            <a:r>
              <a:rPr lang="vi-VN" dirty="0"/>
              <a:t>    -</a:t>
            </a:r>
            <a:r>
              <a:rPr lang="vi-VN" b="1" dirty="0"/>
              <a:t>shape</a:t>
            </a:r>
            <a:r>
              <a:rPr lang="vi-VN" dirty="0"/>
              <a:t> lấy thông số width, height, depth</a:t>
            </a:r>
          </a:p>
          <a:p>
            <a:pPr marL="0" indent="0">
              <a:buNone/>
            </a:pPr>
            <a:r>
              <a:rPr lang="vi-VN" dirty="0"/>
              <a:t>    -</a:t>
            </a:r>
            <a:r>
              <a:rPr lang="vi-VN" b="1" dirty="0"/>
              <a:t>imshow</a:t>
            </a:r>
            <a:r>
              <a:rPr lang="vi-VN" dirty="0"/>
              <a:t> show ảnh lên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6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BE86-1F8E-4C26-BD92-25B3B791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Thao tác với điểm ảnh</a:t>
            </a:r>
            <a:endParaRPr lang="en-US" dirty="0"/>
          </a:p>
        </p:txBody>
      </p:sp>
      <p:pic>
        <p:nvPicPr>
          <p:cNvPr id="7" name="Content Placeholder 4" descr="A picture containing building, cage&#10;&#10;Description automatically generated">
            <a:extLst>
              <a:ext uri="{FF2B5EF4-FFF2-40B4-BE49-F238E27FC236}">
                <a16:creationId xmlns:a16="http://schemas.microsoft.com/office/drawing/2014/main" id="{DBE2E5E6-A625-4404-8647-8744B9F45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49175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596D-1173-4576-99FE-D6B71DF5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076F4-8314-4536-BF84-440B6A5B0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r>
              <a:rPr lang="en-US" dirty="0"/>
              <a:t>Image 640*480: 640 </a:t>
            </a:r>
            <a:r>
              <a:rPr lang="en-US" dirty="0" err="1"/>
              <a:t>cột</a:t>
            </a:r>
            <a:r>
              <a:rPr lang="en-US" dirty="0"/>
              <a:t>  * 480 </a:t>
            </a:r>
            <a:r>
              <a:rPr lang="en-US" dirty="0" err="1"/>
              <a:t>hàng</a:t>
            </a:r>
            <a:r>
              <a:rPr lang="en-US" dirty="0"/>
              <a:t> = 307200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(pixels)</a:t>
            </a:r>
          </a:p>
          <a:p>
            <a:r>
              <a:rPr lang="en-US" dirty="0"/>
              <a:t>Image gray: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0-255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256 </a:t>
            </a:r>
            <a:r>
              <a:rPr lang="en-US" dirty="0" err="1"/>
              <a:t>mức</a:t>
            </a:r>
            <a:r>
              <a:rPr lang="en-US" dirty="0"/>
              <a:t> gray.</a:t>
            </a:r>
          </a:p>
          <a:p>
            <a:r>
              <a:rPr lang="en-US" dirty="0"/>
              <a:t>Image </a:t>
            </a:r>
            <a:r>
              <a:rPr lang="en-US" dirty="0" err="1"/>
              <a:t>màu</a:t>
            </a:r>
            <a:r>
              <a:rPr lang="en-US" dirty="0"/>
              <a:t>: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list: [B, G, R]</a:t>
            </a:r>
          </a:p>
        </p:txBody>
      </p:sp>
    </p:spTree>
    <p:extLst>
      <p:ext uri="{BB962C8B-B14F-4D97-AF65-F5344CB8AC3E}">
        <p14:creationId xmlns:p14="http://schemas.microsoft.com/office/powerpoint/2010/main" val="365929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167D-0910-4685-97E2-08DEF833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AA6935-605E-4D8B-BCE9-40965E7EF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653" y="2836985"/>
            <a:ext cx="9106422" cy="208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58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D551F90032B749B36C3DC190CEF30E" ma:contentTypeVersion="8" ma:contentTypeDescription="Create a new document." ma:contentTypeScope="" ma:versionID="f221cd154926e81e7cd0834e7580ba27">
  <xsd:schema xmlns:xsd="http://www.w3.org/2001/XMLSchema" xmlns:xs="http://www.w3.org/2001/XMLSchema" xmlns:p="http://schemas.microsoft.com/office/2006/metadata/properties" xmlns:ns3="b5dec6d1-ff35-47a2-b92b-72c1e009ebcf" targetNamespace="http://schemas.microsoft.com/office/2006/metadata/properties" ma:root="true" ma:fieldsID="662bb24b3b212a99191018b91831956a" ns3:_="">
    <xsd:import namespace="b5dec6d1-ff35-47a2-b92b-72c1e009eb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dec6d1-ff35-47a2-b92b-72c1e009eb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7D404D-C7F6-4D08-AA47-E3794D297A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5E9803-73E2-42B8-8A79-6ED09C462E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dec6d1-ff35-47a2-b92b-72c1e009eb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D02053A-F17C-4255-9994-667A92805C4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636</Words>
  <Application>Microsoft Office PowerPoint</Application>
  <PresentationFormat>Widescreen</PresentationFormat>
  <Paragraphs>90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Symbol</vt:lpstr>
      <vt:lpstr>Times New Roman</vt:lpstr>
      <vt:lpstr>Office Theme</vt:lpstr>
      <vt:lpstr>OpenCV cơ bản</vt:lpstr>
      <vt:lpstr>Nội dung bài học</vt:lpstr>
      <vt:lpstr>Tải ảnh lên</vt:lpstr>
      <vt:lpstr>Tải ảnh lên và xuất ảnh</vt:lpstr>
      <vt:lpstr>1. Tải ảnh lên</vt:lpstr>
      <vt:lpstr>Áp dụng </vt:lpstr>
      <vt:lpstr>2. Thao tác với điểm ảnh</vt:lpstr>
      <vt:lpstr>Thao tác với điểm ảnh</vt:lpstr>
      <vt:lpstr>Thao tác với điểm ảnh</vt:lpstr>
      <vt:lpstr>Cắt mảng và crop ảnh</vt:lpstr>
      <vt:lpstr>ROI(Region of Interest)</vt:lpstr>
      <vt:lpstr>Resize ảnh</vt:lpstr>
      <vt:lpstr>Resize ảnh</vt:lpstr>
      <vt:lpstr>Resize ảnh bỏ qua tỉ lệ khung hình</vt:lpstr>
      <vt:lpstr>Resize ảnh giữ tỉ lệ khung hình</vt:lpstr>
      <vt:lpstr>Xoay ảnh</vt:lpstr>
      <vt:lpstr>Xoay ảnh</vt:lpstr>
      <vt:lpstr>Làm mờ ảnh</vt:lpstr>
      <vt:lpstr>Làm mờ ảnh</vt:lpstr>
      <vt:lpstr>Làm mờ ảnh</vt:lpstr>
      <vt:lpstr>Làm mờ ảnh</vt:lpstr>
      <vt:lpstr>Thao tác vẽ</vt:lpstr>
      <vt:lpstr>Thao tác vẽ trên ảnh</vt:lpstr>
      <vt:lpstr>Vẽ hình tròn</vt:lpstr>
      <vt:lpstr>Vẽ đường thẳng</vt:lpstr>
      <vt:lpstr>Ghi chữ</vt:lpstr>
      <vt:lpstr>Đếm vật thể</vt:lpstr>
      <vt:lpstr>Giải thuật Canny</vt:lpstr>
      <vt:lpstr>Giải thuật contours</vt:lpstr>
      <vt:lpstr>Giải thuật contours</vt:lpstr>
      <vt:lpstr>Trừ ảnh nền</vt:lpstr>
      <vt:lpstr>Trừ ảnh nền</vt:lpstr>
      <vt:lpstr>Trừ ảnh nền-Các bước làm</vt:lpstr>
      <vt:lpstr>Trừ ảnh bg và fg</vt:lpstr>
      <vt:lpstr>Chuyển về binary image và bỏ nhiễu</vt:lpstr>
      <vt:lpstr>Áp dụng contours</vt:lpstr>
      <vt:lpstr>Phát hiện khuôn mặt</vt:lpstr>
      <vt:lpstr>Các bước làm</vt:lpstr>
      <vt:lpstr>Sử dụng Haar-Cascade model</vt:lpstr>
      <vt:lpstr>Vẽ hình chữ nhật bao quanh các khuôn mặt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cơ bản</dc:title>
  <dc:creator>Quyen Ngo</dc:creator>
  <cp:lastModifiedBy>Quyen Ngo</cp:lastModifiedBy>
  <cp:revision>19</cp:revision>
  <dcterms:created xsi:type="dcterms:W3CDTF">2020-02-27T16:19:12Z</dcterms:created>
  <dcterms:modified xsi:type="dcterms:W3CDTF">2020-05-07T01:58:59Z</dcterms:modified>
</cp:coreProperties>
</file>