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1E63-AC63-4CBE-BCA0-14B367D84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92C2-CDF9-4E7D-B4AD-3252830E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4A82-40A6-4E40-A32D-F52F859F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D4BA-E37F-438A-B1DC-F4C5CA5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DAB1-DE8C-49DD-A6AC-C5BE7340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A6A-9193-4A47-9700-73FC1E01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3B58D-0368-4EFA-BE94-0AF62FE1D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6E69-A291-4327-8425-885BB45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9E7E-146C-451A-A457-ADCD1DD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D7CB-3585-47A8-8D67-7DD280D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B11BD-B281-4A41-9FBB-C75D64551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5251-0C49-43B2-A685-963DD5A8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331D-38FD-4D04-8EEB-F151CE6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514A-33D5-4261-A18E-A8ADD1D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C56-78FF-4AFE-88DF-AF3F2D45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C4B0-2CC0-4729-AE93-2B01BB0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0F5E-15EA-4565-8F49-ABB4122F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B315-5514-4A42-98DC-717CC03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F329A-6B53-4A13-A059-C59D70B0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1972-327C-49EE-A0F1-BA691865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67-BDEF-4B8F-89A1-90712F13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376B-874B-4E52-94FA-260C951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35B-267A-4266-8777-C1F52FC0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4F4D-E27B-4EAF-B4AE-F3696C79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9843-969E-4E1D-B48D-D9142B4F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C9B7-6EA3-4814-9449-0225515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3514-EC4E-499D-9451-16CB5CB1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8BF88-2083-4F01-BD0E-92BB8342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552D-04FC-4FDD-9F60-6E17C9E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4AB8-322F-4B68-9415-AAA6AAD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9F2F2-D1B3-4BFA-A7A9-6710F5E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E3C-3424-4FBE-885A-2A01C536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DCF4-549A-4BD1-8C4A-E0B17088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CDF1-5475-4168-A9A9-396D7D4FB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35D3-9793-4D44-9339-530298EBE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40826-65D8-49E9-95F6-A91E7F85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D08EC-07DE-4C24-A217-CE8EA8DC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33DE3-AB5E-48F5-A053-9A91AFE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22139-4608-4863-A093-49A979F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2EE3-8879-496E-8C25-8AA999C4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038A1-F358-4B83-80C8-EDAA7350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84222-6119-47D3-9F50-C002E4F9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A4E8-BAA5-4E74-99DC-9A90D37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4B7BC-93A6-423F-8980-D23BE01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65880-DD01-40E1-9496-7D168A95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491D-825A-4C01-8C1B-5905E19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1867-45C9-4179-ABB1-75F3533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0E9C-4395-46A4-AE21-8C448E03A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2E61-215F-4A81-A400-261F7DDA1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1027-2057-4630-9270-8DA0FC8A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92580-F403-451D-A5F5-37A4E690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BA2D-A41B-4C2E-BFC5-710AE51E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327F-FAED-4FAF-960A-F4DED872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23223-3E6F-4EA5-AE69-D6E7DADE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7C92-33C1-4C94-9DB6-2F34BE7A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492-303B-49CE-BFBF-0FEB0C95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888EE-7FFC-44DD-BEBB-5801E9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8D92-60C8-4213-9643-1A47D1C2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DB2D5-4864-4981-A5A4-DBDBC04C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619D-7048-42EE-80B8-0665F17F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647D-4000-40AB-ABED-DC561E06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B114A-89FD-4544-A40B-4EAEBEB5F2F1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B65D-BC0F-4B54-9599-E54A9DDD0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F6EF-7802-484F-8380-61F55578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2997-7414-49A9-805E-53E2A395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hub.vn/Huong-Dan-Cai-Dat-Visual-Studio-Code-tren-Windows" TargetMode="External"/><Relationship Id="rId2" Type="http://schemas.openxmlformats.org/officeDocument/2006/relationships/hyperlink" Target="https://codecute.com/python/huong-dan-cai-dat-lap-trinh-python-tren-windows-1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3B8-5F8A-45EA-BB71-B607E9F03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Python 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B60C-274C-4E5A-9455-CDD841AD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9C68-8EE9-40D6-B69F-9067008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Cài đặt môi trường phát triển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079-C82C-4AC3-BFE6-1CDAFA35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Cài đặt trình thông dich Python 3 trên win 10: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https://codecute.com/python/huong-dan-cai-dat-lap-trinh-python-tren-windows-10.html</a:t>
            </a:r>
            <a:r>
              <a:rPr lang="vi-VN" dirty="0"/>
              <a:t> </a:t>
            </a:r>
          </a:p>
          <a:p>
            <a:r>
              <a:rPr lang="vi-VN" dirty="0"/>
              <a:t>Cài đặt Editor Vscode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https://www.codehub.vn/Huong-Dan-Cai-Dat-Visual-Studio-Code-tren-Windows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584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5AF2-4477-480C-8620-8358A614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EC35-9AB0-42F5-B97A-20C0E49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:</a:t>
            </a:r>
          </a:p>
          <a:p>
            <a:r>
              <a:rPr lang="en-US" dirty="0"/>
              <a:t>B1: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B2: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mở</a:t>
            </a:r>
            <a:r>
              <a:rPr lang="en-US" dirty="0"/>
              <a:t>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Python Cơ bản</vt:lpstr>
      <vt:lpstr>Cài đặt môi trường phát triển Python</vt:lpstr>
      <vt:lpstr>Cài đặt môi trường phát triển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Cơ bản</dc:title>
  <dc:creator>Quyen Ngo</dc:creator>
  <cp:lastModifiedBy>Quyen Ngo</cp:lastModifiedBy>
  <cp:revision>7</cp:revision>
  <dcterms:created xsi:type="dcterms:W3CDTF">2020-02-20T16:10:08Z</dcterms:created>
  <dcterms:modified xsi:type="dcterms:W3CDTF">2020-02-22T08:19:49Z</dcterms:modified>
</cp:coreProperties>
</file>