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F29AD-75C7-42EE-B3F9-00C51E6F93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4E65-5974-4E51-8294-91A954BA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4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2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5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81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07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80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9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20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3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0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0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8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8BB7-23BA-42BA-A2E6-0E152C20C58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9705-C276-4703-8127-A73AF842C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Tổng quát về Computer vision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344FB-77B3-4C2B-9C7F-4135377E1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6321A-B7CA-41C6-8EBB-8C459BE7B145}"/>
              </a:ext>
            </a:extLst>
          </p:cNvPr>
          <p:cNvSpPr txBox="1"/>
          <p:nvPr/>
        </p:nvSpPr>
        <p:spPr>
          <a:xfrm>
            <a:off x="5637402" y="29780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BB5B-2BE3-4E52-A520-389895E4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Learning, Machine Learning </a:t>
            </a:r>
            <a:r>
              <a:rPr lang="en-US" dirty="0" err="1"/>
              <a:t>và</a:t>
            </a:r>
            <a:r>
              <a:rPr lang="en-US" dirty="0"/>
              <a:t> AI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23CAC-7BAD-4618-AA5E-4C9AD46CF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4008" y="1967637"/>
            <a:ext cx="4743171" cy="42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8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A1C7-9CFB-4C3F-81A3-21879E52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Learning, Machine Learning </a:t>
            </a:r>
            <a:r>
              <a:rPr lang="en-US" dirty="0" err="1"/>
              <a:t>và</a:t>
            </a:r>
            <a:r>
              <a:rPr lang="en-US" dirty="0"/>
              <a:t>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62D1-1785-4AE7-9DF2-A8679E37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AI: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con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-VD: </a:t>
            </a:r>
            <a:r>
              <a:rPr lang="en-US" dirty="0" err="1"/>
              <a:t>Nhìn</a:t>
            </a:r>
            <a:r>
              <a:rPr lang="en-US" dirty="0"/>
              <a:t> 1 </a:t>
            </a:r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/</a:t>
            </a:r>
            <a:r>
              <a:rPr lang="en-US" dirty="0" err="1"/>
              <a:t>màu</a:t>
            </a:r>
            <a:r>
              <a:rPr lang="en-US" dirty="0"/>
              <a:t> da/</a:t>
            </a:r>
            <a:r>
              <a:rPr lang="en-US" dirty="0" err="1"/>
              <a:t>độ</a:t>
            </a:r>
            <a:r>
              <a:rPr lang="en-US" dirty="0"/>
              <a:t> 	</a:t>
            </a:r>
            <a:r>
              <a:rPr lang="en-US" dirty="0" err="1"/>
              <a:t>tuổi</a:t>
            </a:r>
            <a:r>
              <a:rPr lang="en-US" dirty="0"/>
              <a:t>…</a:t>
            </a:r>
          </a:p>
          <a:p>
            <a:r>
              <a:rPr lang="en-US" dirty="0"/>
              <a:t>Machine learning:</a:t>
            </a:r>
          </a:p>
          <a:p>
            <a:pPr marL="457200" lvl="1" indent="0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 input data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hardcode, đ</a:t>
            </a:r>
            <a:r>
              <a:rPr lang="vi-VN" dirty="0"/>
              <a:t>ư</a:t>
            </a:r>
            <a:r>
              <a:rPr lang="en-US" dirty="0"/>
              <a:t>a ra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input data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input data </a:t>
            </a:r>
            <a:r>
              <a:rPr lang="en-US" dirty="0" err="1"/>
              <a:t>cũ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-VD: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, spam mail…</a:t>
            </a:r>
          </a:p>
        </p:txBody>
      </p:sp>
    </p:spTree>
    <p:extLst>
      <p:ext uri="{BB962C8B-B14F-4D97-AF65-F5344CB8AC3E}">
        <p14:creationId xmlns:p14="http://schemas.microsoft.com/office/powerpoint/2010/main" val="333115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FA6AB-90DD-44B7-9F9C-C1883E88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sz="3300"/>
              <a:t>Deep Learning, Machine Learning </a:t>
            </a:r>
            <a:r>
              <a:rPr lang="en-US" sz="3300" err="1"/>
              <a:t>và</a:t>
            </a:r>
            <a:r>
              <a:rPr lang="en-US" sz="3300"/>
              <a:t> AI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AD84-AFF0-419F-8BDA-A683A659B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/>
              <a:t>Deep learning:</a:t>
            </a:r>
          </a:p>
          <a:p>
            <a:pPr marL="0" indent="0">
              <a:buNone/>
            </a:pPr>
            <a:r>
              <a:rPr lang="en-US"/>
              <a:t>	Một kĩ thuật machine learning đ</a:t>
            </a:r>
            <a:r>
              <a:rPr lang="vi-VN"/>
              <a:t>ư</a:t>
            </a:r>
            <a:r>
              <a:rPr lang="en-US"/>
              <a:t>ợc sủ dụng phổ biến hiện nay dựa trên các </a:t>
            </a:r>
            <a:r>
              <a:rPr lang="vi-VN"/>
              <a:t>ư</a:t>
            </a:r>
            <a:r>
              <a:rPr lang="en-US"/>
              <a:t>u thế về công nghệ tài nguyền hiện tại.</a:t>
            </a:r>
          </a:p>
          <a:p>
            <a:pPr marL="0" indent="0">
              <a:buNone/>
            </a:pPr>
            <a:r>
              <a:rPr lang="en-US"/>
              <a:t>	Ứng dụng trong xử lí ảnh, nhận dạng chữ viết, ngôn ngữ, audio...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0085C-E846-4A1D-80BD-E8900B8F2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783411"/>
            <a:ext cx="5451627" cy="2971136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E0D2-2E72-4F7A-8BCC-1020B8F1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Computer vision và Deep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ABE67B-6C69-419E-AFE4-CF297D05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Image Processing: Nhận đầu vào là 1 hình ảnh, đầu ra là 1 hình ảnh đã đ</a:t>
            </a:r>
            <a:r>
              <a:rPr lang="vi-VN">
                <a:solidFill>
                  <a:srgbClr val="000000"/>
                </a:solidFill>
              </a:rPr>
              <a:t>ư</a:t>
            </a:r>
            <a:r>
              <a:rPr lang="en-US">
                <a:solidFill>
                  <a:srgbClr val="000000"/>
                </a:solidFill>
              </a:rPr>
              <a:t>ợc xử lí cho 1 mục đích j đó: Làm mờ, thay đổi kích cỡ, cắt gọt …</a:t>
            </a:r>
          </a:p>
          <a:p>
            <a:r>
              <a:rPr lang="en-US">
                <a:solidFill>
                  <a:srgbClr val="000000"/>
                </a:solidFill>
              </a:rPr>
              <a:t>Computer vision: Hiểu thông tin của hình ảnh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76824A4B-54ED-41F1-BF58-6BAAC2B06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592604"/>
            <a:ext cx="5451627" cy="33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167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Tahoma</vt:lpstr>
      <vt:lpstr>Wingdings 3</vt:lpstr>
      <vt:lpstr>Wisp</vt:lpstr>
      <vt:lpstr>Tổng quát về Computer vision</vt:lpstr>
      <vt:lpstr>Deep Learning, Machine Learning và AI</vt:lpstr>
      <vt:lpstr>Deep Learning, Machine Learning và AI</vt:lpstr>
      <vt:lpstr>Deep Learning, Machine Learning và AI</vt:lpstr>
      <vt:lpstr>Computer vision và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quát về Computer vision</dc:title>
  <dc:creator>Quyen Ngo</dc:creator>
  <cp:lastModifiedBy>Quyen Ngo</cp:lastModifiedBy>
  <cp:revision>1</cp:revision>
  <dcterms:created xsi:type="dcterms:W3CDTF">2020-02-13T03:32:51Z</dcterms:created>
  <dcterms:modified xsi:type="dcterms:W3CDTF">2020-02-13T03:33:37Z</dcterms:modified>
</cp:coreProperties>
</file>