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vi-VN" dirty="0"/>
              <a:t>Nhận dạng vật thể và 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449</Words>
  <Application>Microsoft Office PowerPoint</Application>
  <PresentationFormat>Widescreen</PresentationFormat>
  <Paragraphs>64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7</cp:revision>
  <dcterms:created xsi:type="dcterms:W3CDTF">2020-02-27T16:19:12Z</dcterms:created>
  <dcterms:modified xsi:type="dcterms:W3CDTF">2020-03-03T17:06:46Z</dcterms:modified>
</cp:coreProperties>
</file>