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682-03B0-4E31-A72F-16D0DC42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0D88-CB27-48F1-BE84-76032E5E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Cơ bản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13</cp:revision>
  <dcterms:created xsi:type="dcterms:W3CDTF">2020-02-20T16:10:08Z</dcterms:created>
  <dcterms:modified xsi:type="dcterms:W3CDTF">2020-02-22T10:47:46Z</dcterms:modified>
</cp:coreProperties>
</file>