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68" r:id="rId6"/>
    <p:sldId id="269" r:id="rId7"/>
    <p:sldId id="258" r:id="rId8"/>
    <p:sldId id="270" r:id="rId9"/>
    <p:sldId id="261" r:id="rId10"/>
    <p:sldId id="263" r:id="rId11"/>
    <p:sldId id="262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20/09/13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–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2</a:t>
            </a:r>
            <a:r>
              <a:rPr lang="fr-FR" baseline="30000" dirty="0" smtClean="0"/>
              <a:t>éme</a:t>
            </a:r>
            <a:r>
              <a:rPr lang="fr-FR" dirty="0" smtClean="0"/>
              <a:t> </a:t>
            </a:r>
            <a:r>
              <a:rPr lang="fr-FR" dirty="0" smtClean="0"/>
              <a:t>COMPTE RENDU </a:t>
            </a:r>
            <a:r>
              <a:rPr lang="fr-FR" dirty="0" smtClean="0"/>
              <a:t>(</a:t>
            </a:r>
            <a:r>
              <a:rPr lang="fr-FR" dirty="0" smtClean="0"/>
              <a:t>20</a:t>
            </a:r>
            <a:r>
              <a:rPr lang="fr-FR" dirty="0" smtClean="0"/>
              <a:t>/</a:t>
            </a:r>
            <a:r>
              <a:rPr lang="fr-FR" dirty="0" smtClean="0"/>
              <a:t>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Discussion sur les types de structure</a:t>
            </a:r>
          </a:p>
          <a:p>
            <a:r>
              <a:rPr lang="fr-FR" dirty="0" smtClean="0"/>
              <a:t>Discussion sur la communication Drone/Base</a:t>
            </a:r>
          </a:p>
          <a:p>
            <a:r>
              <a:rPr lang="fr-FR" dirty="0" smtClean="0"/>
              <a:t>Discussion sur la Base</a:t>
            </a:r>
          </a:p>
          <a:p>
            <a:endParaRPr lang="fr-FR" dirty="0"/>
          </a:p>
          <a:p>
            <a:r>
              <a:rPr lang="fr-FR" dirty="0" smtClean="0"/>
              <a:t>Faits Marquants :</a:t>
            </a:r>
          </a:p>
          <a:p>
            <a:pPr lvl="1"/>
            <a:r>
              <a:rPr lang="fr-FR" dirty="0" smtClean="0"/>
              <a:t>Pas de « Full </a:t>
            </a:r>
            <a:r>
              <a:rPr lang="fr-FR" dirty="0" err="1" smtClean="0"/>
              <a:t>tactil</a:t>
            </a:r>
            <a:r>
              <a:rPr lang="fr-FR" dirty="0" smtClean="0"/>
              <a:t> »</a:t>
            </a:r>
          </a:p>
          <a:p>
            <a:pPr lvl="1"/>
            <a:r>
              <a:rPr lang="fr-FR" strike="sngStrike" dirty="0" smtClean="0"/>
              <a:t>BUILDROOT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KABALANE </a:t>
            </a:r>
            <a:r>
              <a:rPr lang="fr-FR" dirty="0" smtClean="0"/>
              <a:t>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</a:t>
            </a:r>
            <a:r>
              <a:rPr lang="fr-FR" dirty="0" smtClean="0"/>
              <a:t>Jean</a:t>
            </a:r>
          </a:p>
          <a:p>
            <a:pPr lvl="1"/>
            <a:r>
              <a:rPr lang="fr-FR" dirty="0" smtClean="0"/>
              <a:t>SAGONERO Cyril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Capture d’écran 2013-09-20 à 08.2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0" y="2941994"/>
            <a:ext cx="8469084" cy="36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</a:t>
            </a:r>
            <a:r>
              <a:rPr lang="fr-FR" dirty="0" smtClean="0"/>
              <a:t>« Logiciel »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1F9B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ensées 14"/>
          <p:cNvSpPr/>
          <p:nvPr/>
        </p:nvSpPr>
        <p:spPr>
          <a:xfrm>
            <a:off x="2227670" y="3051068"/>
            <a:ext cx="2465983" cy="49959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Quoi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987483" y="4072693"/>
            <a:ext cx="2292503" cy="479464"/>
          </a:xfrm>
          <a:prstGeom prst="cloudCallout">
            <a:avLst>
              <a:gd name="adj1" fmla="val -28212"/>
              <a:gd name="adj2" fmla="val 74525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Comment ?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66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GANTT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</a:t>
            </a:r>
            <a:r>
              <a:rPr lang="fr-FR" dirty="0" err="1" smtClean="0"/>
              <a:t>redmine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70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WBS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 DO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3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PERT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Via GANTT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12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3021</TotalTime>
  <Words>193</Words>
  <Application>Microsoft Macintosh PowerPoint</Application>
  <PresentationFormat>Présentation à l'écran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Ciel</vt:lpstr>
      <vt:lpstr>DRONE – Projet M2SE</vt:lpstr>
      <vt:lpstr>2éme COMPTE RENDU (20/09/13)</vt:lpstr>
      <vt:lpstr>PARTICIPANTS</vt:lpstr>
      <vt:lpstr>MATRICE DE COMPETENCE</vt:lpstr>
      <vt:lpstr>Cycle de vie « Logiciel »</vt:lpstr>
      <vt:lpstr>« GANTT »</vt:lpstr>
      <vt:lpstr>« WBS »</vt:lpstr>
      <vt:lpstr>« PERT »</vt:lpstr>
      <vt:lpstr>PARTIE « BASE »</vt:lpstr>
      <vt:lpstr>Présentation PowerPoint</vt:lpstr>
      <vt:lpstr>PARTIE « VOL »</vt:lpstr>
      <vt:lpstr>RESTE A FAIRE  Semaine (39-40)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99</cp:revision>
  <dcterms:created xsi:type="dcterms:W3CDTF">2013-09-18T16:25:34Z</dcterms:created>
  <dcterms:modified xsi:type="dcterms:W3CDTF">2013-09-20T18:48:37Z</dcterms:modified>
</cp:coreProperties>
</file>