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7" r:id="rId3"/>
    <p:sldId id="260" r:id="rId4"/>
    <p:sldId id="259" r:id="rId5"/>
    <p:sldId id="273" r:id="rId6"/>
    <p:sldId id="269" r:id="rId7"/>
    <p:sldId id="270" r:id="rId8"/>
    <p:sldId id="258" r:id="rId9"/>
    <p:sldId id="268" r:id="rId10"/>
    <p:sldId id="261" r:id="rId11"/>
    <p:sldId id="263" r:id="rId12"/>
    <p:sldId id="272" r:id="rId13"/>
    <p:sldId id="262" r:id="rId14"/>
    <p:sldId id="264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535-6D5A-7646-8840-3B05D6DFAAE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ierp/PROJET_Dro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– Projet M2SE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BASE + PARTIE VOL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" y="1656150"/>
            <a:ext cx="1261932" cy="53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6245578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BASE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 tactile </a:t>
            </a:r>
          </a:p>
          <a:p>
            <a:pPr lvl="2"/>
            <a:r>
              <a:rPr lang="fr-FR" dirty="0" smtClean="0"/>
              <a:t>Configuration des informations pertinentes :</a:t>
            </a:r>
          </a:p>
          <a:p>
            <a:pPr lvl="3"/>
            <a:r>
              <a:rPr lang="fr-FR" dirty="0" smtClean="0"/>
              <a:t>Niveau de charge batterie</a:t>
            </a:r>
          </a:p>
          <a:p>
            <a:pPr lvl="3"/>
            <a:r>
              <a:rPr lang="fr-FR" dirty="0" smtClean="0"/>
              <a:t>PFD</a:t>
            </a:r>
          </a:p>
          <a:p>
            <a:pPr lvl="3"/>
            <a:r>
              <a:rPr lang="fr-FR" dirty="0" smtClean="0"/>
              <a:t>…</a:t>
            </a:r>
          </a:p>
          <a:p>
            <a:r>
              <a:rPr lang="fr-FR" dirty="0" smtClean="0"/>
              <a:t>Gestion de vol </a:t>
            </a:r>
          </a:p>
          <a:p>
            <a:pPr lvl="2"/>
            <a:r>
              <a:rPr lang="fr-FR" dirty="0" smtClean="0"/>
              <a:t>Joystick (PS3 ?)</a:t>
            </a:r>
          </a:p>
          <a:p>
            <a:pPr lvl="2"/>
            <a:r>
              <a:rPr lang="fr-FR" dirty="0" smtClean="0"/>
              <a:t>« Manche à balai »</a:t>
            </a:r>
            <a:endParaRPr lang="fr-FR" dirty="0"/>
          </a:p>
        </p:txBody>
      </p:sp>
      <p:pic>
        <p:nvPicPr>
          <p:cNvPr id="4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8" y="4105136"/>
            <a:ext cx="3531602" cy="25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32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12788" y="1438286"/>
            <a:ext cx="8126926" cy="5236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</a:t>
            </a:r>
            <a:r>
              <a:rPr lang="fr-FR" b="1" i="1" dirty="0">
                <a:solidFill>
                  <a:schemeClr val="tx1"/>
                </a:solidFill>
              </a:rPr>
              <a:t>ARM CORTEX </a:t>
            </a:r>
            <a:r>
              <a:rPr lang="fr-FR" b="1" i="1" dirty="0" smtClean="0">
                <a:solidFill>
                  <a:schemeClr val="tx1"/>
                </a:solidFill>
              </a:rPr>
              <a:t>A (8, 9 ,15)</a:t>
            </a: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CONSTRUCTION SYSTEME MINIMALISTE :</a:t>
            </a: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BUILDROOT 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 TEST RAPIDE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Du BOOTLOADER au ROOTFS</a:t>
            </a:r>
          </a:p>
          <a:p>
            <a:pPr marL="1203325" lvl="4" indent="-342900">
              <a:spcAft>
                <a:spcPts val="2000"/>
              </a:spcAft>
            </a:pP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Qt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embedded</a:t>
            </a:r>
            <a:endParaRPr lang="fr-FR" dirty="0">
              <a:solidFill>
                <a:srgbClr val="FFFFFF"/>
              </a:solidFill>
              <a:sym typeface="Wingdings"/>
            </a:endParaRP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QEMU?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63" y="2350877"/>
            <a:ext cx="1899073" cy="5814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60" y="2350878"/>
            <a:ext cx="1739587" cy="575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25" y="2350878"/>
            <a:ext cx="1659077" cy="582209"/>
          </a:xfrm>
          <a:prstGeom prst="rect">
            <a:avLst/>
          </a:prstGeom>
        </p:spPr>
      </p:pic>
      <p:pic>
        <p:nvPicPr>
          <p:cNvPr id="7" name="Image 6" descr="Macintosh HD:Users:texierpierre-jean:Desktop:Capture d’écran 2011-12-16 à 14.42.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42" y="3148254"/>
            <a:ext cx="873413" cy="8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Taches -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8246572" cy="338865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Choix architecture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eGlibc</a:t>
            </a:r>
            <a:r>
              <a:rPr lang="fr-FR" dirty="0" smtClean="0">
                <a:sym typeface="Wingdings"/>
              </a:rPr>
              <a:t>  </a:t>
            </a:r>
            <a:r>
              <a:rPr lang="fr-FR" dirty="0" err="1" smtClean="0">
                <a:sym typeface="Wingdings"/>
              </a:rPr>
              <a:t>crosstool</a:t>
            </a:r>
            <a:r>
              <a:rPr lang="fr-FR" dirty="0" err="1">
                <a:sym typeface="Wingdings"/>
              </a:rPr>
              <a:t>-</a:t>
            </a:r>
            <a:r>
              <a:rPr lang="fr-FR" dirty="0" err="1" smtClean="0">
                <a:sym typeface="Wingdings"/>
              </a:rPr>
              <a:t>ng</a:t>
            </a:r>
            <a:endParaRPr lang="fr-FR" dirty="0" smtClean="0"/>
          </a:p>
          <a:p>
            <a:pPr lvl="1"/>
            <a:r>
              <a:rPr lang="fr-FR" dirty="0" err="1" smtClean="0"/>
              <a:t>Bootloader</a:t>
            </a:r>
            <a:r>
              <a:rPr lang="fr-FR" dirty="0" smtClean="0"/>
              <a:t> (u-boot/</a:t>
            </a:r>
            <a:r>
              <a:rPr lang="fr-FR" dirty="0" err="1" smtClean="0"/>
              <a:t>barebox</a:t>
            </a:r>
            <a:r>
              <a:rPr lang="fr-FR" dirty="0" smtClean="0"/>
              <a:t>) </a:t>
            </a:r>
            <a:r>
              <a:rPr lang="fr-FR" dirty="0" smtClean="0">
                <a:sym typeface="Wingdings"/>
              </a:rPr>
              <a:t> logo ESTEI au démarrage </a:t>
            </a:r>
            <a:endParaRPr lang="fr-FR" dirty="0" smtClean="0"/>
          </a:p>
          <a:p>
            <a:pPr lvl="1"/>
            <a:r>
              <a:rPr lang="fr-FR" dirty="0" smtClean="0"/>
              <a:t>Kernel </a:t>
            </a:r>
          </a:p>
          <a:p>
            <a:pPr lvl="3"/>
            <a:r>
              <a:rPr lang="fr-FR" dirty="0" smtClean="0"/>
              <a:t>ajout des inputs = </a:t>
            </a:r>
            <a:r>
              <a:rPr lang="fr-FR" dirty="0" err="1" smtClean="0"/>
              <a:t>gamepad</a:t>
            </a:r>
            <a:r>
              <a:rPr lang="fr-FR" dirty="0" smtClean="0"/>
              <a:t> (6dof) / </a:t>
            </a:r>
            <a:r>
              <a:rPr lang="fr-FR" dirty="0" err="1" smtClean="0"/>
              <a:t>touchscreenLCD</a:t>
            </a:r>
            <a:r>
              <a:rPr lang="fr-FR" dirty="0" smtClean="0"/>
              <a:t> / </a:t>
            </a:r>
            <a:r>
              <a:rPr lang="fr-FR" dirty="0" err="1" smtClean="0"/>
              <a:t>FrameBuffer</a:t>
            </a:r>
            <a:endParaRPr lang="fr-FR" dirty="0" smtClean="0"/>
          </a:p>
          <a:p>
            <a:pPr lvl="4"/>
            <a:r>
              <a:rPr lang="fr-FR" dirty="0" smtClean="0"/>
              <a:t>Joystick interface et </a:t>
            </a:r>
            <a:r>
              <a:rPr lang="fr-FR" dirty="0" err="1" smtClean="0"/>
              <a:t>event</a:t>
            </a:r>
            <a:r>
              <a:rPr lang="fr-FR" dirty="0" smtClean="0"/>
              <a:t> interface</a:t>
            </a:r>
            <a:endParaRPr lang="fr-FR" dirty="0"/>
          </a:p>
          <a:p>
            <a:pPr lvl="3"/>
            <a:r>
              <a:rPr lang="fr-FR" dirty="0" smtClean="0"/>
              <a:t>Du support NFS </a:t>
            </a:r>
          </a:p>
          <a:p>
            <a:pPr lvl="3"/>
            <a:r>
              <a:rPr lang="fr-FR" dirty="0" smtClean="0"/>
              <a:t>Du serveur TFTP</a:t>
            </a:r>
          </a:p>
          <a:p>
            <a:pPr lvl="1"/>
            <a:r>
              <a:rPr lang="fr-FR" dirty="0" err="1" smtClean="0"/>
              <a:t>Rootfs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(c)</a:t>
            </a:r>
            <a:r>
              <a:rPr lang="fr-FR" dirty="0" err="1" smtClean="0">
                <a:sym typeface="Wingdings"/>
              </a:rPr>
              <a:t>debootstrap</a:t>
            </a:r>
            <a:r>
              <a:rPr lang="fr-FR" dirty="0" smtClean="0">
                <a:sym typeface="Wingdings"/>
              </a:rPr>
              <a:t> = Debian</a:t>
            </a:r>
          </a:p>
          <a:p>
            <a:pPr lvl="1"/>
            <a:r>
              <a:rPr lang="fr-FR" dirty="0" smtClean="0">
                <a:sym typeface="Wingdings"/>
              </a:rPr>
              <a:t>Cross-compilation de </a:t>
            </a:r>
            <a:r>
              <a:rPr lang="fr-FR" dirty="0" err="1" smtClean="0">
                <a:sym typeface="Wingdings"/>
              </a:rPr>
              <a:t>Qtembedded</a:t>
            </a:r>
            <a:r>
              <a:rPr lang="fr-FR" dirty="0" smtClean="0">
                <a:sym typeface="Wingdings"/>
              </a:rPr>
              <a:t> et </a:t>
            </a:r>
            <a:r>
              <a:rPr lang="fr-FR" dirty="0" err="1" smtClean="0">
                <a:sym typeface="Wingdings"/>
              </a:rPr>
              <a:t>tslib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2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VOL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8126926" cy="37188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ARM CORTEX (M,A)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smtClean="0">
                <a:solidFill>
                  <a:srgbClr val="FFFFFF"/>
                </a:solidFill>
              </a:rPr>
              <a:t>Structure</a:t>
            </a:r>
            <a:r>
              <a:rPr lang="fr-FR" dirty="0" smtClean="0">
                <a:solidFill>
                  <a:srgbClr val="FFFFFF"/>
                </a:solidFill>
              </a:rPr>
              <a:t> :</a:t>
            </a:r>
            <a:endParaRPr lang="fr-FR" u="sng" dirty="0" smtClean="0">
              <a:solidFill>
                <a:srgbClr val="FFFFFF"/>
              </a:solidFill>
            </a:endParaRP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err="1" smtClean="0">
                <a:solidFill>
                  <a:srgbClr val="FFFFFF"/>
                </a:solidFill>
              </a:rPr>
              <a:t>Communicationn</a:t>
            </a:r>
            <a:r>
              <a:rPr lang="fr-FR" dirty="0" smtClean="0">
                <a:solidFill>
                  <a:srgbClr val="FFFFFF"/>
                </a:solidFill>
              </a:rPr>
              <a:t> : 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RF/HF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02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RESTE A FAIRE </a:t>
            </a:r>
            <a:br>
              <a:rPr lang="fr-FR" dirty="0" smtClean="0"/>
            </a:br>
            <a:r>
              <a:rPr lang="fr-FR" dirty="0" smtClean="0"/>
              <a:t>Semaine (39-40)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 </a:t>
            </a:r>
          </a:p>
          <a:p>
            <a:r>
              <a:rPr lang="fr-FR" dirty="0"/>
              <a:t>Prise en main de </a:t>
            </a:r>
            <a:r>
              <a:rPr lang="fr-FR" dirty="0" err="1" smtClean="0"/>
              <a:t>Redmine</a:t>
            </a:r>
            <a:r>
              <a:rPr lang="fr-FR" dirty="0" smtClean="0"/>
              <a:t> + Git</a:t>
            </a:r>
          </a:p>
          <a:p>
            <a:r>
              <a:rPr lang="fr-FR" dirty="0" smtClean="0"/>
              <a:t>Diagramme des cas d’utilisation IHM</a:t>
            </a:r>
          </a:p>
          <a:p>
            <a:pPr lvl="1"/>
            <a:r>
              <a:rPr lang="fr-FR" dirty="0" smtClean="0"/>
              <a:t>Diagramme de séquence IHM</a:t>
            </a:r>
          </a:p>
          <a:p>
            <a:r>
              <a:rPr lang="fr-FR" dirty="0" smtClean="0"/>
              <a:t>Analyse structurelle</a:t>
            </a:r>
          </a:p>
          <a:p>
            <a:pPr lvl="1"/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6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hiérarchie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2948893" y="5939054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Nabil</a:t>
            </a:r>
            <a:endParaRPr lang="fr-FR" dirty="0"/>
          </a:p>
        </p:txBody>
      </p:sp>
      <p:sp>
        <p:nvSpPr>
          <p:cNvPr id="5" name="Autre processus 4"/>
          <p:cNvSpPr/>
          <p:nvPr/>
        </p:nvSpPr>
        <p:spPr>
          <a:xfrm>
            <a:off x="5383379" y="2948770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Hubert</a:t>
            </a:r>
            <a:endParaRPr lang="fr-FR" dirty="0"/>
          </a:p>
        </p:txBody>
      </p:sp>
      <p:sp>
        <p:nvSpPr>
          <p:cNvPr id="6" name="Autre processus 5"/>
          <p:cNvSpPr/>
          <p:nvPr/>
        </p:nvSpPr>
        <p:spPr>
          <a:xfrm>
            <a:off x="5383379" y="3945467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Rémi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5383379" y="4951385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Guillaume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2948893" y="3945467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2948893" y="4951385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Martin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528259" y="4951385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Pierre</a:t>
            </a:r>
            <a:endParaRPr lang="fr-FR" dirty="0"/>
          </a:p>
        </p:txBody>
      </p:sp>
      <p:sp>
        <p:nvSpPr>
          <p:cNvPr id="11" name="Autre processus 10"/>
          <p:cNvSpPr/>
          <p:nvPr/>
        </p:nvSpPr>
        <p:spPr>
          <a:xfrm>
            <a:off x="528259" y="3945467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Pierre-jean</a:t>
            </a:r>
            <a:endParaRPr lang="fr-FR" dirty="0"/>
          </a:p>
        </p:txBody>
      </p:sp>
      <p:sp>
        <p:nvSpPr>
          <p:cNvPr id="12" name="Autre processus 11"/>
          <p:cNvSpPr/>
          <p:nvPr/>
        </p:nvSpPr>
        <p:spPr>
          <a:xfrm>
            <a:off x="2948893" y="2948770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Grégory</a:t>
            </a:r>
            <a:endParaRPr lang="fr-FR" dirty="0"/>
          </a:p>
        </p:txBody>
      </p:sp>
      <p:sp>
        <p:nvSpPr>
          <p:cNvPr id="13" name="Autre processus 12"/>
          <p:cNvSpPr/>
          <p:nvPr/>
        </p:nvSpPr>
        <p:spPr>
          <a:xfrm>
            <a:off x="531039" y="2948770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Sylvain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88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éme</a:t>
            </a:r>
            <a:r>
              <a:rPr lang="fr-FR" dirty="0" smtClean="0"/>
              <a:t> COMPTE RENDU (20/09/13)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Discussion sur les types de structure</a:t>
            </a:r>
          </a:p>
          <a:p>
            <a:r>
              <a:rPr lang="fr-FR" dirty="0" smtClean="0"/>
              <a:t>Discussion sur la communication Drone/Base</a:t>
            </a:r>
          </a:p>
          <a:p>
            <a:r>
              <a:rPr lang="fr-FR" dirty="0" smtClean="0"/>
              <a:t>Discussion sur la Base</a:t>
            </a:r>
          </a:p>
          <a:p>
            <a:endParaRPr lang="fr-FR" dirty="0"/>
          </a:p>
          <a:p>
            <a:r>
              <a:rPr lang="fr-FR" dirty="0" smtClean="0"/>
              <a:t>Faits Marquants :</a:t>
            </a:r>
          </a:p>
          <a:p>
            <a:pPr lvl="1"/>
            <a:r>
              <a:rPr lang="fr-FR" dirty="0" smtClean="0"/>
              <a:t>Pas de « Full </a:t>
            </a:r>
            <a:r>
              <a:rPr lang="fr-FR" dirty="0" err="1" smtClean="0"/>
              <a:t>tactil</a:t>
            </a:r>
            <a:r>
              <a:rPr lang="fr-FR" dirty="0" smtClean="0"/>
              <a:t> »</a:t>
            </a:r>
          </a:p>
          <a:p>
            <a:pPr lvl="1"/>
            <a:r>
              <a:rPr lang="fr-FR" strike="sngStrike" dirty="0" smtClean="0"/>
              <a:t>BUILDROOT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65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OUKRAT Rémi</a:t>
            </a:r>
          </a:p>
          <a:p>
            <a:pPr lvl="1"/>
            <a:r>
              <a:rPr lang="fr-FR" dirty="0" smtClean="0"/>
              <a:t>KABALANE Gregory</a:t>
            </a:r>
          </a:p>
          <a:p>
            <a:pPr lvl="1"/>
            <a:r>
              <a:rPr lang="fr-FR" dirty="0" smtClean="0"/>
              <a:t>PRADEAU Martin</a:t>
            </a:r>
          </a:p>
          <a:p>
            <a:pPr lvl="1"/>
            <a:r>
              <a:rPr lang="fr-FR" dirty="0" smtClean="0"/>
              <a:t>L’HUILLIER Guillaume</a:t>
            </a:r>
          </a:p>
          <a:p>
            <a:pPr lvl="1"/>
            <a:r>
              <a:rPr lang="fr-FR" dirty="0" smtClean="0"/>
              <a:t>POUCH Pierre</a:t>
            </a:r>
          </a:p>
          <a:p>
            <a:pPr lvl="1"/>
            <a:r>
              <a:rPr lang="fr-FR" dirty="0" smtClean="0"/>
              <a:t>EL HAMDOUNI Nabil</a:t>
            </a:r>
          </a:p>
          <a:p>
            <a:pPr lvl="1"/>
            <a:r>
              <a:rPr lang="fr-FR" dirty="0" smtClean="0"/>
              <a:t>JUILLAT Sylvain</a:t>
            </a:r>
          </a:p>
          <a:p>
            <a:pPr lvl="1"/>
            <a:r>
              <a:rPr lang="fr-FR" dirty="0" smtClean="0"/>
              <a:t>TEXIER Pierre-Jean</a:t>
            </a:r>
          </a:p>
          <a:p>
            <a:pPr lvl="1"/>
            <a:r>
              <a:rPr lang="fr-FR" dirty="0" smtClean="0"/>
              <a:t>SAGONERO Cyril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 descr="Social net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5" y="1371600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 COMPETENCE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51" y="1535461"/>
            <a:ext cx="1103894" cy="11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 descr="Capture d’écran 2013-09-20 à 08.2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0" y="2941994"/>
            <a:ext cx="8469084" cy="36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SUIVI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https://github.com/texierp/</a:t>
            </a:r>
            <a:r>
              <a:rPr lang="pl-PL" dirty="0" smtClean="0">
                <a:hlinkClick r:id="rId2"/>
              </a:rPr>
              <a:t>PROJET_Drone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8790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GANTT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</a:t>
            </a:r>
            <a:r>
              <a:rPr lang="fr-FR" dirty="0" err="1" smtClean="0"/>
              <a:t>redmine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70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PERT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12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WBS </a:t>
            </a:r>
            <a:r>
              <a:rPr lang="fr-FR" dirty="0" smtClean="0"/>
              <a:t>: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smtClean="0"/>
              <a:t>breakdown structure 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utre processus 5"/>
          <p:cNvSpPr/>
          <p:nvPr/>
        </p:nvSpPr>
        <p:spPr>
          <a:xfrm>
            <a:off x="3698406" y="2998432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Drône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813189" y="4061473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6547592" y="4061473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058333" y="3231444"/>
            <a:ext cx="3273778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332111" y="3231444"/>
            <a:ext cx="3485446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« Logiciel »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813189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1515921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5323100" y="4631267"/>
            <a:ext cx="1882033" cy="762000"/>
          </a:xfrm>
          <a:prstGeom prst="flowChartAlternateProcess">
            <a:avLst/>
          </a:prstGeom>
          <a:solidFill>
            <a:srgbClr val="1F9B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TU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547592" y="3564467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TV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97954" y="5805312"/>
            <a:ext cx="1882033" cy="7620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4" idx="3"/>
            <a:endCxn id="9" idx="1"/>
          </p:cNvCxnSpPr>
          <p:nvPr/>
        </p:nvCxnSpPr>
        <p:spPr>
          <a:xfrm>
            <a:off x="2695222" y="3945467"/>
            <a:ext cx="38523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  <a:endCxn id="8" idx="1"/>
          </p:cNvCxnSpPr>
          <p:nvPr/>
        </p:nvCxnSpPr>
        <p:spPr>
          <a:xfrm>
            <a:off x="3397954" y="5012267"/>
            <a:ext cx="19251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ensées 14"/>
          <p:cNvSpPr/>
          <p:nvPr/>
        </p:nvSpPr>
        <p:spPr>
          <a:xfrm>
            <a:off x="2227670" y="3051068"/>
            <a:ext cx="2465983" cy="49959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Quoi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987483" y="4072693"/>
            <a:ext cx="2292503" cy="47946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Comment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66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5537</TotalTime>
  <Words>287</Words>
  <Application>Microsoft Macintosh PowerPoint</Application>
  <PresentationFormat>Présentation à l'écran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Ciel</vt:lpstr>
      <vt:lpstr>DRONE – Projet M2SE</vt:lpstr>
      <vt:lpstr>2éme COMPTE RENDU (20/09/13)</vt:lpstr>
      <vt:lpstr>PARTICIPANTS</vt:lpstr>
      <vt:lpstr>MATRICE DE COMPETENCE</vt:lpstr>
      <vt:lpstr>SUIVI DE PROJET</vt:lpstr>
      <vt:lpstr>« GANTT »</vt:lpstr>
      <vt:lpstr>« PERT »</vt:lpstr>
      <vt:lpstr>« WBS : Work breakdown structure »</vt:lpstr>
      <vt:lpstr>Cycle de vie « Logiciel »</vt:lpstr>
      <vt:lpstr>PARTIE « BASE »</vt:lpstr>
      <vt:lpstr>Présentation PowerPoint</vt:lpstr>
      <vt:lpstr>Taches - Base</vt:lpstr>
      <vt:lpstr>PARTIE « VOL »</vt:lpstr>
      <vt:lpstr>RESTE A FAIRE  Semaine (39-40)</vt:lpstr>
      <vt:lpstr>Matrice hiérarchie</vt:lpstr>
    </vt:vector>
  </TitlesOfParts>
  <Company>estei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TEXIER pierre-jean</dc:creator>
  <cp:lastModifiedBy>TEXIER pierre-jean</cp:lastModifiedBy>
  <cp:revision>135</cp:revision>
  <dcterms:created xsi:type="dcterms:W3CDTF">2013-09-18T16:25:34Z</dcterms:created>
  <dcterms:modified xsi:type="dcterms:W3CDTF">2013-09-22T12:47:58Z</dcterms:modified>
</cp:coreProperties>
</file>