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3" r:id="rId1"/>
  </p:sldMasterIdLst>
  <p:sldIdLst>
    <p:sldId id="256" r:id="rId2"/>
    <p:sldId id="257" r:id="rId3"/>
    <p:sldId id="260" r:id="rId4"/>
    <p:sldId id="259" r:id="rId5"/>
    <p:sldId id="258" r:id="rId6"/>
    <p:sldId id="267" r:id="rId7"/>
    <p:sldId id="266" r:id="rId8"/>
    <p:sldId id="261" r:id="rId9"/>
    <p:sldId id="263" r:id="rId10"/>
    <p:sldId id="262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535-6D5A-7646-8840-3B05D6DFAAE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7A6B8A3B-B4A8-0B47-A7EB-81B6CDAFFFC7}" type="datetimeFigureOut">
              <a:rPr lang="fr-FR" smtClean="0"/>
              <a:t>21/09/13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DRONE – Projet M2SE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BASE + PARTIE VOL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6" y="1656150"/>
            <a:ext cx="1261932" cy="538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6245578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« VOL »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712788" y="3012142"/>
            <a:ext cx="8126926" cy="37188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3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ARCHITECTURE : ARM CORTEX (M,A)</a:t>
            </a:r>
          </a:p>
          <a:p>
            <a:pPr marL="342900" lvl="1" indent="-342900">
              <a:spcAft>
                <a:spcPts val="2000"/>
              </a:spcAft>
            </a:pPr>
            <a:r>
              <a:rPr lang="fr-FR" u="sng" dirty="0" smtClean="0">
                <a:solidFill>
                  <a:srgbClr val="FFFFFF"/>
                </a:solidFill>
              </a:rPr>
              <a:t>Structure</a:t>
            </a:r>
            <a:r>
              <a:rPr lang="fr-FR" dirty="0" smtClean="0">
                <a:solidFill>
                  <a:srgbClr val="FFFFFF"/>
                </a:solidFill>
              </a:rPr>
              <a:t> :</a:t>
            </a:r>
            <a:endParaRPr lang="fr-FR" u="sng" dirty="0" smtClean="0">
              <a:solidFill>
                <a:srgbClr val="FFFFFF"/>
              </a:solidFill>
            </a:endParaRP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Conception ?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COTS ?</a:t>
            </a:r>
          </a:p>
          <a:p>
            <a:pPr marL="342900" lvl="1" indent="-342900">
              <a:spcAft>
                <a:spcPts val="2000"/>
              </a:spcAft>
            </a:pPr>
            <a:r>
              <a:rPr lang="fr-FR" u="sng" dirty="0" err="1" smtClean="0">
                <a:solidFill>
                  <a:srgbClr val="FFFFFF"/>
                </a:solidFill>
              </a:rPr>
              <a:t>Communicationn</a:t>
            </a:r>
            <a:r>
              <a:rPr lang="fr-FR" dirty="0" smtClean="0">
                <a:solidFill>
                  <a:srgbClr val="FFFFFF"/>
                </a:solidFill>
              </a:rPr>
              <a:t> : 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Conception RF/HF ?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COTS ?</a:t>
            </a:r>
            <a:endParaRPr lang="fr-FR" dirty="0">
              <a:solidFill>
                <a:srgbClr val="FFFFFF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dirty="0">
              <a:solidFill>
                <a:srgbClr val="FFFFFF"/>
              </a:solidFill>
            </a:endParaRP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0028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RESTE A FAIRE </a:t>
            </a:r>
            <a:br>
              <a:rPr lang="fr-FR" dirty="0" smtClean="0"/>
            </a:br>
            <a:r>
              <a:rPr lang="fr-FR" dirty="0" smtClean="0"/>
              <a:t>Semaine (39-40)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Diagramme de GANTT </a:t>
            </a:r>
          </a:p>
          <a:p>
            <a:r>
              <a:rPr lang="fr-FR" dirty="0"/>
              <a:t>Prise en main de </a:t>
            </a:r>
            <a:r>
              <a:rPr lang="fr-FR" dirty="0" err="1" smtClean="0"/>
              <a:t>Redmine</a:t>
            </a:r>
            <a:r>
              <a:rPr lang="fr-FR" dirty="0" smtClean="0"/>
              <a:t> + Git</a:t>
            </a:r>
          </a:p>
          <a:p>
            <a:r>
              <a:rPr lang="fr-FR" dirty="0" smtClean="0"/>
              <a:t>Diagramme des cas d’utilisation IHM</a:t>
            </a:r>
          </a:p>
          <a:p>
            <a:pPr lvl="1"/>
            <a:r>
              <a:rPr lang="fr-FR" dirty="0" smtClean="0"/>
              <a:t>Diagramme de séquence IHM</a:t>
            </a:r>
          </a:p>
          <a:p>
            <a:r>
              <a:rPr lang="fr-FR" dirty="0" smtClean="0"/>
              <a:t>Analyse structurelle</a:t>
            </a:r>
          </a:p>
          <a:p>
            <a:pPr lvl="1"/>
            <a:r>
              <a:rPr lang="fr-FR" dirty="0" smtClean="0"/>
              <a:t>Cahier des charges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8464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POUR « PLUS TARD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Doxygen</a:t>
            </a:r>
            <a:endParaRPr lang="fr-FR" dirty="0" smtClean="0"/>
          </a:p>
          <a:p>
            <a:r>
              <a:rPr lang="fr-FR" dirty="0" smtClean="0"/>
              <a:t>Standard de codage </a:t>
            </a:r>
            <a:r>
              <a:rPr lang="fr-FR" dirty="0" smtClean="0">
                <a:sym typeface="Wingdings"/>
              </a:rPr>
              <a:t> « </a:t>
            </a:r>
            <a:r>
              <a:rPr lang="fr-FR" dirty="0" err="1" smtClean="0">
                <a:sym typeface="Wingdings"/>
              </a:rPr>
              <a:t>Coding</a:t>
            </a:r>
            <a:r>
              <a:rPr lang="fr-FR" dirty="0" smtClean="0">
                <a:sym typeface="Wingdings"/>
              </a:rPr>
              <a:t> Style »</a:t>
            </a:r>
          </a:p>
          <a:p>
            <a:r>
              <a:rPr lang="fr-FR" dirty="0" smtClean="0">
                <a:sym typeface="Wingdings"/>
              </a:rPr>
              <a:t>Architecture de DEV :</a:t>
            </a:r>
          </a:p>
          <a:p>
            <a:pPr lvl="1"/>
            <a:r>
              <a:rPr lang="fr-FR" dirty="0" smtClean="0">
                <a:sym typeface="Wingdings"/>
              </a:rPr>
              <a:t>SRC</a:t>
            </a:r>
          </a:p>
          <a:p>
            <a:pPr lvl="1"/>
            <a:r>
              <a:rPr lang="fr-FR" dirty="0" smtClean="0">
                <a:sym typeface="Wingdings"/>
              </a:rPr>
              <a:t>INC</a:t>
            </a:r>
          </a:p>
          <a:p>
            <a:pPr lvl="1"/>
            <a:r>
              <a:rPr lang="fr-FR" dirty="0" smtClean="0">
                <a:sym typeface="Wingdings"/>
              </a:rPr>
              <a:t>OBJ</a:t>
            </a:r>
          </a:p>
          <a:p>
            <a:endParaRPr lang="fr-FR" dirty="0"/>
          </a:p>
        </p:txBody>
      </p:sp>
      <p:pic>
        <p:nvPicPr>
          <p:cNvPr id="6" name="Image 5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5440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24556" y="2875844"/>
            <a:ext cx="8650111" cy="37704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058333" y="3231444"/>
            <a:ext cx="3273778" cy="2963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4332111" y="3231444"/>
            <a:ext cx="3485446" cy="2963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…</a:t>
            </a:r>
            <a:endParaRPr lang="fr-FR" dirty="0"/>
          </a:p>
        </p:txBody>
      </p:sp>
      <p:sp>
        <p:nvSpPr>
          <p:cNvPr id="4" name="Autre processus 3"/>
          <p:cNvSpPr/>
          <p:nvPr/>
        </p:nvSpPr>
        <p:spPr>
          <a:xfrm>
            <a:off x="813189" y="3564467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7" name="Autre processus 6"/>
          <p:cNvSpPr/>
          <p:nvPr/>
        </p:nvSpPr>
        <p:spPr>
          <a:xfrm>
            <a:off x="1515921" y="4631267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8" name="Autre processus 7"/>
          <p:cNvSpPr/>
          <p:nvPr/>
        </p:nvSpPr>
        <p:spPr>
          <a:xfrm>
            <a:off x="5323100" y="4631267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TU</a:t>
            </a:r>
            <a:endParaRPr lang="fr-FR" dirty="0"/>
          </a:p>
        </p:txBody>
      </p:sp>
      <p:sp>
        <p:nvSpPr>
          <p:cNvPr id="9" name="Autre processus 8"/>
          <p:cNvSpPr/>
          <p:nvPr/>
        </p:nvSpPr>
        <p:spPr>
          <a:xfrm>
            <a:off x="6547592" y="3564467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TV</a:t>
            </a:r>
            <a:endParaRPr lang="fr-FR" dirty="0"/>
          </a:p>
        </p:txBody>
      </p:sp>
      <p:sp>
        <p:nvSpPr>
          <p:cNvPr id="10" name="Autre processus 9"/>
          <p:cNvSpPr/>
          <p:nvPr/>
        </p:nvSpPr>
        <p:spPr>
          <a:xfrm>
            <a:off x="3397954" y="5805312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</a:t>
            </a:r>
            <a:endParaRPr lang="fr-FR" dirty="0"/>
          </a:p>
        </p:txBody>
      </p:sp>
      <p:cxnSp>
        <p:nvCxnSpPr>
          <p:cNvPr id="19" name="Connecteur droit avec flèche 18"/>
          <p:cNvCxnSpPr>
            <a:stCxn id="4" idx="3"/>
            <a:endCxn id="9" idx="1"/>
          </p:cNvCxnSpPr>
          <p:nvPr/>
        </p:nvCxnSpPr>
        <p:spPr>
          <a:xfrm>
            <a:off x="2695222" y="3945467"/>
            <a:ext cx="385237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3"/>
            <a:endCxn id="8" idx="1"/>
          </p:cNvCxnSpPr>
          <p:nvPr/>
        </p:nvCxnSpPr>
        <p:spPr>
          <a:xfrm>
            <a:off x="3397954" y="5012267"/>
            <a:ext cx="192514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1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COMPTE RENDU (18/09/13)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Discussion sur les choix architecturaux</a:t>
            </a:r>
          </a:p>
          <a:p>
            <a:pPr lvl="1"/>
            <a:r>
              <a:rPr lang="fr-FR" dirty="0" smtClean="0"/>
              <a:t>Architecture Système</a:t>
            </a:r>
          </a:p>
          <a:p>
            <a:pPr lvl="1"/>
            <a:r>
              <a:rPr lang="fr-FR" dirty="0" smtClean="0"/>
              <a:t>Découpage fonctionnel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Coût de l’ensemble Drone + Base (Approximatif)</a:t>
            </a:r>
            <a:endParaRPr lang="fr-FR" dirty="0"/>
          </a:p>
        </p:txBody>
      </p:sp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5" descr="mon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76" y="5489221"/>
            <a:ext cx="1222023" cy="122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4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PARTICIPANTS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fr-FR" dirty="0" smtClean="0"/>
              <a:t>OUKRAT Rémi</a:t>
            </a:r>
          </a:p>
          <a:p>
            <a:pPr lvl="1"/>
            <a:r>
              <a:rPr lang="fr-FR" dirty="0" smtClean="0"/>
              <a:t>CHAUMETTE Hubert</a:t>
            </a:r>
          </a:p>
          <a:p>
            <a:pPr lvl="1"/>
            <a:r>
              <a:rPr lang="fr-FR" dirty="0" smtClean="0"/>
              <a:t>KABALANE Gregory</a:t>
            </a:r>
          </a:p>
          <a:p>
            <a:pPr lvl="1"/>
            <a:r>
              <a:rPr lang="fr-FR" dirty="0" smtClean="0"/>
              <a:t>PRADEAU Martin</a:t>
            </a:r>
          </a:p>
          <a:p>
            <a:pPr lvl="1"/>
            <a:r>
              <a:rPr lang="fr-FR" dirty="0" smtClean="0"/>
              <a:t>L’HUILLIER Guillaume</a:t>
            </a:r>
          </a:p>
          <a:p>
            <a:pPr lvl="1"/>
            <a:r>
              <a:rPr lang="fr-FR" dirty="0" smtClean="0"/>
              <a:t>POUCH Pierre</a:t>
            </a:r>
          </a:p>
          <a:p>
            <a:pPr lvl="1"/>
            <a:r>
              <a:rPr lang="fr-FR" dirty="0" smtClean="0"/>
              <a:t>EL HAMDOUNI Nabil</a:t>
            </a:r>
          </a:p>
          <a:p>
            <a:pPr lvl="1"/>
            <a:r>
              <a:rPr lang="fr-FR" dirty="0" smtClean="0"/>
              <a:t>JUILLAT Sylvain</a:t>
            </a:r>
          </a:p>
          <a:p>
            <a:pPr lvl="1"/>
            <a:r>
              <a:rPr lang="fr-FR" dirty="0" smtClean="0"/>
              <a:t>TEXIER Pierre-Jean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 4" descr="Social netwo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45" y="1371600"/>
            <a:ext cx="1332089" cy="13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MATRICE DE COMPETENCE</a:t>
            </a:r>
            <a:endParaRPr lang="fr-FR" dirty="0"/>
          </a:p>
        </p:txBody>
      </p:sp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51" y="1535461"/>
            <a:ext cx="1103894" cy="110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 descr="Capture d’écran 2013-09-20 à 08.22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0" y="2941994"/>
            <a:ext cx="8469084" cy="36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4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BASE</a:t>
            </a:r>
          </a:p>
          <a:p>
            <a:pPr lvl="1"/>
            <a:r>
              <a:rPr lang="fr-FR" dirty="0" smtClean="0"/>
              <a:t>Semi-fonctionnel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PARTIE VOL</a:t>
            </a:r>
          </a:p>
          <a:p>
            <a:pPr lvl="1"/>
            <a:r>
              <a:rPr lang="fr-FR" dirty="0"/>
              <a:t>Semi-fonctionnel</a:t>
            </a:r>
          </a:p>
          <a:p>
            <a:pPr lvl="1"/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30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95111" y="2875844"/>
            <a:ext cx="8579556" cy="37704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BASE »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Autre processus 11"/>
          <p:cNvSpPr/>
          <p:nvPr/>
        </p:nvSpPr>
        <p:spPr>
          <a:xfrm>
            <a:off x="836983" y="5588000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Commandes de VOL</a:t>
            </a:r>
            <a:endParaRPr lang="fr-FR" sz="2400" dirty="0"/>
          </a:p>
        </p:txBody>
      </p:sp>
      <p:sp>
        <p:nvSpPr>
          <p:cNvPr id="14" name="Autre processus 13"/>
          <p:cNvSpPr/>
          <p:nvPr/>
        </p:nvSpPr>
        <p:spPr>
          <a:xfrm>
            <a:off x="5804095" y="5588000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Alimentatio</a:t>
            </a:r>
            <a:r>
              <a:rPr lang="fr-FR" sz="2400" dirty="0"/>
              <a:t>n</a:t>
            </a:r>
          </a:p>
        </p:txBody>
      </p:sp>
      <p:sp>
        <p:nvSpPr>
          <p:cNvPr id="15" name="Autre processus 14"/>
          <p:cNvSpPr/>
          <p:nvPr/>
        </p:nvSpPr>
        <p:spPr>
          <a:xfrm>
            <a:off x="3320539" y="4320822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Ecran / IHM</a:t>
            </a:r>
            <a:endParaRPr lang="fr-FR" sz="2400" dirty="0"/>
          </a:p>
        </p:txBody>
      </p:sp>
      <p:sp>
        <p:nvSpPr>
          <p:cNvPr id="16" name="Autre processus 15"/>
          <p:cNvSpPr/>
          <p:nvPr/>
        </p:nvSpPr>
        <p:spPr>
          <a:xfrm>
            <a:off x="3320539" y="2985911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Traitement (CPU)</a:t>
            </a:r>
            <a:endParaRPr lang="fr-FR" sz="24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32" y="2819400"/>
            <a:ext cx="893699" cy="893699"/>
          </a:xfrm>
          <a:prstGeom prst="rect">
            <a:avLst/>
          </a:prstGeom>
        </p:spPr>
      </p:pic>
      <p:cxnSp>
        <p:nvCxnSpPr>
          <p:cNvPr id="25" name="Connecteur droit avec flèche 24"/>
          <p:cNvCxnSpPr>
            <a:stCxn id="16" idx="2"/>
            <a:endCxn id="15" idx="0"/>
          </p:cNvCxnSpPr>
          <p:nvPr/>
        </p:nvCxnSpPr>
        <p:spPr>
          <a:xfrm>
            <a:off x="4562317" y="3747911"/>
            <a:ext cx="0" cy="5729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4" idx="1"/>
          </p:cNvCxnSpPr>
          <p:nvPr/>
        </p:nvCxnSpPr>
        <p:spPr>
          <a:xfrm>
            <a:off x="4562317" y="5969000"/>
            <a:ext cx="12417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5" idx="2"/>
          </p:cNvCxnSpPr>
          <p:nvPr/>
        </p:nvCxnSpPr>
        <p:spPr>
          <a:xfrm flipV="1">
            <a:off x="4562317" y="5082822"/>
            <a:ext cx="0" cy="886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2" idx="0"/>
          </p:cNvCxnSpPr>
          <p:nvPr/>
        </p:nvCxnSpPr>
        <p:spPr>
          <a:xfrm>
            <a:off x="2078761" y="3366911"/>
            <a:ext cx="0" cy="2221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endCxn id="16" idx="1"/>
          </p:cNvCxnSpPr>
          <p:nvPr/>
        </p:nvCxnSpPr>
        <p:spPr>
          <a:xfrm>
            <a:off x="2078761" y="3366911"/>
            <a:ext cx="12417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7069667" y="3366911"/>
            <a:ext cx="0" cy="2221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endCxn id="16" idx="3"/>
          </p:cNvCxnSpPr>
          <p:nvPr/>
        </p:nvCxnSpPr>
        <p:spPr>
          <a:xfrm flipH="1" flipV="1">
            <a:off x="5804095" y="3366911"/>
            <a:ext cx="126557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5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DRONE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324556" y="2875844"/>
            <a:ext cx="8650111" cy="37704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1" y="2819400"/>
            <a:ext cx="893699" cy="893699"/>
          </a:xfrm>
          <a:prstGeom prst="rect">
            <a:avLst/>
          </a:prstGeom>
        </p:spPr>
      </p:pic>
      <p:sp>
        <p:nvSpPr>
          <p:cNvPr id="8" name="Autre processus 7"/>
          <p:cNvSpPr/>
          <p:nvPr/>
        </p:nvSpPr>
        <p:spPr>
          <a:xfrm>
            <a:off x="836983" y="5588000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Capteurs</a:t>
            </a:r>
            <a:endParaRPr lang="fr-FR" sz="2400" dirty="0"/>
          </a:p>
        </p:txBody>
      </p:sp>
      <p:sp>
        <p:nvSpPr>
          <p:cNvPr id="9" name="Autre processus 8"/>
          <p:cNvSpPr/>
          <p:nvPr/>
        </p:nvSpPr>
        <p:spPr>
          <a:xfrm>
            <a:off x="3320539" y="4326467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Traitement (CPU)</a:t>
            </a:r>
            <a:endParaRPr lang="fr-FR" sz="2400" dirty="0"/>
          </a:p>
        </p:txBody>
      </p:sp>
      <p:sp>
        <p:nvSpPr>
          <p:cNvPr id="10" name="Autre processus 9"/>
          <p:cNvSpPr/>
          <p:nvPr/>
        </p:nvSpPr>
        <p:spPr>
          <a:xfrm>
            <a:off x="3320539" y="2985911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Gestion moteur</a:t>
            </a:r>
            <a:endParaRPr lang="fr-FR" sz="2400" dirty="0"/>
          </a:p>
        </p:txBody>
      </p:sp>
      <p:sp>
        <p:nvSpPr>
          <p:cNvPr id="11" name="Autre processus 10"/>
          <p:cNvSpPr/>
          <p:nvPr/>
        </p:nvSpPr>
        <p:spPr>
          <a:xfrm>
            <a:off x="375745" y="4326467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IMU (9dof)</a:t>
            </a:r>
            <a:endParaRPr lang="fr-FR" sz="2400" dirty="0"/>
          </a:p>
        </p:txBody>
      </p:sp>
      <p:sp>
        <p:nvSpPr>
          <p:cNvPr id="12" name="Autre processus 11"/>
          <p:cNvSpPr/>
          <p:nvPr/>
        </p:nvSpPr>
        <p:spPr>
          <a:xfrm>
            <a:off x="5804095" y="5590823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Gestion Vidéo</a:t>
            </a:r>
            <a:endParaRPr lang="fr-FR" sz="2400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562317" y="3747911"/>
            <a:ext cx="0" cy="5729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3"/>
            <a:endCxn id="9" idx="1"/>
          </p:cNvCxnSpPr>
          <p:nvPr/>
        </p:nvCxnSpPr>
        <p:spPr>
          <a:xfrm>
            <a:off x="2859301" y="4707467"/>
            <a:ext cx="4612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562317" y="5969000"/>
            <a:ext cx="12417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4562317" y="5082822"/>
            <a:ext cx="0" cy="886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8" idx="3"/>
          </p:cNvCxnSpPr>
          <p:nvPr/>
        </p:nvCxnSpPr>
        <p:spPr>
          <a:xfrm flipH="1">
            <a:off x="3320539" y="5969000"/>
            <a:ext cx="12417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utre processus 24"/>
          <p:cNvSpPr/>
          <p:nvPr/>
        </p:nvSpPr>
        <p:spPr>
          <a:xfrm>
            <a:off x="6408049" y="2985911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Alimentatio</a:t>
            </a:r>
            <a:r>
              <a:rPr lang="fr-FR" sz="2400" dirty="0"/>
              <a:t>n</a:t>
            </a:r>
          </a:p>
        </p:txBody>
      </p:sp>
      <p:cxnSp>
        <p:nvCxnSpPr>
          <p:cNvPr id="27" name="Connecteur droit avec flèche 26"/>
          <p:cNvCxnSpPr>
            <a:endCxn id="25" idx="1"/>
          </p:cNvCxnSpPr>
          <p:nvPr/>
        </p:nvCxnSpPr>
        <p:spPr>
          <a:xfrm>
            <a:off x="5804095" y="3364089"/>
            <a:ext cx="603954" cy="28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25" idx="2"/>
          </p:cNvCxnSpPr>
          <p:nvPr/>
        </p:nvCxnSpPr>
        <p:spPr>
          <a:xfrm flipV="1">
            <a:off x="7649827" y="3747911"/>
            <a:ext cx="0" cy="959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9" idx="3"/>
          </p:cNvCxnSpPr>
          <p:nvPr/>
        </p:nvCxnSpPr>
        <p:spPr>
          <a:xfrm flipH="1">
            <a:off x="5804095" y="4707467"/>
            <a:ext cx="18457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4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« BASE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IHM tactile </a:t>
            </a:r>
          </a:p>
          <a:p>
            <a:pPr lvl="2"/>
            <a:r>
              <a:rPr lang="fr-FR" dirty="0" smtClean="0"/>
              <a:t>Configuration des informations pertinentes :</a:t>
            </a:r>
          </a:p>
          <a:p>
            <a:pPr lvl="3"/>
            <a:r>
              <a:rPr lang="fr-FR" dirty="0" smtClean="0"/>
              <a:t>Niveau de charge batterie</a:t>
            </a:r>
          </a:p>
          <a:p>
            <a:pPr lvl="3"/>
            <a:r>
              <a:rPr lang="fr-FR" dirty="0" smtClean="0"/>
              <a:t>PFD</a:t>
            </a:r>
          </a:p>
          <a:p>
            <a:pPr lvl="3"/>
            <a:r>
              <a:rPr lang="fr-FR" dirty="0" smtClean="0"/>
              <a:t>…</a:t>
            </a:r>
          </a:p>
          <a:p>
            <a:r>
              <a:rPr lang="fr-FR" dirty="0" smtClean="0"/>
              <a:t>Gestion de vol </a:t>
            </a:r>
          </a:p>
          <a:p>
            <a:pPr lvl="2"/>
            <a:r>
              <a:rPr lang="fr-FR" dirty="0" smtClean="0"/>
              <a:t>Joystick (PS3 ?)</a:t>
            </a:r>
          </a:p>
          <a:p>
            <a:pPr lvl="2"/>
            <a:r>
              <a:rPr lang="fr-FR" dirty="0" smtClean="0"/>
              <a:t>« Manche à balai »</a:t>
            </a:r>
            <a:endParaRPr lang="fr-FR" dirty="0"/>
          </a:p>
        </p:txBody>
      </p:sp>
      <p:pic>
        <p:nvPicPr>
          <p:cNvPr id="4" name="Picture 1028" descr="G:\documentation\OpenGL\ES2.0\presentation\defense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28" y="4105136"/>
            <a:ext cx="3531602" cy="25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320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712788" y="1438286"/>
            <a:ext cx="8126926" cy="523626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ARCHITECTURE : </a:t>
            </a:r>
            <a:r>
              <a:rPr lang="fr-FR" b="1" i="1" dirty="0">
                <a:solidFill>
                  <a:schemeClr val="tx1"/>
                </a:solidFill>
              </a:rPr>
              <a:t>ARM CORTEX </a:t>
            </a:r>
            <a:r>
              <a:rPr lang="fr-FR" b="1" i="1" dirty="0" smtClean="0">
                <a:solidFill>
                  <a:schemeClr val="tx1"/>
                </a:solidFill>
              </a:rPr>
              <a:t>A (8, 9 ,15)</a:t>
            </a: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b="1" i="1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CONSTRUCTION SYSTEME MINIMALISTE :</a:t>
            </a:r>
          </a:p>
          <a:p>
            <a:pPr marL="625475" lvl="2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BUILDROOT </a:t>
            </a:r>
            <a:r>
              <a:rPr lang="fr-FR" dirty="0" smtClean="0">
                <a:solidFill>
                  <a:srgbClr val="FFFFFF"/>
                </a:solidFill>
                <a:sym typeface="Wingdings"/>
              </a:rPr>
              <a:t> TEST RAPIDE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  <a:sym typeface="Wingdings"/>
              </a:rPr>
              <a:t>Du BOOTLOADER au ROOTFS</a:t>
            </a:r>
          </a:p>
          <a:p>
            <a:pPr marL="1203325" lvl="4" indent="-342900">
              <a:spcAft>
                <a:spcPts val="2000"/>
              </a:spcAft>
            </a:pPr>
            <a:r>
              <a:rPr lang="fr-FR" dirty="0" err="1" smtClean="0">
                <a:solidFill>
                  <a:srgbClr val="FFFFFF"/>
                </a:solidFill>
                <a:sym typeface="Wingdings"/>
              </a:rPr>
              <a:t>Qt</a:t>
            </a:r>
            <a:r>
              <a:rPr lang="fr-FR" dirty="0" smtClean="0">
                <a:solidFill>
                  <a:srgbClr val="FFFFFF"/>
                </a:solidFill>
                <a:sym typeface="Wingdings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sym typeface="Wingdings"/>
              </a:rPr>
              <a:t>embedded</a:t>
            </a:r>
            <a:endParaRPr lang="fr-FR" dirty="0">
              <a:solidFill>
                <a:srgbClr val="FFFFFF"/>
              </a:solidFill>
              <a:sym typeface="Wingdings"/>
            </a:endParaRPr>
          </a:p>
          <a:p>
            <a:pPr marL="625475" lvl="2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  <a:sym typeface="Wingdings"/>
              </a:rPr>
              <a:t>QEMU?</a:t>
            </a:r>
            <a:endParaRPr lang="fr-FR" dirty="0">
              <a:solidFill>
                <a:srgbClr val="FFFFFF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dirty="0">
              <a:solidFill>
                <a:srgbClr val="FFFFFF"/>
              </a:solidFill>
            </a:endParaRP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63" y="2350877"/>
            <a:ext cx="1899073" cy="5814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360" y="2350878"/>
            <a:ext cx="1739587" cy="5754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625" y="2350878"/>
            <a:ext cx="1659077" cy="582209"/>
          </a:xfrm>
          <a:prstGeom prst="rect">
            <a:avLst/>
          </a:prstGeom>
        </p:spPr>
      </p:pic>
      <p:pic>
        <p:nvPicPr>
          <p:cNvPr id="7" name="Image 6" descr="Macintosh HD:Users:texierpierre-jean:Desktop:Capture d’écran 2011-12-16 à 14.42.0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42" y="3148254"/>
            <a:ext cx="873413" cy="8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18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">
  <a:themeElements>
    <a:clrScheme name="Ci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Ciel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Ciel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2972</TotalTime>
  <Words>221</Words>
  <Application>Microsoft Macintosh PowerPoint</Application>
  <PresentationFormat>Présentation à l'écran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Ciel</vt:lpstr>
      <vt:lpstr>DRONE – Projet M2SE</vt:lpstr>
      <vt:lpstr>1er COMPTE RENDU (18/09/13)</vt:lpstr>
      <vt:lpstr>PARTICIPANTS</vt:lpstr>
      <vt:lpstr>MATRICE DE COMPETENCE</vt:lpstr>
      <vt:lpstr>ANALYSE FONCTIONNELLE</vt:lpstr>
      <vt:lpstr>« BASE »</vt:lpstr>
      <vt:lpstr>« DRONE »</vt:lpstr>
      <vt:lpstr>PARTIE « BASE »</vt:lpstr>
      <vt:lpstr>Présentation PowerPoint</vt:lpstr>
      <vt:lpstr>PARTIE « VOL »</vt:lpstr>
      <vt:lpstr>RESTE A FAIRE  Semaine (39-40)</vt:lpstr>
      <vt:lpstr>POUR « PLUS TARD »</vt:lpstr>
      <vt:lpstr>Cycle de vie …</vt:lpstr>
    </vt:vector>
  </TitlesOfParts>
  <Company>estei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</dc:title>
  <dc:creator>TEXIER pierre-jean</dc:creator>
  <cp:lastModifiedBy>TEXIER pierre-jean</cp:lastModifiedBy>
  <cp:revision>84</cp:revision>
  <dcterms:created xsi:type="dcterms:W3CDTF">2013-09-18T16:25:34Z</dcterms:created>
  <dcterms:modified xsi:type="dcterms:W3CDTF">2013-09-21T21:30:47Z</dcterms:modified>
</cp:coreProperties>
</file>