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1" r:id="rId1"/>
  </p:sldMasterIdLst>
  <p:notesMasterIdLst>
    <p:notesMasterId r:id="rId3"/>
  </p:notesMasterIdLst>
  <p:sldIdLst>
    <p:sldId id="256" r:id="rId2"/>
  </p:sldIdLst>
  <p:sldSz cx="9144000" cy="6858000" type="screen4x3"/>
  <p:notesSz cx="7010400" cy="9236075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65" autoAdjust="0"/>
  </p:normalViewPr>
  <p:slideViewPr>
    <p:cSldViewPr snapToGrid="0" snapToObjects="1">
      <p:cViewPr>
        <p:scale>
          <a:sx n="125" d="100"/>
          <a:sy n="125" d="100"/>
        </p:scale>
        <p:origin x="-432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567F2C-07ED-4B5D-BA2F-65AE2B6B715D}" type="datetimeFigureOut">
              <a:rPr lang="en-US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387850"/>
            <a:ext cx="5607050" cy="415607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406E55D-2E0E-4EAB-B267-F0F4099FE5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19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54"/>
          <a:stretch>
            <a:fillRect/>
          </a:stretch>
        </p:blipFill>
        <p:spPr bwMode="auto">
          <a:xfrm>
            <a:off x="0" y="0"/>
            <a:ext cx="914400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85105"/>
            <a:ext cx="7772400" cy="177166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76648"/>
            <a:ext cx="6400800" cy="12405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9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9525" y="6600825"/>
            <a:ext cx="30686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i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© 2015, Yazaki North America, Inc. All Rights Reserved.</a:t>
            </a:r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3573463" y="6600825"/>
            <a:ext cx="306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i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Confidential – Do Not Distribute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1425"/>
            <a:ext cx="8229600" cy="53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110413" y="6546850"/>
            <a:ext cx="742950" cy="3111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fld id="{13BC3499-F183-4046-94F4-C7240C33C0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56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54"/>
          <a:stretch>
            <a:fillRect/>
          </a:stretch>
        </p:blipFill>
        <p:spPr bwMode="auto">
          <a:xfrm>
            <a:off x="0" y="0"/>
            <a:ext cx="914400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22313" y="1235075"/>
            <a:ext cx="2644775" cy="242124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07548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9525" y="6600825"/>
            <a:ext cx="30686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i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© 2015, Yazaki North America, Inc. All Rights Reserved.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3573463" y="6600825"/>
            <a:ext cx="306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i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Confidential – Do Not Distribute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5076"/>
            <a:ext cx="4038600" cy="53114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5075"/>
            <a:ext cx="4038600" cy="53114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110413" y="6546850"/>
            <a:ext cx="742950" cy="3111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fld id="{28222EE0-D514-4135-9FC3-AB623A52D8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426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9525" y="6600825"/>
            <a:ext cx="30686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i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© 2015, Yazaki North America, Inc. All Rights Reserved.</a:t>
            </a: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3573463" y="6600825"/>
            <a:ext cx="306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i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Confidential – Do Not Distribute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540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75166"/>
            <a:ext cx="4040188" cy="4671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540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75166"/>
            <a:ext cx="4041775" cy="4671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110413" y="6546850"/>
            <a:ext cx="742950" cy="3111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fld id="{42FBA423-10B0-4721-B6CE-746788E384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0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9525" y="6600825"/>
            <a:ext cx="30686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i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© 2015, Yazaki North America, Inc. All Rights Reserved.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3573463" y="6600825"/>
            <a:ext cx="306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i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Confidential – Do Not Distribute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110413" y="6546850"/>
            <a:ext cx="742950" cy="3111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fld id="{434397C1-F8AD-4C45-B628-0F22D712FB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75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9525" y="6600825"/>
            <a:ext cx="30686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i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© 2015, Yazaki North America, Inc. All Rights Reserved.</a:t>
            </a: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3573463" y="6600825"/>
            <a:ext cx="306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i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Confidential – Do Not Distribute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110413" y="6546850"/>
            <a:ext cx="742950" cy="3111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fld id="{FA66C94B-8EB4-41EF-AAFA-CA07081282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86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99"/>
          <a:stretch>
            <a:fillRect/>
          </a:stretch>
        </p:blipFill>
        <p:spPr bwMode="auto">
          <a:xfrm>
            <a:off x="0" y="0"/>
            <a:ext cx="9144000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76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41425"/>
            <a:ext cx="8229600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546850"/>
            <a:ext cx="7835900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6521450"/>
            <a:ext cx="12350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376092"/>
          </a:solidFill>
          <a:latin typeface="Arial"/>
          <a:ea typeface="MS PGothic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Arial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Arial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Arial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Arial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663582" y="2553118"/>
            <a:ext cx="3694912" cy="2111738"/>
            <a:chOff x="2412122" y="3266718"/>
            <a:chExt cx="3694912" cy="2111738"/>
          </a:xfrm>
        </p:grpSpPr>
        <p:grpSp>
          <p:nvGrpSpPr>
            <p:cNvPr id="8" name="Group 7"/>
            <p:cNvGrpSpPr/>
            <p:nvPr/>
          </p:nvGrpSpPr>
          <p:grpSpPr>
            <a:xfrm>
              <a:off x="2506979" y="3725764"/>
              <a:ext cx="3505199" cy="1652692"/>
              <a:chOff x="1828799" y="3669454"/>
              <a:chExt cx="3505199" cy="1652692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828799" y="3669454"/>
                <a:ext cx="829733" cy="164845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04265" y="3669454"/>
                <a:ext cx="829733" cy="165269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2658532" y="4314614"/>
                <a:ext cx="1845733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658531" y="4682915"/>
                <a:ext cx="1845733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5208592" y="4608420"/>
              <a:ext cx="5357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DB9-2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07529" y="4240119"/>
              <a:ext cx="5357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DB9-7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77289" y="4148771"/>
              <a:ext cx="5645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CAN-H</a:t>
              </a:r>
              <a:endParaRPr lang="en-US" sz="105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1715" y="4524160"/>
              <a:ext cx="5357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CAN-L</a:t>
              </a:r>
              <a:endParaRPr lang="en-US" sz="105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24472" y="4608420"/>
              <a:ext cx="5357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DB9-2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23409" y="4240119"/>
              <a:ext cx="5357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DB9-7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12122" y="3266718"/>
              <a:ext cx="1019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AVR-DB9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87588" y="3272076"/>
              <a:ext cx="1019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AVR-DB9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2891" y="534429"/>
            <a:ext cx="3148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AVR- Connections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Yazaki 1">
      <a:dk1>
        <a:sysClr val="windowText" lastClr="000000"/>
      </a:dk1>
      <a:lt1>
        <a:sysClr val="window" lastClr="FFFFFF"/>
      </a:lt1>
      <a:dk2>
        <a:srgbClr val="1F497D"/>
      </a:dk2>
      <a:lt2>
        <a:srgbClr val="D8D8D8"/>
      </a:lt2>
      <a:accent1>
        <a:srgbClr val="005580"/>
      </a:accent1>
      <a:accent2>
        <a:srgbClr val="95C7D7"/>
      </a:accent2>
      <a:accent3>
        <a:srgbClr val="007B9B"/>
      </a:accent3>
      <a:accent4>
        <a:srgbClr val="B5E1E1"/>
      </a:accent4>
      <a:accent5>
        <a:srgbClr val="17365D"/>
      </a:accent5>
      <a:accent6>
        <a:srgbClr val="4F81BD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Yazaki Corporate Presentation Template.pot [Compatibility Mode]" id="{465FA72C-F9E8-4BD7-8C06-8480BFA8DE56}" vid="{EBA676DC-EB31-42EC-B9F1-1681794463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</TotalTime>
  <Words>10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MS PGothic</vt:lpstr>
      <vt:lpstr>Arial</vt:lpstr>
      <vt:lpstr>blank</vt:lpstr>
      <vt:lpstr>PowerPoint Presentation</vt:lpstr>
    </vt:vector>
  </TitlesOfParts>
  <Company>Yazaki North America,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Sanchez Briones</dc:creator>
  <cp:lastModifiedBy>Eric Sanchez Briones</cp:lastModifiedBy>
  <cp:revision>2</cp:revision>
  <cp:lastPrinted>2014-07-07T15:51:23Z</cp:lastPrinted>
  <dcterms:created xsi:type="dcterms:W3CDTF">2015-09-14T19:31:21Z</dcterms:created>
  <dcterms:modified xsi:type="dcterms:W3CDTF">2015-09-14T20:03:07Z</dcterms:modified>
</cp:coreProperties>
</file>