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4"/>
  </p:sldMasterIdLst>
  <p:sldIdLst>
    <p:sldId id="256" r:id="rId5"/>
    <p:sldId id="257" r:id="rId6"/>
    <p:sldId id="260" r:id="rId7"/>
    <p:sldId id="261" r:id="rId8"/>
    <p:sldId id="259" r:id="rId9"/>
    <p:sldId id="262" r:id="rId10"/>
    <p:sldId id="263" r:id="rId11"/>
    <p:sldId id="264" r:id="rId12"/>
    <p:sldId id="267" r:id="rId13"/>
    <p:sldId id="268" r:id="rId14"/>
    <p:sldId id="269" r:id="rId15"/>
    <p:sldId id="265" r:id="rId16"/>
    <p:sldId id="266" r:id="rId17"/>
    <p:sldId id="270" r:id="rId1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E4DC46-AF96-49C5-A40D-2655D6E7A9F3}" v="19" dt="2020-03-31T08:57:12.243"/>
    <p1510:client id="{3823E890-B2DB-8EE3-9C3F-2A4123B2843B}" v="16" dt="2020-04-01T11:17:53.179"/>
    <p1510:client id="{677C9B47-94CA-25ED-ACD7-61202CA40926}" v="6" dt="2020-04-02T08:19:31.720"/>
    <p1510:client id="{69CC39DD-98A4-C497-BA3C-6D16DFA2262E}" v="881" dt="2020-04-01T12:35:08.080"/>
    <p1510:client id="{73AB9277-56A6-D0BA-18EF-CCFDE9633BAB}" v="912" dt="2020-04-02T07:47:04.614"/>
    <p1510:client id="{83EFCDF5-B72C-4D44-A2A3-84A1E3EA5882}" v="139" dt="2020-04-01T13:12:33.146"/>
    <p1510:client id="{8EA08C8F-30FA-9458-7CD3-5506416C1470}" v="142" dt="2020-04-02T00:40:41.139"/>
    <p1510:client id="{D81E9524-B121-BB43-6622-63A08BB4FA91}" v="74" dt="2020-04-01T11:41:44.167"/>
    <p1510:client id="{FC8D790F-88E3-CAC4-D926-1275A8DA27CB}" v="212" dt="2020-04-01T13:05:23.80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96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CBB19D7-D66C-4A8B-9134-D1DAF690B371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ABAB2F27-BBC1-451F-9D64-5CB53CC83D18}">
      <dgm:prSet/>
      <dgm:spPr/>
      <dgm:t>
        <a:bodyPr/>
        <a:lstStyle/>
        <a:p>
          <a:r>
            <a:rPr lang="de-DE"/>
            <a:t>Frontend</a:t>
          </a:r>
        </a:p>
      </dgm:t>
    </dgm:pt>
    <dgm:pt modelId="{83976658-D6A7-4FFD-A8E7-4B1835470940}" type="parTrans" cxnId="{8496B1AE-3D60-4194-AE64-4B902B6F1FA8}">
      <dgm:prSet/>
      <dgm:spPr/>
      <dgm:t>
        <a:bodyPr/>
        <a:lstStyle/>
        <a:p>
          <a:endParaRPr lang="de-DE"/>
        </a:p>
      </dgm:t>
    </dgm:pt>
    <dgm:pt modelId="{4295AB6D-3D20-412F-831D-74FE575055A5}" type="sibTrans" cxnId="{8496B1AE-3D60-4194-AE64-4B902B6F1FA8}">
      <dgm:prSet/>
      <dgm:spPr/>
      <dgm:t>
        <a:bodyPr/>
        <a:lstStyle/>
        <a:p>
          <a:endParaRPr lang="de-DE"/>
        </a:p>
      </dgm:t>
    </dgm:pt>
    <dgm:pt modelId="{DA70129E-F23C-45B3-87EB-9FABC1435D96}">
      <dgm:prSet/>
      <dgm:spPr/>
      <dgm:t>
        <a:bodyPr/>
        <a:lstStyle/>
        <a:p>
          <a:r>
            <a:rPr lang="de-DE"/>
            <a:t>Backend</a:t>
          </a:r>
        </a:p>
      </dgm:t>
    </dgm:pt>
    <dgm:pt modelId="{7AE02C17-6DCC-4A5A-9A94-CEC9D36AA883}" type="parTrans" cxnId="{198A9FD9-71C6-4ACE-A2EA-0B17B3C6842B}">
      <dgm:prSet/>
      <dgm:spPr/>
      <dgm:t>
        <a:bodyPr/>
        <a:lstStyle/>
        <a:p>
          <a:endParaRPr lang="de-DE"/>
        </a:p>
      </dgm:t>
    </dgm:pt>
    <dgm:pt modelId="{43ECBBCF-FBDA-4A3F-B1EF-A373695E71A7}" type="sibTrans" cxnId="{198A9FD9-71C6-4ACE-A2EA-0B17B3C6842B}">
      <dgm:prSet/>
      <dgm:spPr/>
      <dgm:t>
        <a:bodyPr/>
        <a:lstStyle/>
        <a:p>
          <a:endParaRPr lang="de-DE"/>
        </a:p>
      </dgm:t>
    </dgm:pt>
    <dgm:pt modelId="{12B530BD-4D31-4D4B-86AB-82D6FEB570AC}">
      <dgm:prSet phldr="0"/>
      <dgm:spPr/>
      <dgm:t>
        <a:bodyPr/>
        <a:lstStyle/>
        <a:p>
          <a:pPr rtl="0"/>
          <a:r>
            <a:rPr lang="de-DE">
              <a:latin typeface="Calibri Light" panose="020F0302020204030204"/>
            </a:rPr>
            <a:t>HTML</a:t>
          </a:r>
        </a:p>
      </dgm:t>
    </dgm:pt>
    <dgm:pt modelId="{654110FD-311B-40C2-A21D-22425C7C053F}" type="parTrans" cxnId="{C9950CA6-4819-46BC-8CC7-B6D3EE967499}">
      <dgm:prSet/>
      <dgm:spPr/>
    </dgm:pt>
    <dgm:pt modelId="{ADFDB5F4-FD8A-48B1-8691-351350634C20}" type="sibTrans" cxnId="{C9950CA6-4819-46BC-8CC7-B6D3EE967499}">
      <dgm:prSet/>
      <dgm:spPr/>
    </dgm:pt>
    <dgm:pt modelId="{14EB0BAA-2CCD-4075-8211-D3B1FFC71B46}">
      <dgm:prSet phldr="0"/>
      <dgm:spPr/>
      <dgm:t>
        <a:bodyPr/>
        <a:lstStyle/>
        <a:p>
          <a:r>
            <a:rPr lang="de-DE">
              <a:latin typeface="Calibri Light" panose="020F0302020204030204"/>
            </a:rPr>
            <a:t>JavaScript</a:t>
          </a:r>
          <a:endParaRPr lang="de-DE"/>
        </a:p>
      </dgm:t>
    </dgm:pt>
    <dgm:pt modelId="{0C6F706E-173B-47E4-A531-DD6124653002}" type="parTrans" cxnId="{CD85E422-B770-47AC-94D1-80ED1D88E879}">
      <dgm:prSet/>
      <dgm:spPr/>
    </dgm:pt>
    <dgm:pt modelId="{B2BEC78E-9BC7-4CEE-AB95-EC3E8814C6AC}" type="sibTrans" cxnId="{CD85E422-B770-47AC-94D1-80ED1D88E879}">
      <dgm:prSet/>
      <dgm:spPr/>
    </dgm:pt>
    <dgm:pt modelId="{B0DAB391-8C20-4188-BD70-54AA9108370F}">
      <dgm:prSet phldr="0"/>
      <dgm:spPr/>
      <dgm:t>
        <a:bodyPr/>
        <a:lstStyle/>
        <a:p>
          <a:r>
            <a:rPr lang="de-DE">
              <a:latin typeface="Calibri Light" panose="020F0302020204030204"/>
            </a:rPr>
            <a:t>Java</a:t>
          </a:r>
        </a:p>
      </dgm:t>
    </dgm:pt>
    <dgm:pt modelId="{A880A1F1-646A-41A0-B82D-54ED61E01A65}" type="parTrans" cxnId="{825E0508-271C-4926-8A90-8EF6B0FAA435}">
      <dgm:prSet/>
      <dgm:spPr/>
    </dgm:pt>
    <dgm:pt modelId="{0F668FA1-49D3-4818-B5E3-069E75A4992A}" type="sibTrans" cxnId="{825E0508-271C-4926-8A90-8EF6B0FAA435}">
      <dgm:prSet/>
      <dgm:spPr/>
    </dgm:pt>
    <dgm:pt modelId="{A43E3B40-84C5-47BD-839A-048BDEC13D1E}" type="pres">
      <dgm:prSet presAssocID="{FCBB19D7-D66C-4A8B-9134-D1DAF690B37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3E75DA4-97F6-41F5-8101-D2EE85AACFB3}" type="pres">
      <dgm:prSet presAssocID="{ABAB2F27-BBC1-451F-9D64-5CB53CC83D18}" presName="hierRoot1" presStyleCnt="0"/>
      <dgm:spPr/>
    </dgm:pt>
    <dgm:pt modelId="{FEEE3654-5706-4115-91D3-F9AE1DEBCD69}" type="pres">
      <dgm:prSet presAssocID="{ABAB2F27-BBC1-451F-9D64-5CB53CC83D18}" presName="composite" presStyleCnt="0"/>
      <dgm:spPr/>
    </dgm:pt>
    <dgm:pt modelId="{FC4BC0A4-870D-41D7-8419-A4ABB5D3B74E}" type="pres">
      <dgm:prSet presAssocID="{ABAB2F27-BBC1-451F-9D64-5CB53CC83D18}" presName="background" presStyleLbl="node0" presStyleIdx="0" presStyleCnt="2"/>
      <dgm:spPr/>
    </dgm:pt>
    <dgm:pt modelId="{84A14C40-2ADF-4F8A-83E2-FD125BD4F32D}" type="pres">
      <dgm:prSet presAssocID="{ABAB2F27-BBC1-451F-9D64-5CB53CC83D18}" presName="text" presStyleLbl="fgAcc0" presStyleIdx="0" presStyleCnt="2">
        <dgm:presLayoutVars>
          <dgm:chPref val="3"/>
        </dgm:presLayoutVars>
      </dgm:prSet>
      <dgm:spPr/>
    </dgm:pt>
    <dgm:pt modelId="{D3D54E19-4796-4ED4-ADBD-2B1B763E5460}" type="pres">
      <dgm:prSet presAssocID="{ABAB2F27-BBC1-451F-9D64-5CB53CC83D18}" presName="hierChild2" presStyleCnt="0"/>
      <dgm:spPr/>
    </dgm:pt>
    <dgm:pt modelId="{4441D8F6-DC19-418E-8213-0465C7254C0D}" type="pres">
      <dgm:prSet presAssocID="{654110FD-311B-40C2-A21D-22425C7C053F}" presName="Name10" presStyleLbl="parChTrans1D2" presStyleIdx="0" presStyleCnt="3"/>
      <dgm:spPr/>
    </dgm:pt>
    <dgm:pt modelId="{3D37D0AB-3677-4E86-A2C8-32F4CA2A18E6}" type="pres">
      <dgm:prSet presAssocID="{12B530BD-4D31-4D4B-86AB-82D6FEB570AC}" presName="hierRoot2" presStyleCnt="0"/>
      <dgm:spPr/>
    </dgm:pt>
    <dgm:pt modelId="{CD34436D-E5E0-4F63-81EA-4D1EF6A5AE0E}" type="pres">
      <dgm:prSet presAssocID="{12B530BD-4D31-4D4B-86AB-82D6FEB570AC}" presName="composite2" presStyleCnt="0"/>
      <dgm:spPr/>
    </dgm:pt>
    <dgm:pt modelId="{751F7BF2-98CE-44D4-BBD4-EDE60F801D1E}" type="pres">
      <dgm:prSet presAssocID="{12B530BD-4D31-4D4B-86AB-82D6FEB570AC}" presName="background2" presStyleLbl="node2" presStyleIdx="0" presStyleCnt="3"/>
      <dgm:spPr/>
    </dgm:pt>
    <dgm:pt modelId="{FFF7D3C4-4D2F-474A-931E-324E86DB12AB}" type="pres">
      <dgm:prSet presAssocID="{12B530BD-4D31-4D4B-86AB-82D6FEB570AC}" presName="text2" presStyleLbl="fgAcc2" presStyleIdx="0" presStyleCnt="3">
        <dgm:presLayoutVars>
          <dgm:chPref val="3"/>
        </dgm:presLayoutVars>
      </dgm:prSet>
      <dgm:spPr/>
    </dgm:pt>
    <dgm:pt modelId="{B488AA78-94B3-4887-9057-6773FC6CD9DF}" type="pres">
      <dgm:prSet presAssocID="{12B530BD-4D31-4D4B-86AB-82D6FEB570AC}" presName="hierChild3" presStyleCnt="0"/>
      <dgm:spPr/>
    </dgm:pt>
    <dgm:pt modelId="{15A35380-AA96-43A7-96BE-F33331D4AF4C}" type="pres">
      <dgm:prSet presAssocID="{0C6F706E-173B-47E4-A531-DD6124653002}" presName="Name10" presStyleLbl="parChTrans1D2" presStyleIdx="1" presStyleCnt="3"/>
      <dgm:spPr/>
    </dgm:pt>
    <dgm:pt modelId="{C66D0597-7ED1-42C2-81C0-05939DE61025}" type="pres">
      <dgm:prSet presAssocID="{14EB0BAA-2CCD-4075-8211-D3B1FFC71B46}" presName="hierRoot2" presStyleCnt="0"/>
      <dgm:spPr/>
    </dgm:pt>
    <dgm:pt modelId="{F056A9FB-860D-4190-A561-8E34673A2F1E}" type="pres">
      <dgm:prSet presAssocID="{14EB0BAA-2CCD-4075-8211-D3B1FFC71B46}" presName="composite2" presStyleCnt="0"/>
      <dgm:spPr/>
    </dgm:pt>
    <dgm:pt modelId="{351B3749-6676-416F-927D-B5678CC6642C}" type="pres">
      <dgm:prSet presAssocID="{14EB0BAA-2CCD-4075-8211-D3B1FFC71B46}" presName="background2" presStyleLbl="node2" presStyleIdx="1" presStyleCnt="3"/>
      <dgm:spPr/>
    </dgm:pt>
    <dgm:pt modelId="{BFB97559-03EB-48CA-8714-9F926C52654C}" type="pres">
      <dgm:prSet presAssocID="{14EB0BAA-2CCD-4075-8211-D3B1FFC71B46}" presName="text2" presStyleLbl="fgAcc2" presStyleIdx="1" presStyleCnt="3">
        <dgm:presLayoutVars>
          <dgm:chPref val="3"/>
        </dgm:presLayoutVars>
      </dgm:prSet>
      <dgm:spPr/>
    </dgm:pt>
    <dgm:pt modelId="{02065AC2-81C0-419D-8C94-8D163D220CDF}" type="pres">
      <dgm:prSet presAssocID="{14EB0BAA-2CCD-4075-8211-D3B1FFC71B46}" presName="hierChild3" presStyleCnt="0"/>
      <dgm:spPr/>
    </dgm:pt>
    <dgm:pt modelId="{E6FE489B-A352-459C-84FC-939971F9A8D1}" type="pres">
      <dgm:prSet presAssocID="{DA70129E-F23C-45B3-87EB-9FABC1435D96}" presName="hierRoot1" presStyleCnt="0"/>
      <dgm:spPr/>
    </dgm:pt>
    <dgm:pt modelId="{8F05DF94-0310-453C-8717-E8D3B9F2C4AA}" type="pres">
      <dgm:prSet presAssocID="{DA70129E-F23C-45B3-87EB-9FABC1435D96}" presName="composite" presStyleCnt="0"/>
      <dgm:spPr/>
    </dgm:pt>
    <dgm:pt modelId="{8E2F85CD-A89A-49F3-890E-5EC353CB9867}" type="pres">
      <dgm:prSet presAssocID="{DA70129E-F23C-45B3-87EB-9FABC1435D96}" presName="background" presStyleLbl="node0" presStyleIdx="1" presStyleCnt="2"/>
      <dgm:spPr/>
    </dgm:pt>
    <dgm:pt modelId="{F02BDA9D-A5BD-4DA6-A014-8E1876E39DFD}" type="pres">
      <dgm:prSet presAssocID="{DA70129E-F23C-45B3-87EB-9FABC1435D96}" presName="text" presStyleLbl="fgAcc0" presStyleIdx="1" presStyleCnt="2">
        <dgm:presLayoutVars>
          <dgm:chPref val="3"/>
        </dgm:presLayoutVars>
      </dgm:prSet>
      <dgm:spPr/>
    </dgm:pt>
    <dgm:pt modelId="{E8CC731D-74C2-475D-84AE-76C13A204D6A}" type="pres">
      <dgm:prSet presAssocID="{DA70129E-F23C-45B3-87EB-9FABC1435D96}" presName="hierChild2" presStyleCnt="0"/>
      <dgm:spPr/>
    </dgm:pt>
    <dgm:pt modelId="{731175EF-6830-45D4-BE5C-B79705010021}" type="pres">
      <dgm:prSet presAssocID="{A880A1F1-646A-41A0-B82D-54ED61E01A65}" presName="Name10" presStyleLbl="parChTrans1D2" presStyleIdx="2" presStyleCnt="3"/>
      <dgm:spPr/>
    </dgm:pt>
    <dgm:pt modelId="{B0CB114D-1B16-4A7F-AC91-5270953661C1}" type="pres">
      <dgm:prSet presAssocID="{B0DAB391-8C20-4188-BD70-54AA9108370F}" presName="hierRoot2" presStyleCnt="0"/>
      <dgm:spPr/>
    </dgm:pt>
    <dgm:pt modelId="{709DCAD4-765B-457C-B510-D0F287E900B5}" type="pres">
      <dgm:prSet presAssocID="{B0DAB391-8C20-4188-BD70-54AA9108370F}" presName="composite2" presStyleCnt="0"/>
      <dgm:spPr/>
    </dgm:pt>
    <dgm:pt modelId="{FFF53129-3019-494D-883F-951274C99CDE}" type="pres">
      <dgm:prSet presAssocID="{B0DAB391-8C20-4188-BD70-54AA9108370F}" presName="background2" presStyleLbl="node2" presStyleIdx="2" presStyleCnt="3"/>
      <dgm:spPr/>
    </dgm:pt>
    <dgm:pt modelId="{8F368C37-CADC-44BF-9621-875C27C2D093}" type="pres">
      <dgm:prSet presAssocID="{B0DAB391-8C20-4188-BD70-54AA9108370F}" presName="text2" presStyleLbl="fgAcc2" presStyleIdx="2" presStyleCnt="3">
        <dgm:presLayoutVars>
          <dgm:chPref val="3"/>
        </dgm:presLayoutVars>
      </dgm:prSet>
      <dgm:spPr/>
    </dgm:pt>
    <dgm:pt modelId="{931AA28A-83D4-4A1F-9715-E037DAC28E0B}" type="pres">
      <dgm:prSet presAssocID="{B0DAB391-8C20-4188-BD70-54AA9108370F}" presName="hierChild3" presStyleCnt="0"/>
      <dgm:spPr/>
    </dgm:pt>
  </dgm:ptLst>
  <dgm:cxnLst>
    <dgm:cxn modelId="{825E0508-271C-4926-8A90-8EF6B0FAA435}" srcId="{DA70129E-F23C-45B3-87EB-9FABC1435D96}" destId="{B0DAB391-8C20-4188-BD70-54AA9108370F}" srcOrd="0" destOrd="0" parTransId="{A880A1F1-646A-41A0-B82D-54ED61E01A65}" sibTransId="{0F668FA1-49D3-4818-B5E3-069E75A4992A}"/>
    <dgm:cxn modelId="{061E0F20-A151-4B66-B59E-666C7CDAC542}" type="presOf" srcId="{ABAB2F27-BBC1-451F-9D64-5CB53CC83D18}" destId="{84A14C40-2ADF-4F8A-83E2-FD125BD4F32D}" srcOrd="0" destOrd="0" presId="urn:microsoft.com/office/officeart/2005/8/layout/hierarchy1"/>
    <dgm:cxn modelId="{CD85E422-B770-47AC-94D1-80ED1D88E879}" srcId="{ABAB2F27-BBC1-451F-9D64-5CB53CC83D18}" destId="{14EB0BAA-2CCD-4075-8211-D3B1FFC71B46}" srcOrd="1" destOrd="0" parTransId="{0C6F706E-173B-47E4-A531-DD6124653002}" sibTransId="{B2BEC78E-9BC7-4CEE-AB95-EC3E8814C6AC}"/>
    <dgm:cxn modelId="{0088292D-779C-4DD4-BF79-73F2F5F89D5F}" type="presOf" srcId="{12B530BD-4D31-4D4B-86AB-82D6FEB570AC}" destId="{FFF7D3C4-4D2F-474A-931E-324E86DB12AB}" srcOrd="0" destOrd="0" presId="urn:microsoft.com/office/officeart/2005/8/layout/hierarchy1"/>
    <dgm:cxn modelId="{57CA9645-04A2-4D50-804E-DD99DE1E029F}" type="presOf" srcId="{0C6F706E-173B-47E4-A531-DD6124653002}" destId="{15A35380-AA96-43A7-96BE-F33331D4AF4C}" srcOrd="0" destOrd="0" presId="urn:microsoft.com/office/officeart/2005/8/layout/hierarchy1"/>
    <dgm:cxn modelId="{55299F46-8AC2-4457-AA0F-05B7E7EF2C19}" type="presOf" srcId="{DA70129E-F23C-45B3-87EB-9FABC1435D96}" destId="{F02BDA9D-A5BD-4DA6-A014-8E1876E39DFD}" srcOrd="0" destOrd="0" presId="urn:microsoft.com/office/officeart/2005/8/layout/hierarchy1"/>
    <dgm:cxn modelId="{278B0754-1C6A-4B42-954A-43BEDCFE0AF2}" type="presOf" srcId="{A880A1F1-646A-41A0-B82D-54ED61E01A65}" destId="{731175EF-6830-45D4-BE5C-B79705010021}" srcOrd="0" destOrd="0" presId="urn:microsoft.com/office/officeart/2005/8/layout/hierarchy1"/>
    <dgm:cxn modelId="{ED7F9C55-EE3F-4EED-AF1B-4FBABC37D698}" type="presOf" srcId="{FCBB19D7-D66C-4A8B-9134-D1DAF690B371}" destId="{A43E3B40-84C5-47BD-839A-048BDEC13D1E}" srcOrd="0" destOrd="0" presId="urn:microsoft.com/office/officeart/2005/8/layout/hierarchy1"/>
    <dgm:cxn modelId="{DE553E59-02FD-47B5-B4C5-FDCC2365E0A7}" type="presOf" srcId="{14EB0BAA-2CCD-4075-8211-D3B1FFC71B46}" destId="{BFB97559-03EB-48CA-8714-9F926C52654C}" srcOrd="0" destOrd="0" presId="urn:microsoft.com/office/officeart/2005/8/layout/hierarchy1"/>
    <dgm:cxn modelId="{C9950CA6-4819-46BC-8CC7-B6D3EE967499}" srcId="{ABAB2F27-BBC1-451F-9D64-5CB53CC83D18}" destId="{12B530BD-4D31-4D4B-86AB-82D6FEB570AC}" srcOrd="0" destOrd="0" parTransId="{654110FD-311B-40C2-A21D-22425C7C053F}" sibTransId="{ADFDB5F4-FD8A-48B1-8691-351350634C20}"/>
    <dgm:cxn modelId="{7153EAA9-A173-4E9F-BE6C-7220D46255D4}" type="presOf" srcId="{B0DAB391-8C20-4188-BD70-54AA9108370F}" destId="{8F368C37-CADC-44BF-9621-875C27C2D093}" srcOrd="0" destOrd="0" presId="urn:microsoft.com/office/officeart/2005/8/layout/hierarchy1"/>
    <dgm:cxn modelId="{8496B1AE-3D60-4194-AE64-4B902B6F1FA8}" srcId="{FCBB19D7-D66C-4A8B-9134-D1DAF690B371}" destId="{ABAB2F27-BBC1-451F-9D64-5CB53CC83D18}" srcOrd="0" destOrd="0" parTransId="{83976658-D6A7-4FFD-A8E7-4B1835470940}" sibTransId="{4295AB6D-3D20-412F-831D-74FE575055A5}"/>
    <dgm:cxn modelId="{198A9FD9-71C6-4ACE-A2EA-0B17B3C6842B}" srcId="{FCBB19D7-D66C-4A8B-9134-D1DAF690B371}" destId="{DA70129E-F23C-45B3-87EB-9FABC1435D96}" srcOrd="1" destOrd="0" parTransId="{7AE02C17-6DCC-4A5A-9A94-CEC9D36AA883}" sibTransId="{43ECBBCF-FBDA-4A3F-B1EF-A373695E71A7}"/>
    <dgm:cxn modelId="{66AE84F2-7B03-4942-8F9B-DE23A92FD703}" type="presOf" srcId="{654110FD-311B-40C2-A21D-22425C7C053F}" destId="{4441D8F6-DC19-418E-8213-0465C7254C0D}" srcOrd="0" destOrd="0" presId="urn:microsoft.com/office/officeart/2005/8/layout/hierarchy1"/>
    <dgm:cxn modelId="{6249FDD5-7F71-4FBD-8050-6C789FA66AF8}" type="presParOf" srcId="{A43E3B40-84C5-47BD-839A-048BDEC13D1E}" destId="{33E75DA4-97F6-41F5-8101-D2EE85AACFB3}" srcOrd="0" destOrd="0" presId="urn:microsoft.com/office/officeart/2005/8/layout/hierarchy1"/>
    <dgm:cxn modelId="{E4F0AC24-5AF3-49C3-BDA9-2BB94EC5E02F}" type="presParOf" srcId="{33E75DA4-97F6-41F5-8101-D2EE85AACFB3}" destId="{FEEE3654-5706-4115-91D3-F9AE1DEBCD69}" srcOrd="0" destOrd="0" presId="urn:microsoft.com/office/officeart/2005/8/layout/hierarchy1"/>
    <dgm:cxn modelId="{EADF692F-9CB0-4A7B-8832-AD0BBDC4C631}" type="presParOf" srcId="{FEEE3654-5706-4115-91D3-F9AE1DEBCD69}" destId="{FC4BC0A4-870D-41D7-8419-A4ABB5D3B74E}" srcOrd="0" destOrd="0" presId="urn:microsoft.com/office/officeart/2005/8/layout/hierarchy1"/>
    <dgm:cxn modelId="{7C887BE9-5BCD-4615-A730-BD78D57A3FF4}" type="presParOf" srcId="{FEEE3654-5706-4115-91D3-F9AE1DEBCD69}" destId="{84A14C40-2ADF-4F8A-83E2-FD125BD4F32D}" srcOrd="1" destOrd="0" presId="urn:microsoft.com/office/officeart/2005/8/layout/hierarchy1"/>
    <dgm:cxn modelId="{B4351D2A-EAC4-4B0D-8776-230C14276552}" type="presParOf" srcId="{33E75DA4-97F6-41F5-8101-D2EE85AACFB3}" destId="{D3D54E19-4796-4ED4-ADBD-2B1B763E5460}" srcOrd="1" destOrd="0" presId="urn:microsoft.com/office/officeart/2005/8/layout/hierarchy1"/>
    <dgm:cxn modelId="{C0EAB312-E9A5-4D2E-A836-44FF10F8F769}" type="presParOf" srcId="{D3D54E19-4796-4ED4-ADBD-2B1B763E5460}" destId="{4441D8F6-DC19-418E-8213-0465C7254C0D}" srcOrd="0" destOrd="0" presId="urn:microsoft.com/office/officeart/2005/8/layout/hierarchy1"/>
    <dgm:cxn modelId="{BB52013E-95ED-4349-BA9F-24BA92312B07}" type="presParOf" srcId="{D3D54E19-4796-4ED4-ADBD-2B1B763E5460}" destId="{3D37D0AB-3677-4E86-A2C8-32F4CA2A18E6}" srcOrd="1" destOrd="0" presId="urn:microsoft.com/office/officeart/2005/8/layout/hierarchy1"/>
    <dgm:cxn modelId="{06D75601-5419-46C8-86CF-D941CCE8B4B9}" type="presParOf" srcId="{3D37D0AB-3677-4E86-A2C8-32F4CA2A18E6}" destId="{CD34436D-E5E0-4F63-81EA-4D1EF6A5AE0E}" srcOrd="0" destOrd="0" presId="urn:microsoft.com/office/officeart/2005/8/layout/hierarchy1"/>
    <dgm:cxn modelId="{ED3A818A-2AEC-4C65-AD43-B5EB9997C331}" type="presParOf" srcId="{CD34436D-E5E0-4F63-81EA-4D1EF6A5AE0E}" destId="{751F7BF2-98CE-44D4-BBD4-EDE60F801D1E}" srcOrd="0" destOrd="0" presId="urn:microsoft.com/office/officeart/2005/8/layout/hierarchy1"/>
    <dgm:cxn modelId="{AF6A04FF-6BAD-4F02-84D3-B0A9B472AD07}" type="presParOf" srcId="{CD34436D-E5E0-4F63-81EA-4D1EF6A5AE0E}" destId="{FFF7D3C4-4D2F-474A-931E-324E86DB12AB}" srcOrd="1" destOrd="0" presId="urn:microsoft.com/office/officeart/2005/8/layout/hierarchy1"/>
    <dgm:cxn modelId="{EBE52729-7C34-48FF-843F-32C28E4623F4}" type="presParOf" srcId="{3D37D0AB-3677-4E86-A2C8-32F4CA2A18E6}" destId="{B488AA78-94B3-4887-9057-6773FC6CD9DF}" srcOrd="1" destOrd="0" presId="urn:microsoft.com/office/officeart/2005/8/layout/hierarchy1"/>
    <dgm:cxn modelId="{6C0BCFB6-8AFB-4B02-A9D6-AB2A29FD5392}" type="presParOf" srcId="{D3D54E19-4796-4ED4-ADBD-2B1B763E5460}" destId="{15A35380-AA96-43A7-96BE-F33331D4AF4C}" srcOrd="2" destOrd="0" presId="urn:microsoft.com/office/officeart/2005/8/layout/hierarchy1"/>
    <dgm:cxn modelId="{0AC7AA4F-F3D4-4185-B677-BA519F80B5F7}" type="presParOf" srcId="{D3D54E19-4796-4ED4-ADBD-2B1B763E5460}" destId="{C66D0597-7ED1-42C2-81C0-05939DE61025}" srcOrd="3" destOrd="0" presId="urn:microsoft.com/office/officeart/2005/8/layout/hierarchy1"/>
    <dgm:cxn modelId="{B6833389-8479-4FB8-9B78-72B5F6937839}" type="presParOf" srcId="{C66D0597-7ED1-42C2-81C0-05939DE61025}" destId="{F056A9FB-860D-4190-A561-8E34673A2F1E}" srcOrd="0" destOrd="0" presId="urn:microsoft.com/office/officeart/2005/8/layout/hierarchy1"/>
    <dgm:cxn modelId="{19195FAC-2FDE-49AD-B611-2B698F087C82}" type="presParOf" srcId="{F056A9FB-860D-4190-A561-8E34673A2F1E}" destId="{351B3749-6676-416F-927D-B5678CC6642C}" srcOrd="0" destOrd="0" presId="urn:microsoft.com/office/officeart/2005/8/layout/hierarchy1"/>
    <dgm:cxn modelId="{10D2ADA7-4E7B-468E-BBD6-22144D9134EF}" type="presParOf" srcId="{F056A9FB-860D-4190-A561-8E34673A2F1E}" destId="{BFB97559-03EB-48CA-8714-9F926C52654C}" srcOrd="1" destOrd="0" presId="urn:microsoft.com/office/officeart/2005/8/layout/hierarchy1"/>
    <dgm:cxn modelId="{37A8C2AE-34EA-45DE-A1D1-4D34D39752D3}" type="presParOf" srcId="{C66D0597-7ED1-42C2-81C0-05939DE61025}" destId="{02065AC2-81C0-419D-8C94-8D163D220CDF}" srcOrd="1" destOrd="0" presId="urn:microsoft.com/office/officeart/2005/8/layout/hierarchy1"/>
    <dgm:cxn modelId="{921E7AA6-8FF8-4755-A037-98648573467D}" type="presParOf" srcId="{A43E3B40-84C5-47BD-839A-048BDEC13D1E}" destId="{E6FE489B-A352-459C-84FC-939971F9A8D1}" srcOrd="1" destOrd="0" presId="urn:microsoft.com/office/officeart/2005/8/layout/hierarchy1"/>
    <dgm:cxn modelId="{D0CAB6F8-FCC5-4F80-88A5-62A6DA8BF144}" type="presParOf" srcId="{E6FE489B-A352-459C-84FC-939971F9A8D1}" destId="{8F05DF94-0310-453C-8717-E8D3B9F2C4AA}" srcOrd="0" destOrd="0" presId="urn:microsoft.com/office/officeart/2005/8/layout/hierarchy1"/>
    <dgm:cxn modelId="{B37D0949-1E59-4672-B5C6-CE1BCE668522}" type="presParOf" srcId="{8F05DF94-0310-453C-8717-E8D3B9F2C4AA}" destId="{8E2F85CD-A89A-49F3-890E-5EC353CB9867}" srcOrd="0" destOrd="0" presId="urn:microsoft.com/office/officeart/2005/8/layout/hierarchy1"/>
    <dgm:cxn modelId="{D1F901C6-4C4E-47B5-AC84-9243C563FE39}" type="presParOf" srcId="{8F05DF94-0310-453C-8717-E8D3B9F2C4AA}" destId="{F02BDA9D-A5BD-4DA6-A014-8E1876E39DFD}" srcOrd="1" destOrd="0" presId="urn:microsoft.com/office/officeart/2005/8/layout/hierarchy1"/>
    <dgm:cxn modelId="{5CBD9C60-8C21-4AAB-B011-F44E678AB453}" type="presParOf" srcId="{E6FE489B-A352-459C-84FC-939971F9A8D1}" destId="{E8CC731D-74C2-475D-84AE-76C13A204D6A}" srcOrd="1" destOrd="0" presId="urn:microsoft.com/office/officeart/2005/8/layout/hierarchy1"/>
    <dgm:cxn modelId="{6486BA27-C405-418E-92B3-E39DEA8490BC}" type="presParOf" srcId="{E8CC731D-74C2-475D-84AE-76C13A204D6A}" destId="{731175EF-6830-45D4-BE5C-B79705010021}" srcOrd="0" destOrd="0" presId="urn:microsoft.com/office/officeart/2005/8/layout/hierarchy1"/>
    <dgm:cxn modelId="{B5D48B59-EBBC-40DC-93C8-48A8B79F6280}" type="presParOf" srcId="{E8CC731D-74C2-475D-84AE-76C13A204D6A}" destId="{B0CB114D-1B16-4A7F-AC91-5270953661C1}" srcOrd="1" destOrd="0" presId="urn:microsoft.com/office/officeart/2005/8/layout/hierarchy1"/>
    <dgm:cxn modelId="{7E865EF2-31B5-44E4-A0E2-CF8876F0DC4D}" type="presParOf" srcId="{B0CB114D-1B16-4A7F-AC91-5270953661C1}" destId="{709DCAD4-765B-457C-B510-D0F287E900B5}" srcOrd="0" destOrd="0" presId="urn:microsoft.com/office/officeart/2005/8/layout/hierarchy1"/>
    <dgm:cxn modelId="{634888FC-4312-4D7C-B0EF-A96885D83E88}" type="presParOf" srcId="{709DCAD4-765B-457C-B510-D0F287E900B5}" destId="{FFF53129-3019-494D-883F-951274C99CDE}" srcOrd="0" destOrd="0" presId="urn:microsoft.com/office/officeart/2005/8/layout/hierarchy1"/>
    <dgm:cxn modelId="{6C09FF09-449B-44F0-AB22-BF96FA1A05F1}" type="presParOf" srcId="{709DCAD4-765B-457C-B510-D0F287E900B5}" destId="{8F368C37-CADC-44BF-9621-875C27C2D093}" srcOrd="1" destOrd="0" presId="urn:microsoft.com/office/officeart/2005/8/layout/hierarchy1"/>
    <dgm:cxn modelId="{93C227BA-CAF8-4934-8DC6-51304479649B}" type="presParOf" srcId="{B0CB114D-1B16-4A7F-AC91-5270953661C1}" destId="{931AA28A-83D4-4A1F-9715-E037DAC28E0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1175EF-6830-45D4-BE5C-B79705010021}">
      <dsp:nvSpPr>
        <dsp:cNvPr id="0" name=""/>
        <dsp:cNvSpPr/>
      </dsp:nvSpPr>
      <dsp:spPr>
        <a:xfrm>
          <a:off x="8258163" y="1658197"/>
          <a:ext cx="91440" cy="75934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759345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A35380-AA96-43A7-96BE-F33331D4AF4C}">
      <dsp:nvSpPr>
        <dsp:cNvPr id="0" name=""/>
        <dsp:cNvSpPr/>
      </dsp:nvSpPr>
      <dsp:spPr>
        <a:xfrm>
          <a:off x="3517180" y="1658197"/>
          <a:ext cx="1595567" cy="7593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7471"/>
              </a:lnTo>
              <a:lnTo>
                <a:pt x="1595567" y="517471"/>
              </a:lnTo>
              <a:lnTo>
                <a:pt x="1595567" y="759345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41D8F6-DC19-418E-8213-0465C7254C0D}">
      <dsp:nvSpPr>
        <dsp:cNvPr id="0" name=""/>
        <dsp:cNvSpPr/>
      </dsp:nvSpPr>
      <dsp:spPr>
        <a:xfrm>
          <a:off x="1921612" y="1658197"/>
          <a:ext cx="1595567" cy="759345"/>
        </a:xfrm>
        <a:custGeom>
          <a:avLst/>
          <a:gdLst/>
          <a:ahLst/>
          <a:cxnLst/>
          <a:rect l="0" t="0" r="0" b="0"/>
          <a:pathLst>
            <a:path>
              <a:moveTo>
                <a:pt x="1595567" y="0"/>
              </a:moveTo>
              <a:lnTo>
                <a:pt x="1595567" y="517471"/>
              </a:lnTo>
              <a:lnTo>
                <a:pt x="0" y="517471"/>
              </a:lnTo>
              <a:lnTo>
                <a:pt x="0" y="759345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4BC0A4-870D-41D7-8419-A4ABB5D3B74E}">
      <dsp:nvSpPr>
        <dsp:cNvPr id="0" name=""/>
        <dsp:cNvSpPr/>
      </dsp:nvSpPr>
      <dsp:spPr>
        <a:xfrm>
          <a:off x="2211716" y="257"/>
          <a:ext cx="2610929" cy="16579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A14C40-2ADF-4F8A-83E2-FD125BD4F32D}">
      <dsp:nvSpPr>
        <dsp:cNvPr id="0" name=""/>
        <dsp:cNvSpPr/>
      </dsp:nvSpPr>
      <dsp:spPr>
        <a:xfrm>
          <a:off x="2501819" y="275855"/>
          <a:ext cx="2610929" cy="165793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300" kern="1200"/>
            <a:t>Frontend</a:t>
          </a:r>
        </a:p>
      </dsp:txBody>
      <dsp:txXfrm>
        <a:off x="2550378" y="324414"/>
        <a:ext cx="2513811" cy="1560821"/>
      </dsp:txXfrm>
    </dsp:sp>
    <dsp:sp modelId="{751F7BF2-98CE-44D4-BBD4-EDE60F801D1E}">
      <dsp:nvSpPr>
        <dsp:cNvPr id="0" name=""/>
        <dsp:cNvSpPr/>
      </dsp:nvSpPr>
      <dsp:spPr>
        <a:xfrm>
          <a:off x="616148" y="2417542"/>
          <a:ext cx="2610929" cy="16579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F7D3C4-4D2F-474A-931E-324E86DB12AB}">
      <dsp:nvSpPr>
        <dsp:cNvPr id="0" name=""/>
        <dsp:cNvSpPr/>
      </dsp:nvSpPr>
      <dsp:spPr>
        <a:xfrm>
          <a:off x="906251" y="2693140"/>
          <a:ext cx="2610929" cy="165793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300" kern="1200">
              <a:latin typeface="Calibri Light" panose="020F0302020204030204"/>
            </a:rPr>
            <a:t>HTML</a:t>
          </a:r>
        </a:p>
      </dsp:txBody>
      <dsp:txXfrm>
        <a:off x="954810" y="2741699"/>
        <a:ext cx="2513811" cy="1560821"/>
      </dsp:txXfrm>
    </dsp:sp>
    <dsp:sp modelId="{351B3749-6676-416F-927D-B5678CC6642C}">
      <dsp:nvSpPr>
        <dsp:cNvPr id="0" name=""/>
        <dsp:cNvSpPr/>
      </dsp:nvSpPr>
      <dsp:spPr>
        <a:xfrm>
          <a:off x="3807283" y="2417542"/>
          <a:ext cx="2610929" cy="16579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B97559-03EB-48CA-8714-9F926C52654C}">
      <dsp:nvSpPr>
        <dsp:cNvPr id="0" name=""/>
        <dsp:cNvSpPr/>
      </dsp:nvSpPr>
      <dsp:spPr>
        <a:xfrm>
          <a:off x="4097387" y="2693140"/>
          <a:ext cx="2610929" cy="165793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300" kern="1200">
              <a:latin typeface="Calibri Light" panose="020F0302020204030204"/>
            </a:rPr>
            <a:t>JavaScript</a:t>
          </a:r>
          <a:endParaRPr lang="de-DE" sz="4300" kern="1200"/>
        </a:p>
      </dsp:txBody>
      <dsp:txXfrm>
        <a:off x="4145946" y="2741699"/>
        <a:ext cx="2513811" cy="1560821"/>
      </dsp:txXfrm>
    </dsp:sp>
    <dsp:sp modelId="{8E2F85CD-A89A-49F3-890E-5EC353CB9867}">
      <dsp:nvSpPr>
        <dsp:cNvPr id="0" name=""/>
        <dsp:cNvSpPr/>
      </dsp:nvSpPr>
      <dsp:spPr>
        <a:xfrm>
          <a:off x="6998419" y="257"/>
          <a:ext cx="2610929" cy="16579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2BDA9D-A5BD-4DA6-A014-8E1876E39DFD}">
      <dsp:nvSpPr>
        <dsp:cNvPr id="0" name=""/>
        <dsp:cNvSpPr/>
      </dsp:nvSpPr>
      <dsp:spPr>
        <a:xfrm>
          <a:off x="7288522" y="275855"/>
          <a:ext cx="2610929" cy="165793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300" kern="1200"/>
            <a:t>Backend</a:t>
          </a:r>
        </a:p>
      </dsp:txBody>
      <dsp:txXfrm>
        <a:off x="7337081" y="324414"/>
        <a:ext cx="2513811" cy="1560821"/>
      </dsp:txXfrm>
    </dsp:sp>
    <dsp:sp modelId="{FFF53129-3019-494D-883F-951274C99CDE}">
      <dsp:nvSpPr>
        <dsp:cNvPr id="0" name=""/>
        <dsp:cNvSpPr/>
      </dsp:nvSpPr>
      <dsp:spPr>
        <a:xfrm>
          <a:off x="6998419" y="2417542"/>
          <a:ext cx="2610929" cy="16579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368C37-CADC-44BF-9621-875C27C2D093}">
      <dsp:nvSpPr>
        <dsp:cNvPr id="0" name=""/>
        <dsp:cNvSpPr/>
      </dsp:nvSpPr>
      <dsp:spPr>
        <a:xfrm>
          <a:off x="7288522" y="2693140"/>
          <a:ext cx="2610929" cy="165793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300" kern="1200">
              <a:latin typeface="Calibri Light" panose="020F0302020204030204"/>
            </a:rPr>
            <a:t>Java</a:t>
          </a:r>
        </a:p>
      </dsp:txBody>
      <dsp:txXfrm>
        <a:off x="7337081" y="2741699"/>
        <a:ext cx="2513811" cy="15608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4/2/2020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4424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4/2/2020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331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4/2/2020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93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4/2/2020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9858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4/2/2020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981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4/2/2020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2005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4/2/2020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637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4/2/2020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4815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4/2/2020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396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4/2/2020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30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4/2/2020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866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Eigth level</a:t>
            </a:r>
          </a:p>
          <a:p>
            <a:pPr lvl="8"/>
            <a:r>
              <a:rPr lang="en-US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4/2/2020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764293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3C38C329-05C1-44E0-942C-D7A60A7F2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9">
            <a:extLst>
              <a:ext uri="{FF2B5EF4-FFF2-40B4-BE49-F238E27FC236}">
                <a16:creationId xmlns:a16="http://schemas.microsoft.com/office/drawing/2014/main" id="{A40E99DB-69B1-42D9-9A2E-A196302E0C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7" name="Rectangle 11">
            <a:extLst>
              <a:ext uri="{FF2B5EF4-FFF2-40B4-BE49-F238E27FC236}">
                <a16:creationId xmlns:a16="http://schemas.microsoft.com/office/drawing/2014/main" id="{60DFF115-119D-479E-9D15-475C470266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chemeClr val="accent6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DA98F3A3-687B-4002-93F2-58E8590DC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27A1367E-049C-45E5-9C32-CC32DCEAEF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4174" y="0"/>
            <a:ext cx="9590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04E91C3-F97E-4D33-AA38-1F0736AA12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0284" y="487443"/>
            <a:ext cx="8513100" cy="5117852"/>
          </a:xfrm>
        </p:spPr>
        <p:txBody>
          <a:bodyPr anchor="ctr">
            <a:normAutofit/>
          </a:bodyPr>
          <a:lstStyle/>
          <a:p>
            <a:pPr algn="l"/>
            <a:r>
              <a:rPr lang="de-AT" sz="8800">
                <a:cs typeface="Arial"/>
              </a:rPr>
              <a:t>Review 1</a:t>
            </a:r>
            <a:endParaRPr lang="de-AT" sz="880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9937038-5968-43A2-A12A-8518CDB9AB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29661" y="5657222"/>
            <a:ext cx="7400781" cy="923030"/>
          </a:xfrm>
        </p:spPr>
        <p:txBody>
          <a:bodyPr anchor="b">
            <a:normAutofit/>
          </a:bodyPr>
          <a:lstStyle/>
          <a:p>
            <a:r>
              <a:rPr lang="de-AT" sz="2400">
                <a:cs typeface="Arial"/>
              </a:rPr>
              <a:t>Gruppe d6</a:t>
            </a:r>
            <a:endParaRPr lang="de-AT" sz="2400"/>
          </a:p>
        </p:txBody>
      </p:sp>
      <p:sp>
        <p:nvSpPr>
          <p:cNvPr id="13" name="Rectangle 17">
            <a:extLst>
              <a:ext uri="{FF2B5EF4-FFF2-40B4-BE49-F238E27FC236}">
                <a16:creationId xmlns:a16="http://schemas.microsoft.com/office/drawing/2014/main" id="{7E1CAA8C-D8F1-4D3B-87B4-4B17F3E28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45674" y="0"/>
            <a:ext cx="27432" cy="6858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904232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092104-BB06-47CD-A698-ADF321F77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cs typeface="Arial"/>
              </a:rPr>
              <a:t>Produktleistungen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1FB1264-035B-40A6-94C3-A1F5764543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4170" indent="-344170"/>
            <a:r>
              <a:rPr lang="de-DE">
                <a:cs typeface="Arial"/>
              </a:rPr>
              <a:t>Zu /LF10/: Beschreibung des Spiels ist zwingend notwendig</a:t>
            </a:r>
          </a:p>
          <a:p>
            <a:pPr marL="344170" indent="-344170"/>
            <a:r>
              <a:rPr lang="de-DE">
                <a:cs typeface="Arial"/>
              </a:rPr>
              <a:t>Latenzzeiten unter 3 Sekunden</a:t>
            </a:r>
          </a:p>
          <a:p>
            <a:pPr marL="344170" indent="-344170"/>
            <a:r>
              <a:rPr lang="de-DE">
                <a:cs typeface="Arial"/>
              </a:rPr>
              <a:t>Responsive, aber nicht für Mobilgeräte optimiert</a:t>
            </a:r>
          </a:p>
          <a:p>
            <a:pPr marL="344170" indent="-344170"/>
            <a:r>
              <a:rPr lang="de-DE">
                <a:cs typeface="Arial"/>
              </a:rPr>
              <a:t>Altersverifikation</a:t>
            </a:r>
          </a:p>
          <a:p>
            <a:pPr marL="344170" indent="-344170"/>
            <a:r>
              <a:rPr lang="de-DE">
                <a:cs typeface="Arial"/>
              </a:rPr>
              <a:t>Begrenzung der Spieleranzahl durch Dungeon Master festlegbar</a:t>
            </a:r>
          </a:p>
          <a:p>
            <a:pPr marL="344170" indent="-344170"/>
            <a:r>
              <a:rPr lang="de-DE" err="1">
                <a:cs typeface="Arial"/>
              </a:rPr>
              <a:t>Avatargestaltung</a:t>
            </a:r>
            <a:r>
              <a:rPr lang="de-DE">
                <a:cs typeface="Arial"/>
              </a:rPr>
              <a:t> für Spieler</a:t>
            </a:r>
          </a:p>
          <a:p>
            <a:pPr marL="344170" indent="-344170"/>
            <a:r>
              <a:rPr lang="de-DE">
                <a:cs typeface="Arial"/>
              </a:rPr>
              <a:t>Dungeon Master kann gleichzeitig auch Spieler sein</a:t>
            </a:r>
          </a:p>
        </p:txBody>
      </p:sp>
    </p:spTree>
    <p:extLst>
      <p:ext uri="{BB962C8B-B14F-4D97-AF65-F5344CB8AC3E}">
        <p14:creationId xmlns:p14="http://schemas.microsoft.com/office/powerpoint/2010/main" val="19795854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32FAA5-4794-44F1-85B2-AEF58B6F1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cs typeface="Arial"/>
              </a:rPr>
              <a:t>Qualitätsanforderungen</a:t>
            </a:r>
            <a:endParaRPr lang="de-DE"/>
          </a:p>
        </p:txBody>
      </p:sp>
      <p:graphicFrame>
        <p:nvGraphicFramePr>
          <p:cNvPr id="7" name="Inhaltsplatzhalter 6">
            <a:extLst>
              <a:ext uri="{FF2B5EF4-FFF2-40B4-BE49-F238E27FC236}">
                <a16:creationId xmlns:a16="http://schemas.microsoft.com/office/drawing/2014/main" id="{02FF39CE-DE4D-4620-99CB-24CEC5B325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5192951"/>
              </p:ext>
            </p:extLst>
          </p:nvPr>
        </p:nvGraphicFramePr>
        <p:xfrm>
          <a:off x="1323975" y="1924050"/>
          <a:ext cx="9567872" cy="38749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3363">
                  <a:extLst>
                    <a:ext uri="{9D8B030D-6E8A-4147-A177-3AD203B41FA5}">
                      <a16:colId xmlns:a16="http://schemas.microsoft.com/office/drawing/2014/main" val="4214303141"/>
                    </a:ext>
                  </a:extLst>
                </a:gridCol>
                <a:gridCol w="1913363">
                  <a:extLst>
                    <a:ext uri="{9D8B030D-6E8A-4147-A177-3AD203B41FA5}">
                      <a16:colId xmlns:a16="http://schemas.microsoft.com/office/drawing/2014/main" val="732183099"/>
                    </a:ext>
                  </a:extLst>
                </a:gridCol>
                <a:gridCol w="1913363">
                  <a:extLst>
                    <a:ext uri="{9D8B030D-6E8A-4147-A177-3AD203B41FA5}">
                      <a16:colId xmlns:a16="http://schemas.microsoft.com/office/drawing/2014/main" val="534457025"/>
                    </a:ext>
                  </a:extLst>
                </a:gridCol>
                <a:gridCol w="1913363">
                  <a:extLst>
                    <a:ext uri="{9D8B030D-6E8A-4147-A177-3AD203B41FA5}">
                      <a16:colId xmlns:a16="http://schemas.microsoft.com/office/drawing/2014/main" val="3559892916"/>
                    </a:ext>
                  </a:extLst>
                </a:gridCol>
                <a:gridCol w="1914420">
                  <a:extLst>
                    <a:ext uri="{9D8B030D-6E8A-4147-A177-3AD203B41FA5}">
                      <a16:colId xmlns:a16="http://schemas.microsoft.com/office/drawing/2014/main" val="2240362337"/>
                    </a:ext>
                  </a:extLst>
                </a:gridCol>
              </a:tblGrid>
              <a:tr h="645818">
                <a:tc>
                  <a:txBody>
                    <a:bodyPr/>
                    <a:lstStyle/>
                    <a:p>
                      <a:pPr>
                        <a:spcAft>
                          <a:spcPts val="800"/>
                        </a:spcAft>
                      </a:pPr>
                      <a:r>
                        <a:rPr lang="de-DE" sz="1800">
                          <a:effectLst/>
                        </a:rPr>
                        <a:t>Produktqualität</a:t>
                      </a:r>
                      <a:endParaRPr lang="de-DE" sz="18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800"/>
                        </a:spcAft>
                      </a:pPr>
                      <a:r>
                        <a:rPr lang="de-DE" sz="1800">
                          <a:effectLst/>
                        </a:rPr>
                        <a:t>Sehr gut </a:t>
                      </a:r>
                      <a:endParaRPr lang="de-DE" sz="18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800"/>
                        </a:spcAft>
                      </a:pPr>
                      <a:r>
                        <a:rPr lang="de-DE" sz="1800">
                          <a:effectLst/>
                        </a:rPr>
                        <a:t>gut</a:t>
                      </a:r>
                      <a:endParaRPr lang="de-DE" sz="18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800"/>
                        </a:spcAft>
                      </a:pPr>
                      <a:r>
                        <a:rPr lang="de-DE" sz="1800">
                          <a:effectLst/>
                        </a:rPr>
                        <a:t>normal</a:t>
                      </a:r>
                      <a:endParaRPr lang="de-DE" sz="18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800"/>
                        </a:spcAft>
                      </a:pPr>
                      <a:r>
                        <a:rPr lang="de-DE" sz="1800">
                          <a:effectLst/>
                        </a:rPr>
                        <a:t>Nicht relevant</a:t>
                      </a:r>
                      <a:endParaRPr lang="de-DE" sz="18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13428153"/>
                  </a:ext>
                </a:extLst>
              </a:tr>
              <a:tr h="645818">
                <a:tc>
                  <a:txBody>
                    <a:bodyPr/>
                    <a:lstStyle/>
                    <a:p>
                      <a:pPr>
                        <a:spcAft>
                          <a:spcPts val="800"/>
                        </a:spcAft>
                      </a:pPr>
                      <a:r>
                        <a:rPr lang="de-DE" sz="1800">
                          <a:effectLst/>
                        </a:rPr>
                        <a:t>Skalierbarkeit</a:t>
                      </a:r>
                      <a:endParaRPr lang="de-DE" sz="18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800"/>
                        </a:spcAft>
                      </a:pPr>
                      <a:endParaRPr lang="de-DE" sz="18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800"/>
                        </a:spcAft>
                      </a:pPr>
                      <a:endParaRPr lang="de-DE" sz="18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800"/>
                        </a:spcAft>
                      </a:pPr>
                      <a:r>
                        <a:rPr lang="de-DE" sz="1800">
                          <a:effectLst/>
                        </a:rPr>
                        <a:t>X</a:t>
                      </a:r>
                      <a:endParaRPr lang="de-DE" sz="18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800"/>
                        </a:spcAft>
                      </a:pPr>
                      <a:endParaRPr lang="de-DE" sz="18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86353684"/>
                  </a:ext>
                </a:extLst>
              </a:tr>
              <a:tr h="645818">
                <a:tc>
                  <a:txBody>
                    <a:bodyPr/>
                    <a:lstStyle/>
                    <a:p>
                      <a:pPr>
                        <a:spcAft>
                          <a:spcPts val="800"/>
                        </a:spcAft>
                      </a:pPr>
                      <a:r>
                        <a:rPr lang="de-DE" sz="1800">
                          <a:effectLst/>
                        </a:rPr>
                        <a:t>Performance</a:t>
                      </a:r>
                      <a:endParaRPr lang="de-DE" sz="18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800"/>
                        </a:spcAft>
                      </a:pPr>
                      <a:endParaRPr lang="de-DE" sz="18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800"/>
                        </a:spcAft>
                      </a:pPr>
                      <a:r>
                        <a:rPr lang="de-DE" sz="1800">
                          <a:effectLst/>
                        </a:rPr>
                        <a:t>X</a:t>
                      </a:r>
                      <a:endParaRPr lang="de-DE" sz="18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800"/>
                        </a:spcAft>
                      </a:pPr>
                      <a:endParaRPr lang="de-DE" sz="18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800"/>
                        </a:spcAft>
                      </a:pPr>
                      <a:endParaRPr lang="de-DE" sz="18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98923756"/>
                  </a:ext>
                </a:extLst>
              </a:tr>
              <a:tr h="645818">
                <a:tc>
                  <a:txBody>
                    <a:bodyPr/>
                    <a:lstStyle/>
                    <a:p>
                      <a:pPr>
                        <a:spcAft>
                          <a:spcPts val="800"/>
                        </a:spcAft>
                      </a:pPr>
                      <a:r>
                        <a:rPr lang="de-DE" sz="1800">
                          <a:effectLst/>
                        </a:rPr>
                        <a:t>Funktionalität</a:t>
                      </a:r>
                      <a:endParaRPr lang="de-DE" sz="18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800"/>
                        </a:spcAft>
                      </a:pPr>
                      <a:endParaRPr lang="de-DE" sz="18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800"/>
                        </a:spcAft>
                      </a:pPr>
                      <a:endParaRPr lang="de-DE" sz="18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800"/>
                        </a:spcAft>
                      </a:pPr>
                      <a:r>
                        <a:rPr lang="de-DE" sz="1800">
                          <a:effectLst/>
                        </a:rPr>
                        <a:t>X</a:t>
                      </a:r>
                      <a:endParaRPr lang="de-DE" sz="18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800"/>
                        </a:spcAft>
                      </a:pPr>
                      <a:endParaRPr lang="de-DE" sz="18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7431992"/>
                  </a:ext>
                </a:extLst>
              </a:tr>
              <a:tr h="645818">
                <a:tc>
                  <a:txBody>
                    <a:bodyPr/>
                    <a:lstStyle/>
                    <a:p>
                      <a:pPr>
                        <a:spcAft>
                          <a:spcPts val="800"/>
                        </a:spcAft>
                      </a:pPr>
                      <a:r>
                        <a:rPr lang="de-DE" sz="1800">
                          <a:effectLst/>
                        </a:rPr>
                        <a:t>Benutzbarkeit</a:t>
                      </a:r>
                      <a:endParaRPr lang="de-DE" sz="18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800"/>
                        </a:spcAft>
                      </a:pPr>
                      <a:r>
                        <a:rPr lang="de-DE" sz="1800">
                          <a:effectLst/>
                        </a:rPr>
                        <a:t>X</a:t>
                      </a:r>
                      <a:endParaRPr lang="de-DE" sz="18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800"/>
                        </a:spcAft>
                      </a:pPr>
                      <a:endParaRPr lang="de-DE" sz="18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800"/>
                        </a:spcAft>
                      </a:pPr>
                      <a:endParaRPr lang="de-DE" sz="18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800"/>
                        </a:spcAft>
                      </a:pPr>
                      <a:endParaRPr lang="de-DE" sz="18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35962852"/>
                  </a:ext>
                </a:extLst>
              </a:tr>
              <a:tr h="645818">
                <a:tc>
                  <a:txBody>
                    <a:bodyPr/>
                    <a:lstStyle/>
                    <a:p>
                      <a:pPr>
                        <a:spcAft>
                          <a:spcPts val="800"/>
                        </a:spcAft>
                      </a:pPr>
                      <a:r>
                        <a:rPr lang="de-DE" sz="1800">
                          <a:effectLst/>
                        </a:rPr>
                        <a:t>Zuverlässigkeit</a:t>
                      </a:r>
                      <a:endParaRPr lang="de-DE" sz="18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800"/>
                        </a:spcAft>
                      </a:pPr>
                      <a:endParaRPr lang="de-DE" sz="18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800"/>
                        </a:spcAft>
                      </a:pPr>
                      <a:r>
                        <a:rPr lang="de-DE" sz="1800">
                          <a:effectLst/>
                        </a:rPr>
                        <a:t>X</a:t>
                      </a:r>
                      <a:endParaRPr lang="de-DE" sz="18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800"/>
                        </a:spcAft>
                      </a:pPr>
                      <a:endParaRPr lang="de-DE" sz="18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800"/>
                        </a:spcAft>
                      </a:pPr>
                      <a:endParaRPr lang="de-DE" sz="18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529342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76159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663105-BBA2-483E-A37F-7DB476D6B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cs typeface="Calibri Light"/>
              </a:rPr>
              <a:t>Vorstellung Designbeschreibung</a:t>
            </a:r>
            <a:endParaRPr lang="de-DE"/>
          </a:p>
        </p:txBody>
      </p:sp>
      <p:graphicFrame>
        <p:nvGraphicFramePr>
          <p:cNvPr id="4" name="Diagramm 3">
            <a:extLst>
              <a:ext uri="{FF2B5EF4-FFF2-40B4-BE49-F238E27FC236}">
                <a16:creationId xmlns:a16="http://schemas.microsoft.com/office/drawing/2014/main" id="{B3FAF5AF-0028-42EA-95D7-B275F1FBEA5D}"/>
              </a:ext>
            </a:extLst>
          </p:cNvPr>
          <p:cNvGraphicFramePr/>
          <p:nvPr/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749962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14EFE0-AA4C-4358-9CC6-4BC52E730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cs typeface="Calibri Light"/>
              </a:rPr>
              <a:t>Vorstellung Prototyp</a:t>
            </a:r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253CF87-0B00-4F8F-A13B-A793D97F15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de-DE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876024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07A5E4F-B2CF-4910-B0CF-417EAEE4E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17E3877-8A1C-477E-BB3A-18F38AEEA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2FEC1C0-5024-424E-B657-652C37F4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5EB883C-0E52-4E82-8F38-1D3CB92A0F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6021371-2382-46CE-BF7C-0445DCF60A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816B335-94BF-4BBE-A496-1652841062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3AAE4AD-4670-4D33-BF62-B4B2197CCC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4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8F3CF990-ACB8-443A-BB74-D36EC8A00B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00B98862-BEE1-44FB-A335-A1B9106B4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  <a:noFill/>
        </p:spPr>
      </p:pic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5F94F98-3A57-49AA-838E-91AAF600B6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678519" y="-1660968"/>
            <a:ext cx="5838229" cy="11188733"/>
          </a:xfrm>
          <a:custGeom>
            <a:avLst/>
            <a:gdLst>
              <a:gd name="connsiteX0" fmla="*/ 0 w 7821919"/>
              <a:gd name="connsiteY0" fmla="*/ 0 h 6858000"/>
              <a:gd name="connsiteX1" fmla="*/ 6983367 w 7821919"/>
              <a:gd name="connsiteY1" fmla="*/ 0 h 6858000"/>
              <a:gd name="connsiteX2" fmla="*/ 6982269 w 7821919"/>
              <a:gd name="connsiteY2" fmla="*/ 1331 h 6858000"/>
              <a:gd name="connsiteX3" fmla="*/ 6833782 w 7821919"/>
              <a:gd name="connsiteY3" fmla="*/ 487443 h 6858000"/>
              <a:gd name="connsiteX4" fmla="*/ 6851446 w 7821919"/>
              <a:gd name="connsiteY4" fmla="*/ 662666 h 6858000"/>
              <a:gd name="connsiteX5" fmla="*/ 6857532 w 7821919"/>
              <a:gd name="connsiteY5" fmla="*/ 686333 h 6858000"/>
              <a:gd name="connsiteX6" fmla="*/ 6806927 w 7821919"/>
              <a:gd name="connsiteY6" fmla="*/ 699345 h 6858000"/>
              <a:gd name="connsiteX7" fmla="*/ 5555365 w 7821919"/>
              <a:gd name="connsiteY7" fmla="*/ 2400515 h 6858000"/>
              <a:gd name="connsiteX8" fmla="*/ 7336617 w 7821919"/>
              <a:gd name="connsiteY8" fmla="*/ 4181767 h 6858000"/>
              <a:gd name="connsiteX9" fmla="*/ 7452815 w 7821919"/>
              <a:gd name="connsiteY9" fmla="*/ 4175900 h 6858000"/>
              <a:gd name="connsiteX10" fmla="*/ 7437456 w 7821919"/>
              <a:gd name="connsiteY10" fmla="*/ 4225378 h 6858000"/>
              <a:gd name="connsiteX11" fmla="*/ 7428275 w 7821919"/>
              <a:gd name="connsiteY11" fmla="*/ 4316448 h 6858000"/>
              <a:gd name="connsiteX12" fmla="*/ 7789089 w 7821919"/>
              <a:gd name="connsiteY12" fmla="*/ 4759152 h 6858000"/>
              <a:gd name="connsiteX13" fmla="*/ 7821919 w 7821919"/>
              <a:gd name="connsiteY13" fmla="*/ 4762461 h 6858000"/>
              <a:gd name="connsiteX14" fmla="*/ 7809638 w 7821919"/>
              <a:gd name="connsiteY14" fmla="*/ 4785088 h 6858000"/>
              <a:gd name="connsiteX15" fmla="*/ 7794661 w 7821919"/>
              <a:gd name="connsiteY15" fmla="*/ 4833335 h 6858000"/>
              <a:gd name="connsiteX16" fmla="*/ 7524776 w 7821919"/>
              <a:gd name="connsiteY16" fmla="*/ 4917113 h 6858000"/>
              <a:gd name="connsiteX17" fmla="*/ 6642110 w 7821919"/>
              <a:gd name="connsiteY17" fmla="*/ 6248746 h 6858000"/>
              <a:gd name="connsiteX18" fmla="*/ 6755682 w 7821919"/>
              <a:gd name="connsiteY18" fmla="*/ 6811285 h 6858000"/>
              <a:gd name="connsiteX19" fmla="*/ 6778185 w 7821919"/>
              <a:gd name="connsiteY19" fmla="*/ 6858000 h 6858000"/>
              <a:gd name="connsiteX20" fmla="*/ 0 w 7821919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821919" h="6858000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25000">
                <a:schemeClr val="accent1">
                  <a:alpha val="0"/>
                </a:schemeClr>
              </a:gs>
              <a:gs pos="100000">
                <a:schemeClr val="accent1">
                  <a:alpha val="75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7185CF21-0594-48C0-9F3E-254D6BCE9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A0B5529D-5CAA-4BF2-B5C9-34705E7661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59909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FBD68200-BC03-4015-860B-CD5C30CD7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9910" y="0"/>
            <a:ext cx="7869544" cy="6858000"/>
          </a:xfrm>
          <a:custGeom>
            <a:avLst/>
            <a:gdLst>
              <a:gd name="connsiteX0" fmla="*/ 0 w 7821919"/>
              <a:gd name="connsiteY0" fmla="*/ 0 h 6858000"/>
              <a:gd name="connsiteX1" fmla="*/ 6983367 w 7821919"/>
              <a:gd name="connsiteY1" fmla="*/ 0 h 6858000"/>
              <a:gd name="connsiteX2" fmla="*/ 6982269 w 7821919"/>
              <a:gd name="connsiteY2" fmla="*/ 1331 h 6858000"/>
              <a:gd name="connsiteX3" fmla="*/ 6833782 w 7821919"/>
              <a:gd name="connsiteY3" fmla="*/ 487443 h 6858000"/>
              <a:gd name="connsiteX4" fmla="*/ 6851446 w 7821919"/>
              <a:gd name="connsiteY4" fmla="*/ 662666 h 6858000"/>
              <a:gd name="connsiteX5" fmla="*/ 6857532 w 7821919"/>
              <a:gd name="connsiteY5" fmla="*/ 686333 h 6858000"/>
              <a:gd name="connsiteX6" fmla="*/ 6806927 w 7821919"/>
              <a:gd name="connsiteY6" fmla="*/ 699345 h 6858000"/>
              <a:gd name="connsiteX7" fmla="*/ 5555365 w 7821919"/>
              <a:gd name="connsiteY7" fmla="*/ 2400515 h 6858000"/>
              <a:gd name="connsiteX8" fmla="*/ 7336617 w 7821919"/>
              <a:gd name="connsiteY8" fmla="*/ 4181767 h 6858000"/>
              <a:gd name="connsiteX9" fmla="*/ 7452815 w 7821919"/>
              <a:gd name="connsiteY9" fmla="*/ 4175900 h 6858000"/>
              <a:gd name="connsiteX10" fmla="*/ 7437456 w 7821919"/>
              <a:gd name="connsiteY10" fmla="*/ 4225378 h 6858000"/>
              <a:gd name="connsiteX11" fmla="*/ 7428275 w 7821919"/>
              <a:gd name="connsiteY11" fmla="*/ 4316448 h 6858000"/>
              <a:gd name="connsiteX12" fmla="*/ 7789089 w 7821919"/>
              <a:gd name="connsiteY12" fmla="*/ 4759152 h 6858000"/>
              <a:gd name="connsiteX13" fmla="*/ 7821919 w 7821919"/>
              <a:gd name="connsiteY13" fmla="*/ 4762461 h 6858000"/>
              <a:gd name="connsiteX14" fmla="*/ 7809638 w 7821919"/>
              <a:gd name="connsiteY14" fmla="*/ 4785088 h 6858000"/>
              <a:gd name="connsiteX15" fmla="*/ 7794661 w 7821919"/>
              <a:gd name="connsiteY15" fmla="*/ 4833335 h 6858000"/>
              <a:gd name="connsiteX16" fmla="*/ 7524776 w 7821919"/>
              <a:gd name="connsiteY16" fmla="*/ 4917113 h 6858000"/>
              <a:gd name="connsiteX17" fmla="*/ 6642110 w 7821919"/>
              <a:gd name="connsiteY17" fmla="*/ 6248746 h 6858000"/>
              <a:gd name="connsiteX18" fmla="*/ 6755682 w 7821919"/>
              <a:gd name="connsiteY18" fmla="*/ 6811285 h 6858000"/>
              <a:gd name="connsiteX19" fmla="*/ 6778185 w 7821919"/>
              <a:gd name="connsiteY19" fmla="*/ 6858000 h 6858000"/>
              <a:gd name="connsiteX20" fmla="*/ 0 w 7821919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821919" h="6858000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25996">
                <a:srgbClr val="1F2D29">
                  <a:alpha val="4000"/>
                </a:srgbClr>
              </a:gs>
              <a:gs pos="20000">
                <a:schemeClr val="bg2">
                  <a:alpha val="0"/>
                </a:schemeClr>
              </a:gs>
              <a:gs pos="100000">
                <a:schemeClr val="bg2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332A6F87-AC28-4AA8-B8A6-AEBC67BD0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47567" y="2282700"/>
            <a:ext cx="967148" cy="967148"/>
          </a:xfrm>
          <a:prstGeom prst="ellipse">
            <a:avLst/>
          </a:prstGeom>
          <a:gradFill>
            <a:gsLst>
              <a:gs pos="0">
                <a:schemeClr val="bg2">
                  <a:alpha val="0"/>
                </a:schemeClr>
              </a:gs>
              <a:gs pos="100000">
                <a:schemeClr val="accent1">
                  <a:alpha val="21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906EE6D-105C-4E88-AE58-EA3452367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3167" y="2590984"/>
            <a:ext cx="7369642" cy="3608480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 algn="l"/>
            <a:r>
              <a:rPr lang="en-US" sz="8000">
                <a:cs typeface="Arial"/>
              </a:rPr>
              <a:t>Vielen Dank für Ihre Aufmerksamkeit!</a:t>
            </a:r>
            <a:endParaRPr lang="en-US" sz="8000"/>
          </a:p>
        </p:txBody>
      </p:sp>
    </p:spTree>
    <p:extLst>
      <p:ext uri="{BB962C8B-B14F-4D97-AF65-F5344CB8AC3E}">
        <p14:creationId xmlns:p14="http://schemas.microsoft.com/office/powerpoint/2010/main" val="3861744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A0351B-0B03-445B-B696-97CDAEA33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cs typeface="Calibri Light"/>
              </a:rPr>
              <a:t>Agenda</a:t>
            </a:r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1331515-CE12-4487-8DF5-76EE5B0B1C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44170" indent="-344170"/>
            <a:r>
              <a:rPr lang="de-DE">
                <a:ea typeface="+mn-lt"/>
                <a:cs typeface="+mn-lt"/>
              </a:rPr>
              <a:t>Vorstellung Glossar</a:t>
            </a:r>
            <a:endParaRPr lang="de-DE"/>
          </a:p>
          <a:p>
            <a:pPr marL="344170" indent="-344170"/>
            <a:r>
              <a:rPr lang="de-DE">
                <a:ea typeface="+mn-lt"/>
                <a:cs typeface="+mn-lt"/>
              </a:rPr>
              <a:t>Vorstellung Lastenheft</a:t>
            </a:r>
          </a:p>
          <a:p>
            <a:pPr marL="344170" indent="-344170"/>
            <a:r>
              <a:rPr lang="de-DE">
                <a:ea typeface="+mn-lt"/>
                <a:cs typeface="+mn-lt"/>
              </a:rPr>
              <a:t>Vorstellung Designbeschreibung</a:t>
            </a:r>
          </a:p>
          <a:p>
            <a:pPr marL="795020" lvl="1" indent="-337820"/>
            <a:r>
              <a:rPr lang="de-DE">
                <a:ea typeface="+mn-lt"/>
                <a:cs typeface="+mn-lt"/>
              </a:rPr>
              <a:t>Überlegungen zur Architektur</a:t>
            </a:r>
          </a:p>
          <a:p>
            <a:pPr marL="795020" lvl="1" indent="-337820"/>
            <a:r>
              <a:rPr lang="de-DE">
                <a:ea typeface="+mn-lt"/>
                <a:cs typeface="+mn-lt"/>
              </a:rPr>
              <a:t>Vorstellung Prototyp</a:t>
            </a:r>
          </a:p>
          <a:p>
            <a:pPr marL="344170" indent="-344170"/>
            <a:r>
              <a:rPr lang="de-DE">
                <a:ea typeface="+mn-lt"/>
                <a:cs typeface="+mn-lt"/>
              </a:rPr>
              <a:t>Abschluss</a:t>
            </a:r>
          </a:p>
          <a:p>
            <a:pPr marL="0" indent="0">
              <a:buNone/>
            </a:pPr>
            <a:endParaRPr lang="de-DE">
              <a:cs typeface="Arial" panose="020B0604020202020204"/>
            </a:endParaRPr>
          </a:p>
          <a:p>
            <a:pPr marL="344170" indent="-344170"/>
            <a:endParaRPr lang="de-DE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15752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1ED7A3-090C-4BA8-A87B-5B78364A9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cs typeface="Calibri Light"/>
              </a:rPr>
              <a:t>Vorstellung Glossar</a:t>
            </a:r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F8DE7D9-08AD-44AC-9F54-A2CB185D7D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>
                <a:cs typeface="Calibri"/>
              </a:rPr>
              <a:t>Multi User </a:t>
            </a:r>
            <a:r>
              <a:rPr lang="de-DE" dirty="0" err="1">
                <a:cs typeface="Calibri"/>
              </a:rPr>
              <a:t>Dungeon</a:t>
            </a:r>
            <a:endParaRPr lang="de-DE" dirty="0">
              <a:cs typeface="Calibri"/>
            </a:endParaRPr>
          </a:p>
          <a:p>
            <a:r>
              <a:rPr lang="de-DE" dirty="0" err="1">
                <a:cs typeface="Calibri"/>
              </a:rPr>
              <a:t>Responsive</a:t>
            </a:r>
            <a:endParaRPr lang="de-DE" dirty="0">
              <a:cs typeface="Calibri"/>
            </a:endParaRPr>
          </a:p>
          <a:p>
            <a:r>
              <a:rPr lang="de-DE" dirty="0" err="1">
                <a:cs typeface="Calibri"/>
              </a:rPr>
              <a:t>Accountname</a:t>
            </a:r>
            <a:endParaRPr lang="de-DE" dirty="0">
              <a:cs typeface="Calibri"/>
            </a:endParaRPr>
          </a:p>
          <a:p>
            <a:r>
              <a:rPr lang="de-DE" dirty="0" err="1">
                <a:cs typeface="Calibri"/>
              </a:rPr>
              <a:t>Dungeon</a:t>
            </a:r>
            <a:r>
              <a:rPr lang="de-DE" dirty="0">
                <a:cs typeface="Calibri"/>
              </a:rPr>
              <a:t> Master</a:t>
            </a:r>
            <a:endParaRPr lang="en-US" dirty="0">
              <a:ea typeface="+mn-lt"/>
              <a:cs typeface="+mn-lt"/>
            </a:endParaRPr>
          </a:p>
          <a:p>
            <a:r>
              <a:rPr lang="de-DE" dirty="0">
                <a:cs typeface="Calibri"/>
              </a:rPr>
              <a:t>Spieler</a:t>
            </a:r>
            <a:endParaRPr lang="de-DE" dirty="0"/>
          </a:p>
          <a:p>
            <a:endParaRPr lang="de-DE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71656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1ED7A3-090C-4BA8-A87B-5B78364A9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cs typeface="Calibri Light"/>
              </a:rPr>
              <a:t>Vorstellung Glossar</a:t>
            </a:r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F8DE7D9-08AD-44AC-9F54-A2CB185D7D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>
                <a:ea typeface="+mn-lt"/>
                <a:cs typeface="+mn-lt"/>
              </a:rPr>
              <a:t>Rasse</a:t>
            </a:r>
            <a:endParaRPr lang="en-US" dirty="0">
              <a:ea typeface="+mn-lt"/>
              <a:cs typeface="+mn-lt"/>
            </a:endParaRPr>
          </a:p>
          <a:p>
            <a:r>
              <a:rPr lang="de-DE" dirty="0">
                <a:ea typeface="+mn-lt"/>
                <a:cs typeface="+mn-lt"/>
              </a:rPr>
              <a:t>Klasse</a:t>
            </a:r>
            <a:endParaRPr lang="en-US" dirty="0">
              <a:ea typeface="+mn-lt"/>
              <a:cs typeface="+mn-lt"/>
            </a:endParaRPr>
          </a:p>
          <a:p>
            <a:r>
              <a:rPr lang="de-DE" dirty="0">
                <a:ea typeface="+mn-lt"/>
                <a:cs typeface="+mn-lt"/>
              </a:rPr>
              <a:t>Spiel</a:t>
            </a:r>
            <a:endParaRPr lang="en-US" dirty="0">
              <a:ea typeface="+mn-lt"/>
              <a:cs typeface="+mn-lt"/>
            </a:endParaRPr>
          </a:p>
          <a:p>
            <a:r>
              <a:rPr lang="de-DE" dirty="0">
                <a:ea typeface="+mn-lt"/>
                <a:cs typeface="+mn-lt"/>
              </a:rPr>
              <a:t>Session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02923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1ED7A3-090C-4BA8-A87B-5B78364A9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cs typeface="Calibri Light"/>
              </a:rPr>
              <a:t>Vorstellung Lastenheft</a:t>
            </a:r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F8DE7D9-08AD-44AC-9F54-A2CB185D7D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de-DE">
              <a:ea typeface="+mn-lt"/>
              <a:cs typeface="+mn-lt"/>
            </a:endParaRPr>
          </a:p>
          <a:p>
            <a:pPr marL="0" indent="0">
              <a:buNone/>
            </a:pPr>
            <a:endParaRPr lang="de-DE">
              <a:cs typeface="Calibri" panose="020F0502020204030204"/>
            </a:endParaRPr>
          </a:p>
          <a:p>
            <a:pPr marL="0" indent="0">
              <a:buNone/>
            </a:pPr>
            <a:endParaRPr lang="de-DE">
              <a:cs typeface="Calibri" panose="020F0502020204030204"/>
            </a:endParaRPr>
          </a:p>
          <a:p>
            <a:pPr marL="0" indent="0">
              <a:buNone/>
            </a:pPr>
            <a:r>
              <a:rPr lang="de-DE" b="1">
                <a:cs typeface="Calibri" panose="020F0502020204030204"/>
              </a:rPr>
              <a:t>Ziel </a:t>
            </a:r>
          </a:p>
          <a:p>
            <a:pPr marL="0" indent="0">
              <a:buNone/>
            </a:pPr>
            <a:r>
              <a:rPr lang="de-DE">
                <a:cs typeface="Calibri" panose="020F0502020204030204"/>
              </a:rPr>
              <a:t>skalierende Software zur Installation auf Server, um beliebig viele Multi User Dungeon Spiele parallel zu hosten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0443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3124C8-C94C-448C-8B52-345DD313B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cs typeface="Calibri Light"/>
              </a:rPr>
              <a:t>Vorstellung Lastenheft</a:t>
            </a:r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A9A6B48-1F24-496A-B9C5-FD7CC27B6C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>
                <a:cs typeface="Calibri"/>
              </a:rPr>
              <a:t>Zielgruppe: Liebhaber von Multi User Dungeon Spielen</a:t>
            </a:r>
          </a:p>
          <a:p>
            <a:endParaRPr lang="de-DE">
              <a:cs typeface="Calibri"/>
            </a:endParaRPr>
          </a:p>
          <a:p>
            <a:endParaRPr lang="de-DE">
              <a:cs typeface="Calibri"/>
            </a:endParaRPr>
          </a:p>
          <a:p>
            <a:endParaRPr lang="de-DE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82470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A3B766-7A25-4CDD-BA05-0FC45755B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cs typeface="Calibri Light"/>
              </a:rPr>
              <a:t>Produktfunktionen</a:t>
            </a:r>
            <a:endParaRPr lang="de-DE"/>
          </a:p>
        </p:txBody>
      </p: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A240CE76-3E91-4AA8-A4F8-5F0BDD3939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4541484"/>
              </p:ext>
            </p:extLst>
          </p:nvPr>
        </p:nvGraphicFramePr>
        <p:xfrm>
          <a:off x="2773363" y="2052638"/>
          <a:ext cx="7796212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98106">
                  <a:extLst>
                    <a:ext uri="{9D8B030D-6E8A-4147-A177-3AD203B41FA5}">
                      <a16:colId xmlns:a16="http://schemas.microsoft.com/office/drawing/2014/main" val="4271933255"/>
                    </a:ext>
                  </a:extLst>
                </a:gridCol>
                <a:gridCol w="3898106">
                  <a:extLst>
                    <a:ext uri="{9D8B030D-6E8A-4147-A177-3AD203B41FA5}">
                      <a16:colId xmlns:a16="http://schemas.microsoft.com/office/drawing/2014/main" val="1864298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/>
                        <a:t>Kürzel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Beschreibung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8007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/>
                        <a:t>/LF10/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800" b="0" i="0" u="none" strike="noStrike" noProof="0">
                          <a:latin typeface="Calibri"/>
                        </a:rPr>
                        <a:t>Spiel konfigurieren</a:t>
                      </a:r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5027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/>
                        <a:t>/LF20/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800" b="0" i="0" u="none" strike="noStrike" noProof="0">
                          <a:latin typeface="Calibri"/>
                        </a:rPr>
                        <a:t>Registrierung auf Plattform </a:t>
                      </a:r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0344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/>
                        <a:t>/LF30/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800" b="0" i="0" u="none" strike="noStrike" noProof="0">
                          <a:latin typeface="Calibri"/>
                        </a:rPr>
                        <a:t>Anmeldung auf Plattform </a:t>
                      </a:r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0281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/>
                        <a:t>/LF40/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800" b="0" i="0" u="none" strike="noStrike" noProof="0">
                          <a:latin typeface="Calibri"/>
                        </a:rPr>
                        <a:t>Avatar konfigurieren</a:t>
                      </a:r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3317716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/>
                        <a:t>/LF50/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800" b="0" i="0" u="none" strike="noStrike" noProof="0">
                          <a:latin typeface="Calibri"/>
                        </a:rPr>
                        <a:t>Anmeldung bzw. Abmeldung eines Spiels</a:t>
                      </a:r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411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/>
                        <a:t>/LF60/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800" b="0" i="0" u="none" strike="noStrike" noProof="0">
                          <a:latin typeface="Calibri"/>
                        </a:rPr>
                        <a:t>Spielverlauf</a:t>
                      </a:r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65187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30664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2343F9-38E6-4B7F-A696-DE645AB15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cs typeface="Calibri Light"/>
              </a:rPr>
              <a:t>Produktfunktionen</a:t>
            </a:r>
            <a:endParaRPr lang="de-DE"/>
          </a:p>
        </p:txBody>
      </p: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E3DE357E-28A1-4F9F-A62E-A256907C9C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3912131"/>
              </p:ext>
            </p:extLst>
          </p:nvPr>
        </p:nvGraphicFramePr>
        <p:xfrm>
          <a:off x="2773363" y="2052638"/>
          <a:ext cx="7796212" cy="29667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98106">
                  <a:extLst>
                    <a:ext uri="{9D8B030D-6E8A-4147-A177-3AD203B41FA5}">
                      <a16:colId xmlns:a16="http://schemas.microsoft.com/office/drawing/2014/main" val="2946947947"/>
                    </a:ext>
                  </a:extLst>
                </a:gridCol>
                <a:gridCol w="3898106">
                  <a:extLst>
                    <a:ext uri="{9D8B030D-6E8A-4147-A177-3AD203B41FA5}">
                      <a16:colId xmlns:a16="http://schemas.microsoft.com/office/drawing/2014/main" val="22374163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/>
                        <a:t>Kürzel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Beschreibung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5268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/>
                        <a:t>/LF70/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800" b="0" i="0" u="none" strike="noStrike" noProof="0">
                          <a:latin typeface="Calibri"/>
                        </a:rPr>
                        <a:t>Mit anderen Spielern chatten</a:t>
                      </a:r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5318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/>
                        <a:t>/LF80/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800" b="0" i="0" u="none" strike="noStrike" noProof="0">
                          <a:latin typeface="Calibri"/>
                        </a:rPr>
                        <a:t>Mit anderen Spielern flüstern</a:t>
                      </a:r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0282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/>
                        <a:t>/LF90/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800" b="0" i="0" u="none" strike="noStrike" noProof="0">
                          <a:latin typeface="Calibri"/>
                        </a:rPr>
                        <a:t>Spielgeschehen steuern</a:t>
                      </a:r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548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/>
                        <a:t>/LF100/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800" b="0" i="0" u="none" strike="noStrike" noProof="0">
                          <a:latin typeface="Calibri"/>
                        </a:rPr>
                        <a:t>Spiel bewerten</a:t>
                      </a:r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6159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/>
                        <a:t>/LF110/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800" b="0" i="0" u="none" strike="noStrike" noProof="0">
                          <a:latin typeface="Calibri"/>
                        </a:rPr>
                        <a:t>Konfliktlösung</a:t>
                      </a:r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6168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/>
                        <a:t>/LF120/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800" b="0" i="0" u="none" strike="noStrike" noProof="0">
                          <a:latin typeface="Calibri"/>
                        </a:rPr>
                        <a:t>Abtritt der Game Master Rolle im Spiel</a:t>
                      </a:r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9910628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/>
                        <a:t>/LF130/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800" b="0" i="0" u="none" strike="noStrike" noProof="0"/>
                        <a:t>Teilnahme an privatem Chat</a:t>
                      </a:r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4801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6035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15DED9-D979-428D-B248-267128D5B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cs typeface="Arial"/>
              </a:rPr>
              <a:t>Anfallende Produktdaten</a:t>
            </a:r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20472C6-FD78-42C5-8231-BD4BE025F6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4170" indent="-344170"/>
            <a:r>
              <a:rPr lang="de-DE">
                <a:cs typeface="Arial"/>
              </a:rPr>
              <a:t>Dungeon Master Daten</a:t>
            </a:r>
            <a:endParaRPr lang="de-DE"/>
          </a:p>
          <a:p>
            <a:pPr marL="344170" indent="-344170"/>
            <a:r>
              <a:rPr lang="de-DE">
                <a:cs typeface="Arial"/>
              </a:rPr>
              <a:t>Spielerdaten</a:t>
            </a:r>
          </a:p>
          <a:p>
            <a:pPr marL="344170" indent="-344170"/>
            <a:r>
              <a:rPr lang="de-DE">
                <a:cs typeface="Arial"/>
              </a:rPr>
              <a:t>Konfigurationsdaten</a:t>
            </a:r>
          </a:p>
          <a:p>
            <a:pPr marL="344170" indent="-344170"/>
            <a:r>
              <a:rPr lang="de-DE">
                <a:cs typeface="Arial"/>
              </a:rPr>
              <a:t>Spielstanddaten</a:t>
            </a:r>
          </a:p>
          <a:p>
            <a:pPr marL="344170" indent="-344170"/>
            <a:r>
              <a:rPr lang="de-DE">
                <a:cs typeface="Arial"/>
              </a:rPr>
              <a:t>Spieldaten</a:t>
            </a:r>
          </a:p>
        </p:txBody>
      </p:sp>
    </p:spTree>
    <p:extLst>
      <p:ext uri="{BB962C8B-B14F-4D97-AF65-F5344CB8AC3E}">
        <p14:creationId xmlns:p14="http://schemas.microsoft.com/office/powerpoint/2010/main" val="32557339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2C2D1F"/>
      </a:dk2>
      <a:lt2>
        <a:srgbClr val="FAF2C5"/>
      </a:lt2>
      <a:accent1>
        <a:srgbClr val="EA9736"/>
      </a:accent1>
      <a:accent2>
        <a:srgbClr val="EACF56"/>
      </a:accent2>
      <a:accent3>
        <a:srgbClr val="77D4D6"/>
      </a:accent3>
      <a:accent4>
        <a:srgbClr val="54AFDC"/>
      </a:accent4>
      <a:accent5>
        <a:srgbClr val="88C363"/>
      </a:accent5>
      <a:accent6>
        <a:srgbClr val="D9D899"/>
      </a:accent6>
      <a:hlink>
        <a:srgbClr val="A7A574"/>
      </a:hlink>
      <a:folHlink>
        <a:srgbClr val="8B887A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9B359FC9-1E88-4883-B31D-CCECAE2A7B3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3A7A494B93B4D44F93F29746F700420B" ma:contentTypeVersion="2" ma:contentTypeDescription="Ein neues Dokument erstellen." ma:contentTypeScope="" ma:versionID="d78d06c9996f35e092bf5a9e5f9253f2">
  <xsd:schema xmlns:xsd="http://www.w3.org/2001/XMLSchema" xmlns:xs="http://www.w3.org/2001/XMLSchema" xmlns:p="http://schemas.microsoft.com/office/2006/metadata/properties" xmlns:ns3="9610d3e1-1907-4b89-85aa-976c9b91f760" targetNamespace="http://schemas.microsoft.com/office/2006/metadata/properties" ma:root="true" ma:fieldsID="19e78e76e03514b5429b4c70fa5beedc" ns3:_="">
    <xsd:import namespace="9610d3e1-1907-4b89-85aa-976c9b91f76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610d3e1-1907-4b89-85aa-976c9b91f76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D0F18A4-B77C-4BD6-9BDC-A9B77CF2724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610d3e1-1907-4b89-85aa-976c9b91f76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B1A0BDB-BC90-42A2-A24A-88EBD090905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C189795-B6B4-42E3-BABD-F52D5504CA1D}">
  <ds:schemaRefs>
    <ds:schemaRef ds:uri="http://schemas.openxmlformats.org/package/2006/metadata/core-properties"/>
    <ds:schemaRef ds:uri="http://schemas.microsoft.com/office/2006/documentManagement/types"/>
    <ds:schemaRef ds:uri="http://purl.org/dc/terms/"/>
    <ds:schemaRef ds:uri="http://www.w3.org/XML/1998/namespace"/>
    <ds:schemaRef ds:uri="http://schemas.microsoft.com/office/infopath/2007/PartnerControls"/>
    <ds:schemaRef ds:uri="http://purl.org/dc/elements/1.1/"/>
    <ds:schemaRef ds:uri="9610d3e1-1907-4b89-85aa-976c9b91f760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206</Words>
  <Application>Microsoft Office PowerPoint</Application>
  <PresentationFormat>Widescreen</PresentationFormat>
  <Paragraphs>100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MS Shell Dlg 2</vt:lpstr>
      <vt:lpstr>Wingdings</vt:lpstr>
      <vt:lpstr>Wingdings 3</vt:lpstr>
      <vt:lpstr>Madison</vt:lpstr>
      <vt:lpstr>Review 1</vt:lpstr>
      <vt:lpstr>Agenda</vt:lpstr>
      <vt:lpstr>Vorstellung Glossar</vt:lpstr>
      <vt:lpstr>Vorstellung Glossar</vt:lpstr>
      <vt:lpstr>Vorstellung Lastenheft</vt:lpstr>
      <vt:lpstr>Vorstellung Lastenheft</vt:lpstr>
      <vt:lpstr>Produktfunktionen</vt:lpstr>
      <vt:lpstr>Produktfunktionen</vt:lpstr>
      <vt:lpstr>Anfallende Produktdaten</vt:lpstr>
      <vt:lpstr>Produktleistungen</vt:lpstr>
      <vt:lpstr>Qualitätsanforderungen</vt:lpstr>
      <vt:lpstr>Vorstellung Designbeschreibung</vt:lpstr>
      <vt:lpstr>Vorstellung Prototyp</vt:lpstr>
      <vt:lpstr>Vielen Dank für Ihre Aufmerksamkeit!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Daniel Kraus</dc:creator>
  <cp:lastModifiedBy>Goetz, Tobias (Nokia - DE/Ulm)</cp:lastModifiedBy>
  <cp:revision>3</cp:revision>
  <dcterms:created xsi:type="dcterms:W3CDTF">2020-03-31T08:48:43Z</dcterms:created>
  <dcterms:modified xsi:type="dcterms:W3CDTF">2020-04-02T10:35:35Z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0x0101003A7A494B93B4D44F93F29746F700420B</vt:lpwstr>
  </property>
</Properties>
</file>