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57" r:id="rId6"/>
    <p:sldId id="260" r:id="rId7"/>
    <p:sldId id="261" r:id="rId8"/>
    <p:sldId id="259" r:id="rId9"/>
    <p:sldId id="262" r:id="rId10"/>
    <p:sldId id="263" r:id="rId11"/>
    <p:sldId id="264" r:id="rId12"/>
    <p:sldId id="267" r:id="rId13"/>
    <p:sldId id="268" r:id="rId14"/>
    <p:sldId id="269" r:id="rId15"/>
    <p:sldId id="265" r:id="rId16"/>
    <p:sldId id="266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B19D7-D66C-4A8B-9134-D1DAF690B3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AB2F27-BBC1-451F-9D64-5CB53CC83D18}">
      <dgm:prSet/>
      <dgm:spPr/>
      <dgm:t>
        <a:bodyPr/>
        <a:lstStyle/>
        <a:p>
          <a:r>
            <a:rPr lang="de-DE"/>
            <a:t>Frontend</a:t>
          </a:r>
        </a:p>
      </dgm:t>
    </dgm:pt>
    <dgm:pt modelId="{83976658-D6A7-4FFD-A8E7-4B1835470940}" type="parTrans" cxnId="{8496B1AE-3D60-4194-AE64-4B902B6F1FA8}">
      <dgm:prSet/>
      <dgm:spPr/>
      <dgm:t>
        <a:bodyPr/>
        <a:lstStyle/>
        <a:p>
          <a:endParaRPr lang="de-DE"/>
        </a:p>
      </dgm:t>
    </dgm:pt>
    <dgm:pt modelId="{4295AB6D-3D20-412F-831D-74FE575055A5}" type="sibTrans" cxnId="{8496B1AE-3D60-4194-AE64-4B902B6F1FA8}">
      <dgm:prSet/>
      <dgm:spPr/>
      <dgm:t>
        <a:bodyPr/>
        <a:lstStyle/>
        <a:p>
          <a:endParaRPr lang="de-DE"/>
        </a:p>
      </dgm:t>
    </dgm:pt>
    <dgm:pt modelId="{DA70129E-F23C-45B3-87EB-9FABC1435D96}">
      <dgm:prSet/>
      <dgm:spPr/>
      <dgm:t>
        <a:bodyPr/>
        <a:lstStyle/>
        <a:p>
          <a:r>
            <a:rPr lang="de-DE"/>
            <a:t>Backend</a:t>
          </a:r>
        </a:p>
      </dgm:t>
    </dgm:pt>
    <dgm:pt modelId="{7AE02C17-6DCC-4A5A-9A94-CEC9D36AA883}" type="parTrans" cxnId="{198A9FD9-71C6-4ACE-A2EA-0B17B3C6842B}">
      <dgm:prSet/>
      <dgm:spPr/>
      <dgm:t>
        <a:bodyPr/>
        <a:lstStyle/>
        <a:p>
          <a:endParaRPr lang="de-DE"/>
        </a:p>
      </dgm:t>
    </dgm:pt>
    <dgm:pt modelId="{43ECBBCF-FBDA-4A3F-B1EF-A373695E71A7}" type="sibTrans" cxnId="{198A9FD9-71C6-4ACE-A2EA-0B17B3C6842B}">
      <dgm:prSet/>
      <dgm:spPr/>
      <dgm:t>
        <a:bodyPr/>
        <a:lstStyle/>
        <a:p>
          <a:endParaRPr lang="de-DE"/>
        </a:p>
      </dgm:t>
    </dgm:pt>
    <dgm:pt modelId="{12B530BD-4D31-4D4B-86AB-82D6FEB570AC}">
      <dgm:prSet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HTML</a:t>
          </a:r>
        </a:p>
      </dgm:t>
    </dgm:pt>
    <dgm:pt modelId="{654110FD-311B-40C2-A21D-22425C7C053F}" type="parTrans" cxnId="{C9950CA6-4819-46BC-8CC7-B6D3EE967499}">
      <dgm:prSet/>
      <dgm:spPr/>
      <dgm:t>
        <a:bodyPr/>
        <a:lstStyle/>
        <a:p>
          <a:endParaRPr lang="de-AT"/>
        </a:p>
      </dgm:t>
    </dgm:pt>
    <dgm:pt modelId="{ADFDB5F4-FD8A-48B1-8691-351350634C20}" type="sibTrans" cxnId="{C9950CA6-4819-46BC-8CC7-B6D3EE967499}">
      <dgm:prSet/>
      <dgm:spPr/>
      <dgm:t>
        <a:bodyPr/>
        <a:lstStyle/>
        <a:p>
          <a:endParaRPr lang="de-AT"/>
        </a:p>
      </dgm:t>
    </dgm:pt>
    <dgm:pt modelId="{14EB0BAA-2CCD-4075-8211-D3B1FFC71B46}">
      <dgm:prSet phldr="0"/>
      <dgm:spPr/>
      <dgm:t>
        <a:bodyPr/>
        <a:lstStyle/>
        <a:p>
          <a:r>
            <a:rPr lang="de-DE">
              <a:latin typeface="Calibri Light" panose="020F0302020204030204"/>
            </a:rPr>
            <a:t>JavaScript</a:t>
          </a:r>
          <a:endParaRPr lang="de-DE"/>
        </a:p>
      </dgm:t>
    </dgm:pt>
    <dgm:pt modelId="{0C6F706E-173B-47E4-A531-DD6124653002}" type="parTrans" cxnId="{CD85E422-B770-47AC-94D1-80ED1D88E879}">
      <dgm:prSet/>
      <dgm:spPr/>
      <dgm:t>
        <a:bodyPr/>
        <a:lstStyle/>
        <a:p>
          <a:endParaRPr lang="de-AT"/>
        </a:p>
      </dgm:t>
    </dgm:pt>
    <dgm:pt modelId="{B2BEC78E-9BC7-4CEE-AB95-EC3E8814C6AC}" type="sibTrans" cxnId="{CD85E422-B770-47AC-94D1-80ED1D88E879}">
      <dgm:prSet/>
      <dgm:spPr/>
      <dgm:t>
        <a:bodyPr/>
        <a:lstStyle/>
        <a:p>
          <a:endParaRPr lang="de-AT"/>
        </a:p>
      </dgm:t>
    </dgm:pt>
    <dgm:pt modelId="{B0DAB391-8C20-4188-BD70-54AA9108370F}">
      <dgm:prSet phldr="0"/>
      <dgm:spPr/>
      <dgm:t>
        <a:bodyPr/>
        <a:lstStyle/>
        <a:p>
          <a:r>
            <a:rPr lang="de-DE">
              <a:latin typeface="Calibri Light" panose="020F0302020204030204"/>
            </a:rPr>
            <a:t>Java</a:t>
          </a:r>
        </a:p>
      </dgm:t>
    </dgm:pt>
    <dgm:pt modelId="{A880A1F1-646A-41A0-B82D-54ED61E01A65}" type="parTrans" cxnId="{825E0508-271C-4926-8A90-8EF6B0FAA435}">
      <dgm:prSet/>
      <dgm:spPr/>
      <dgm:t>
        <a:bodyPr/>
        <a:lstStyle/>
        <a:p>
          <a:endParaRPr lang="de-AT"/>
        </a:p>
      </dgm:t>
    </dgm:pt>
    <dgm:pt modelId="{0F668FA1-49D3-4818-B5E3-069E75A4992A}" type="sibTrans" cxnId="{825E0508-271C-4926-8A90-8EF6B0FAA435}">
      <dgm:prSet/>
      <dgm:spPr/>
      <dgm:t>
        <a:bodyPr/>
        <a:lstStyle/>
        <a:p>
          <a:endParaRPr lang="de-AT"/>
        </a:p>
      </dgm:t>
    </dgm:pt>
    <dgm:pt modelId="{A43E3B40-84C5-47BD-839A-048BDEC13D1E}" type="pres">
      <dgm:prSet presAssocID="{FCBB19D7-D66C-4A8B-9134-D1DAF690B3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E75DA4-97F6-41F5-8101-D2EE85AACFB3}" type="pres">
      <dgm:prSet presAssocID="{ABAB2F27-BBC1-451F-9D64-5CB53CC83D18}" presName="hierRoot1" presStyleCnt="0"/>
      <dgm:spPr/>
    </dgm:pt>
    <dgm:pt modelId="{FEEE3654-5706-4115-91D3-F9AE1DEBCD69}" type="pres">
      <dgm:prSet presAssocID="{ABAB2F27-BBC1-451F-9D64-5CB53CC83D18}" presName="composite" presStyleCnt="0"/>
      <dgm:spPr/>
    </dgm:pt>
    <dgm:pt modelId="{FC4BC0A4-870D-41D7-8419-A4ABB5D3B74E}" type="pres">
      <dgm:prSet presAssocID="{ABAB2F27-BBC1-451F-9D64-5CB53CC83D18}" presName="background" presStyleLbl="node0" presStyleIdx="0" presStyleCnt="2"/>
      <dgm:spPr/>
    </dgm:pt>
    <dgm:pt modelId="{84A14C40-2ADF-4F8A-83E2-FD125BD4F32D}" type="pres">
      <dgm:prSet presAssocID="{ABAB2F27-BBC1-451F-9D64-5CB53CC83D18}" presName="text" presStyleLbl="fgAcc0" presStyleIdx="0" presStyleCnt="2">
        <dgm:presLayoutVars>
          <dgm:chPref val="3"/>
        </dgm:presLayoutVars>
      </dgm:prSet>
      <dgm:spPr/>
    </dgm:pt>
    <dgm:pt modelId="{D3D54E19-4796-4ED4-ADBD-2B1B763E5460}" type="pres">
      <dgm:prSet presAssocID="{ABAB2F27-BBC1-451F-9D64-5CB53CC83D18}" presName="hierChild2" presStyleCnt="0"/>
      <dgm:spPr/>
    </dgm:pt>
    <dgm:pt modelId="{4441D8F6-DC19-418E-8213-0465C7254C0D}" type="pres">
      <dgm:prSet presAssocID="{654110FD-311B-40C2-A21D-22425C7C053F}" presName="Name10" presStyleLbl="parChTrans1D2" presStyleIdx="0" presStyleCnt="3"/>
      <dgm:spPr/>
    </dgm:pt>
    <dgm:pt modelId="{3D37D0AB-3677-4E86-A2C8-32F4CA2A18E6}" type="pres">
      <dgm:prSet presAssocID="{12B530BD-4D31-4D4B-86AB-82D6FEB570AC}" presName="hierRoot2" presStyleCnt="0"/>
      <dgm:spPr/>
    </dgm:pt>
    <dgm:pt modelId="{CD34436D-E5E0-4F63-81EA-4D1EF6A5AE0E}" type="pres">
      <dgm:prSet presAssocID="{12B530BD-4D31-4D4B-86AB-82D6FEB570AC}" presName="composite2" presStyleCnt="0"/>
      <dgm:spPr/>
    </dgm:pt>
    <dgm:pt modelId="{751F7BF2-98CE-44D4-BBD4-EDE60F801D1E}" type="pres">
      <dgm:prSet presAssocID="{12B530BD-4D31-4D4B-86AB-82D6FEB570AC}" presName="background2" presStyleLbl="node2" presStyleIdx="0" presStyleCnt="3"/>
      <dgm:spPr/>
    </dgm:pt>
    <dgm:pt modelId="{FFF7D3C4-4D2F-474A-931E-324E86DB12AB}" type="pres">
      <dgm:prSet presAssocID="{12B530BD-4D31-4D4B-86AB-82D6FEB570AC}" presName="text2" presStyleLbl="fgAcc2" presStyleIdx="0" presStyleCnt="3">
        <dgm:presLayoutVars>
          <dgm:chPref val="3"/>
        </dgm:presLayoutVars>
      </dgm:prSet>
      <dgm:spPr/>
    </dgm:pt>
    <dgm:pt modelId="{B488AA78-94B3-4887-9057-6773FC6CD9DF}" type="pres">
      <dgm:prSet presAssocID="{12B530BD-4D31-4D4B-86AB-82D6FEB570AC}" presName="hierChild3" presStyleCnt="0"/>
      <dgm:spPr/>
    </dgm:pt>
    <dgm:pt modelId="{15A35380-AA96-43A7-96BE-F33331D4AF4C}" type="pres">
      <dgm:prSet presAssocID="{0C6F706E-173B-47E4-A531-DD6124653002}" presName="Name10" presStyleLbl="parChTrans1D2" presStyleIdx="1" presStyleCnt="3"/>
      <dgm:spPr/>
    </dgm:pt>
    <dgm:pt modelId="{C66D0597-7ED1-42C2-81C0-05939DE61025}" type="pres">
      <dgm:prSet presAssocID="{14EB0BAA-2CCD-4075-8211-D3B1FFC71B46}" presName="hierRoot2" presStyleCnt="0"/>
      <dgm:spPr/>
    </dgm:pt>
    <dgm:pt modelId="{F056A9FB-860D-4190-A561-8E34673A2F1E}" type="pres">
      <dgm:prSet presAssocID="{14EB0BAA-2CCD-4075-8211-D3B1FFC71B46}" presName="composite2" presStyleCnt="0"/>
      <dgm:spPr/>
    </dgm:pt>
    <dgm:pt modelId="{351B3749-6676-416F-927D-B5678CC6642C}" type="pres">
      <dgm:prSet presAssocID="{14EB0BAA-2CCD-4075-8211-D3B1FFC71B46}" presName="background2" presStyleLbl="node2" presStyleIdx="1" presStyleCnt="3"/>
      <dgm:spPr/>
    </dgm:pt>
    <dgm:pt modelId="{BFB97559-03EB-48CA-8714-9F926C52654C}" type="pres">
      <dgm:prSet presAssocID="{14EB0BAA-2CCD-4075-8211-D3B1FFC71B46}" presName="text2" presStyleLbl="fgAcc2" presStyleIdx="1" presStyleCnt="3">
        <dgm:presLayoutVars>
          <dgm:chPref val="3"/>
        </dgm:presLayoutVars>
      </dgm:prSet>
      <dgm:spPr/>
    </dgm:pt>
    <dgm:pt modelId="{02065AC2-81C0-419D-8C94-8D163D220CDF}" type="pres">
      <dgm:prSet presAssocID="{14EB0BAA-2CCD-4075-8211-D3B1FFC71B46}" presName="hierChild3" presStyleCnt="0"/>
      <dgm:spPr/>
    </dgm:pt>
    <dgm:pt modelId="{E6FE489B-A352-459C-84FC-939971F9A8D1}" type="pres">
      <dgm:prSet presAssocID="{DA70129E-F23C-45B3-87EB-9FABC1435D96}" presName="hierRoot1" presStyleCnt="0"/>
      <dgm:spPr/>
    </dgm:pt>
    <dgm:pt modelId="{8F05DF94-0310-453C-8717-E8D3B9F2C4AA}" type="pres">
      <dgm:prSet presAssocID="{DA70129E-F23C-45B3-87EB-9FABC1435D96}" presName="composite" presStyleCnt="0"/>
      <dgm:spPr/>
    </dgm:pt>
    <dgm:pt modelId="{8E2F85CD-A89A-49F3-890E-5EC353CB9867}" type="pres">
      <dgm:prSet presAssocID="{DA70129E-F23C-45B3-87EB-9FABC1435D96}" presName="background" presStyleLbl="node0" presStyleIdx="1" presStyleCnt="2"/>
      <dgm:spPr/>
    </dgm:pt>
    <dgm:pt modelId="{F02BDA9D-A5BD-4DA6-A014-8E1876E39DFD}" type="pres">
      <dgm:prSet presAssocID="{DA70129E-F23C-45B3-87EB-9FABC1435D96}" presName="text" presStyleLbl="fgAcc0" presStyleIdx="1" presStyleCnt="2">
        <dgm:presLayoutVars>
          <dgm:chPref val="3"/>
        </dgm:presLayoutVars>
      </dgm:prSet>
      <dgm:spPr/>
    </dgm:pt>
    <dgm:pt modelId="{E8CC731D-74C2-475D-84AE-76C13A204D6A}" type="pres">
      <dgm:prSet presAssocID="{DA70129E-F23C-45B3-87EB-9FABC1435D96}" presName="hierChild2" presStyleCnt="0"/>
      <dgm:spPr/>
    </dgm:pt>
    <dgm:pt modelId="{731175EF-6830-45D4-BE5C-B79705010021}" type="pres">
      <dgm:prSet presAssocID="{A880A1F1-646A-41A0-B82D-54ED61E01A65}" presName="Name10" presStyleLbl="parChTrans1D2" presStyleIdx="2" presStyleCnt="3"/>
      <dgm:spPr/>
    </dgm:pt>
    <dgm:pt modelId="{B0CB114D-1B16-4A7F-AC91-5270953661C1}" type="pres">
      <dgm:prSet presAssocID="{B0DAB391-8C20-4188-BD70-54AA9108370F}" presName="hierRoot2" presStyleCnt="0"/>
      <dgm:spPr/>
    </dgm:pt>
    <dgm:pt modelId="{709DCAD4-765B-457C-B510-D0F287E900B5}" type="pres">
      <dgm:prSet presAssocID="{B0DAB391-8C20-4188-BD70-54AA9108370F}" presName="composite2" presStyleCnt="0"/>
      <dgm:spPr/>
    </dgm:pt>
    <dgm:pt modelId="{FFF53129-3019-494D-883F-951274C99CDE}" type="pres">
      <dgm:prSet presAssocID="{B0DAB391-8C20-4188-BD70-54AA9108370F}" presName="background2" presStyleLbl="node2" presStyleIdx="2" presStyleCnt="3"/>
      <dgm:spPr/>
    </dgm:pt>
    <dgm:pt modelId="{8F368C37-CADC-44BF-9621-875C27C2D093}" type="pres">
      <dgm:prSet presAssocID="{B0DAB391-8C20-4188-BD70-54AA9108370F}" presName="text2" presStyleLbl="fgAcc2" presStyleIdx="2" presStyleCnt="3">
        <dgm:presLayoutVars>
          <dgm:chPref val="3"/>
        </dgm:presLayoutVars>
      </dgm:prSet>
      <dgm:spPr/>
    </dgm:pt>
    <dgm:pt modelId="{931AA28A-83D4-4A1F-9715-E037DAC28E0B}" type="pres">
      <dgm:prSet presAssocID="{B0DAB391-8C20-4188-BD70-54AA9108370F}" presName="hierChild3" presStyleCnt="0"/>
      <dgm:spPr/>
    </dgm:pt>
  </dgm:ptLst>
  <dgm:cxnLst>
    <dgm:cxn modelId="{825E0508-271C-4926-8A90-8EF6B0FAA435}" srcId="{DA70129E-F23C-45B3-87EB-9FABC1435D96}" destId="{B0DAB391-8C20-4188-BD70-54AA9108370F}" srcOrd="0" destOrd="0" parTransId="{A880A1F1-646A-41A0-B82D-54ED61E01A65}" sibTransId="{0F668FA1-49D3-4818-B5E3-069E75A4992A}"/>
    <dgm:cxn modelId="{061E0F20-A151-4B66-B59E-666C7CDAC542}" type="presOf" srcId="{ABAB2F27-BBC1-451F-9D64-5CB53CC83D18}" destId="{84A14C40-2ADF-4F8A-83E2-FD125BD4F32D}" srcOrd="0" destOrd="0" presId="urn:microsoft.com/office/officeart/2005/8/layout/hierarchy1"/>
    <dgm:cxn modelId="{CD85E422-B770-47AC-94D1-80ED1D88E879}" srcId="{ABAB2F27-BBC1-451F-9D64-5CB53CC83D18}" destId="{14EB0BAA-2CCD-4075-8211-D3B1FFC71B46}" srcOrd="1" destOrd="0" parTransId="{0C6F706E-173B-47E4-A531-DD6124653002}" sibTransId="{B2BEC78E-9BC7-4CEE-AB95-EC3E8814C6AC}"/>
    <dgm:cxn modelId="{0088292D-779C-4DD4-BF79-73F2F5F89D5F}" type="presOf" srcId="{12B530BD-4D31-4D4B-86AB-82D6FEB570AC}" destId="{FFF7D3C4-4D2F-474A-931E-324E86DB12AB}" srcOrd="0" destOrd="0" presId="urn:microsoft.com/office/officeart/2005/8/layout/hierarchy1"/>
    <dgm:cxn modelId="{57CA9645-04A2-4D50-804E-DD99DE1E029F}" type="presOf" srcId="{0C6F706E-173B-47E4-A531-DD6124653002}" destId="{15A35380-AA96-43A7-96BE-F33331D4AF4C}" srcOrd="0" destOrd="0" presId="urn:microsoft.com/office/officeart/2005/8/layout/hierarchy1"/>
    <dgm:cxn modelId="{55299F46-8AC2-4457-AA0F-05B7E7EF2C19}" type="presOf" srcId="{DA70129E-F23C-45B3-87EB-9FABC1435D96}" destId="{F02BDA9D-A5BD-4DA6-A014-8E1876E39DFD}" srcOrd="0" destOrd="0" presId="urn:microsoft.com/office/officeart/2005/8/layout/hierarchy1"/>
    <dgm:cxn modelId="{278B0754-1C6A-4B42-954A-43BEDCFE0AF2}" type="presOf" srcId="{A880A1F1-646A-41A0-B82D-54ED61E01A65}" destId="{731175EF-6830-45D4-BE5C-B79705010021}" srcOrd="0" destOrd="0" presId="urn:microsoft.com/office/officeart/2005/8/layout/hierarchy1"/>
    <dgm:cxn modelId="{ED7F9C55-EE3F-4EED-AF1B-4FBABC37D698}" type="presOf" srcId="{FCBB19D7-D66C-4A8B-9134-D1DAF690B371}" destId="{A43E3B40-84C5-47BD-839A-048BDEC13D1E}" srcOrd="0" destOrd="0" presId="urn:microsoft.com/office/officeart/2005/8/layout/hierarchy1"/>
    <dgm:cxn modelId="{DE553E59-02FD-47B5-B4C5-FDCC2365E0A7}" type="presOf" srcId="{14EB0BAA-2CCD-4075-8211-D3B1FFC71B46}" destId="{BFB97559-03EB-48CA-8714-9F926C52654C}" srcOrd="0" destOrd="0" presId="urn:microsoft.com/office/officeart/2005/8/layout/hierarchy1"/>
    <dgm:cxn modelId="{C9950CA6-4819-46BC-8CC7-B6D3EE967499}" srcId="{ABAB2F27-BBC1-451F-9D64-5CB53CC83D18}" destId="{12B530BD-4D31-4D4B-86AB-82D6FEB570AC}" srcOrd="0" destOrd="0" parTransId="{654110FD-311B-40C2-A21D-22425C7C053F}" sibTransId="{ADFDB5F4-FD8A-48B1-8691-351350634C20}"/>
    <dgm:cxn modelId="{7153EAA9-A173-4E9F-BE6C-7220D46255D4}" type="presOf" srcId="{B0DAB391-8C20-4188-BD70-54AA9108370F}" destId="{8F368C37-CADC-44BF-9621-875C27C2D093}" srcOrd="0" destOrd="0" presId="urn:microsoft.com/office/officeart/2005/8/layout/hierarchy1"/>
    <dgm:cxn modelId="{8496B1AE-3D60-4194-AE64-4B902B6F1FA8}" srcId="{FCBB19D7-D66C-4A8B-9134-D1DAF690B371}" destId="{ABAB2F27-BBC1-451F-9D64-5CB53CC83D18}" srcOrd="0" destOrd="0" parTransId="{83976658-D6A7-4FFD-A8E7-4B1835470940}" sibTransId="{4295AB6D-3D20-412F-831D-74FE575055A5}"/>
    <dgm:cxn modelId="{198A9FD9-71C6-4ACE-A2EA-0B17B3C6842B}" srcId="{FCBB19D7-D66C-4A8B-9134-D1DAF690B371}" destId="{DA70129E-F23C-45B3-87EB-9FABC1435D96}" srcOrd="1" destOrd="0" parTransId="{7AE02C17-6DCC-4A5A-9A94-CEC9D36AA883}" sibTransId="{43ECBBCF-FBDA-4A3F-B1EF-A373695E71A7}"/>
    <dgm:cxn modelId="{66AE84F2-7B03-4942-8F9B-DE23A92FD703}" type="presOf" srcId="{654110FD-311B-40C2-A21D-22425C7C053F}" destId="{4441D8F6-DC19-418E-8213-0465C7254C0D}" srcOrd="0" destOrd="0" presId="urn:microsoft.com/office/officeart/2005/8/layout/hierarchy1"/>
    <dgm:cxn modelId="{6249FDD5-7F71-4FBD-8050-6C789FA66AF8}" type="presParOf" srcId="{A43E3B40-84C5-47BD-839A-048BDEC13D1E}" destId="{33E75DA4-97F6-41F5-8101-D2EE85AACFB3}" srcOrd="0" destOrd="0" presId="urn:microsoft.com/office/officeart/2005/8/layout/hierarchy1"/>
    <dgm:cxn modelId="{E4F0AC24-5AF3-49C3-BDA9-2BB94EC5E02F}" type="presParOf" srcId="{33E75DA4-97F6-41F5-8101-D2EE85AACFB3}" destId="{FEEE3654-5706-4115-91D3-F9AE1DEBCD69}" srcOrd="0" destOrd="0" presId="urn:microsoft.com/office/officeart/2005/8/layout/hierarchy1"/>
    <dgm:cxn modelId="{EADF692F-9CB0-4A7B-8832-AD0BBDC4C631}" type="presParOf" srcId="{FEEE3654-5706-4115-91D3-F9AE1DEBCD69}" destId="{FC4BC0A4-870D-41D7-8419-A4ABB5D3B74E}" srcOrd="0" destOrd="0" presId="urn:microsoft.com/office/officeart/2005/8/layout/hierarchy1"/>
    <dgm:cxn modelId="{7C887BE9-5BCD-4615-A730-BD78D57A3FF4}" type="presParOf" srcId="{FEEE3654-5706-4115-91D3-F9AE1DEBCD69}" destId="{84A14C40-2ADF-4F8A-83E2-FD125BD4F32D}" srcOrd="1" destOrd="0" presId="urn:microsoft.com/office/officeart/2005/8/layout/hierarchy1"/>
    <dgm:cxn modelId="{B4351D2A-EAC4-4B0D-8776-230C14276552}" type="presParOf" srcId="{33E75DA4-97F6-41F5-8101-D2EE85AACFB3}" destId="{D3D54E19-4796-4ED4-ADBD-2B1B763E5460}" srcOrd="1" destOrd="0" presId="urn:microsoft.com/office/officeart/2005/8/layout/hierarchy1"/>
    <dgm:cxn modelId="{C0EAB312-E9A5-4D2E-A836-44FF10F8F769}" type="presParOf" srcId="{D3D54E19-4796-4ED4-ADBD-2B1B763E5460}" destId="{4441D8F6-DC19-418E-8213-0465C7254C0D}" srcOrd="0" destOrd="0" presId="urn:microsoft.com/office/officeart/2005/8/layout/hierarchy1"/>
    <dgm:cxn modelId="{BB52013E-95ED-4349-BA9F-24BA92312B07}" type="presParOf" srcId="{D3D54E19-4796-4ED4-ADBD-2B1B763E5460}" destId="{3D37D0AB-3677-4E86-A2C8-32F4CA2A18E6}" srcOrd="1" destOrd="0" presId="urn:microsoft.com/office/officeart/2005/8/layout/hierarchy1"/>
    <dgm:cxn modelId="{06D75601-5419-46C8-86CF-D941CCE8B4B9}" type="presParOf" srcId="{3D37D0AB-3677-4E86-A2C8-32F4CA2A18E6}" destId="{CD34436D-E5E0-4F63-81EA-4D1EF6A5AE0E}" srcOrd="0" destOrd="0" presId="urn:microsoft.com/office/officeart/2005/8/layout/hierarchy1"/>
    <dgm:cxn modelId="{ED3A818A-2AEC-4C65-AD43-B5EB9997C331}" type="presParOf" srcId="{CD34436D-E5E0-4F63-81EA-4D1EF6A5AE0E}" destId="{751F7BF2-98CE-44D4-BBD4-EDE60F801D1E}" srcOrd="0" destOrd="0" presId="urn:microsoft.com/office/officeart/2005/8/layout/hierarchy1"/>
    <dgm:cxn modelId="{AF6A04FF-6BAD-4F02-84D3-B0A9B472AD07}" type="presParOf" srcId="{CD34436D-E5E0-4F63-81EA-4D1EF6A5AE0E}" destId="{FFF7D3C4-4D2F-474A-931E-324E86DB12AB}" srcOrd="1" destOrd="0" presId="urn:microsoft.com/office/officeart/2005/8/layout/hierarchy1"/>
    <dgm:cxn modelId="{EBE52729-7C34-48FF-843F-32C28E4623F4}" type="presParOf" srcId="{3D37D0AB-3677-4E86-A2C8-32F4CA2A18E6}" destId="{B488AA78-94B3-4887-9057-6773FC6CD9DF}" srcOrd="1" destOrd="0" presId="urn:microsoft.com/office/officeart/2005/8/layout/hierarchy1"/>
    <dgm:cxn modelId="{6C0BCFB6-8AFB-4B02-A9D6-AB2A29FD5392}" type="presParOf" srcId="{D3D54E19-4796-4ED4-ADBD-2B1B763E5460}" destId="{15A35380-AA96-43A7-96BE-F33331D4AF4C}" srcOrd="2" destOrd="0" presId="urn:microsoft.com/office/officeart/2005/8/layout/hierarchy1"/>
    <dgm:cxn modelId="{0AC7AA4F-F3D4-4185-B677-BA519F80B5F7}" type="presParOf" srcId="{D3D54E19-4796-4ED4-ADBD-2B1B763E5460}" destId="{C66D0597-7ED1-42C2-81C0-05939DE61025}" srcOrd="3" destOrd="0" presId="urn:microsoft.com/office/officeart/2005/8/layout/hierarchy1"/>
    <dgm:cxn modelId="{B6833389-8479-4FB8-9B78-72B5F6937839}" type="presParOf" srcId="{C66D0597-7ED1-42C2-81C0-05939DE61025}" destId="{F056A9FB-860D-4190-A561-8E34673A2F1E}" srcOrd="0" destOrd="0" presId="urn:microsoft.com/office/officeart/2005/8/layout/hierarchy1"/>
    <dgm:cxn modelId="{19195FAC-2FDE-49AD-B611-2B698F087C82}" type="presParOf" srcId="{F056A9FB-860D-4190-A561-8E34673A2F1E}" destId="{351B3749-6676-416F-927D-B5678CC6642C}" srcOrd="0" destOrd="0" presId="urn:microsoft.com/office/officeart/2005/8/layout/hierarchy1"/>
    <dgm:cxn modelId="{10D2ADA7-4E7B-468E-BBD6-22144D9134EF}" type="presParOf" srcId="{F056A9FB-860D-4190-A561-8E34673A2F1E}" destId="{BFB97559-03EB-48CA-8714-9F926C52654C}" srcOrd="1" destOrd="0" presId="urn:microsoft.com/office/officeart/2005/8/layout/hierarchy1"/>
    <dgm:cxn modelId="{37A8C2AE-34EA-45DE-A1D1-4D34D39752D3}" type="presParOf" srcId="{C66D0597-7ED1-42C2-81C0-05939DE61025}" destId="{02065AC2-81C0-419D-8C94-8D163D220CDF}" srcOrd="1" destOrd="0" presId="urn:microsoft.com/office/officeart/2005/8/layout/hierarchy1"/>
    <dgm:cxn modelId="{921E7AA6-8FF8-4755-A037-98648573467D}" type="presParOf" srcId="{A43E3B40-84C5-47BD-839A-048BDEC13D1E}" destId="{E6FE489B-A352-459C-84FC-939971F9A8D1}" srcOrd="1" destOrd="0" presId="urn:microsoft.com/office/officeart/2005/8/layout/hierarchy1"/>
    <dgm:cxn modelId="{D0CAB6F8-FCC5-4F80-88A5-62A6DA8BF144}" type="presParOf" srcId="{E6FE489B-A352-459C-84FC-939971F9A8D1}" destId="{8F05DF94-0310-453C-8717-E8D3B9F2C4AA}" srcOrd="0" destOrd="0" presId="urn:microsoft.com/office/officeart/2005/8/layout/hierarchy1"/>
    <dgm:cxn modelId="{B37D0949-1E59-4672-B5C6-CE1BCE668522}" type="presParOf" srcId="{8F05DF94-0310-453C-8717-E8D3B9F2C4AA}" destId="{8E2F85CD-A89A-49F3-890E-5EC353CB9867}" srcOrd="0" destOrd="0" presId="urn:microsoft.com/office/officeart/2005/8/layout/hierarchy1"/>
    <dgm:cxn modelId="{D1F901C6-4C4E-47B5-AC84-9243C563FE39}" type="presParOf" srcId="{8F05DF94-0310-453C-8717-E8D3B9F2C4AA}" destId="{F02BDA9D-A5BD-4DA6-A014-8E1876E39DFD}" srcOrd="1" destOrd="0" presId="urn:microsoft.com/office/officeart/2005/8/layout/hierarchy1"/>
    <dgm:cxn modelId="{5CBD9C60-8C21-4AAB-B011-F44E678AB453}" type="presParOf" srcId="{E6FE489B-A352-459C-84FC-939971F9A8D1}" destId="{E8CC731D-74C2-475D-84AE-76C13A204D6A}" srcOrd="1" destOrd="0" presId="urn:microsoft.com/office/officeart/2005/8/layout/hierarchy1"/>
    <dgm:cxn modelId="{6486BA27-C405-418E-92B3-E39DEA8490BC}" type="presParOf" srcId="{E8CC731D-74C2-475D-84AE-76C13A204D6A}" destId="{731175EF-6830-45D4-BE5C-B79705010021}" srcOrd="0" destOrd="0" presId="urn:microsoft.com/office/officeart/2005/8/layout/hierarchy1"/>
    <dgm:cxn modelId="{B5D48B59-EBBC-40DC-93C8-48A8B79F6280}" type="presParOf" srcId="{E8CC731D-74C2-475D-84AE-76C13A204D6A}" destId="{B0CB114D-1B16-4A7F-AC91-5270953661C1}" srcOrd="1" destOrd="0" presId="urn:microsoft.com/office/officeart/2005/8/layout/hierarchy1"/>
    <dgm:cxn modelId="{7E865EF2-31B5-44E4-A0E2-CF8876F0DC4D}" type="presParOf" srcId="{B0CB114D-1B16-4A7F-AC91-5270953661C1}" destId="{709DCAD4-765B-457C-B510-D0F287E900B5}" srcOrd="0" destOrd="0" presId="urn:microsoft.com/office/officeart/2005/8/layout/hierarchy1"/>
    <dgm:cxn modelId="{634888FC-4312-4D7C-B0EF-A96885D83E88}" type="presParOf" srcId="{709DCAD4-765B-457C-B510-D0F287E900B5}" destId="{FFF53129-3019-494D-883F-951274C99CDE}" srcOrd="0" destOrd="0" presId="urn:microsoft.com/office/officeart/2005/8/layout/hierarchy1"/>
    <dgm:cxn modelId="{6C09FF09-449B-44F0-AB22-BF96FA1A05F1}" type="presParOf" srcId="{709DCAD4-765B-457C-B510-D0F287E900B5}" destId="{8F368C37-CADC-44BF-9621-875C27C2D093}" srcOrd="1" destOrd="0" presId="urn:microsoft.com/office/officeart/2005/8/layout/hierarchy1"/>
    <dgm:cxn modelId="{93C227BA-CAF8-4934-8DC6-51304479649B}" type="presParOf" srcId="{B0CB114D-1B16-4A7F-AC91-5270953661C1}" destId="{931AA28A-83D4-4A1F-9715-E037DAC28E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175EF-6830-45D4-BE5C-B79705010021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35380-AA96-43A7-96BE-F33331D4AF4C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1D8F6-DC19-418E-8213-0465C7254C0D}">
      <dsp:nvSpPr>
        <dsp:cNvPr id="0" name=""/>
        <dsp:cNvSpPr/>
      </dsp:nvSpPr>
      <dsp:spPr>
        <a:xfrm>
          <a:off x="1921612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BC0A4-870D-41D7-8419-A4ABB5D3B74E}">
      <dsp:nvSpPr>
        <dsp:cNvPr id="0" name=""/>
        <dsp:cNvSpPr/>
      </dsp:nvSpPr>
      <dsp:spPr>
        <a:xfrm>
          <a:off x="2211716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14C40-2ADF-4F8A-83E2-FD125BD4F32D}">
      <dsp:nvSpPr>
        <dsp:cNvPr id="0" name=""/>
        <dsp:cNvSpPr/>
      </dsp:nvSpPr>
      <dsp:spPr>
        <a:xfrm>
          <a:off x="2501819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Frontend</a:t>
          </a:r>
        </a:p>
      </dsp:txBody>
      <dsp:txXfrm>
        <a:off x="2550378" y="324414"/>
        <a:ext cx="2513811" cy="1560821"/>
      </dsp:txXfrm>
    </dsp:sp>
    <dsp:sp modelId="{751F7BF2-98CE-44D4-BBD4-EDE60F801D1E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7D3C4-4D2F-474A-931E-324E86DB12AB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HTML</a:t>
          </a:r>
        </a:p>
      </dsp:txBody>
      <dsp:txXfrm>
        <a:off x="954810" y="2741699"/>
        <a:ext cx="2513811" cy="1560821"/>
      </dsp:txXfrm>
    </dsp:sp>
    <dsp:sp modelId="{351B3749-6676-416F-927D-B5678CC6642C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97559-03EB-48CA-8714-9F926C52654C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JavaScript</a:t>
          </a:r>
          <a:endParaRPr lang="de-DE" sz="4300" kern="1200"/>
        </a:p>
      </dsp:txBody>
      <dsp:txXfrm>
        <a:off x="4145946" y="2741699"/>
        <a:ext cx="2513811" cy="1560821"/>
      </dsp:txXfrm>
    </dsp:sp>
    <dsp:sp modelId="{8E2F85CD-A89A-49F3-890E-5EC353CB9867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DA9D-A5BD-4DA6-A014-8E1876E39DFD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Backend</a:t>
          </a:r>
        </a:p>
      </dsp:txBody>
      <dsp:txXfrm>
        <a:off x="7337081" y="324414"/>
        <a:ext cx="2513811" cy="1560821"/>
      </dsp:txXfrm>
    </dsp:sp>
    <dsp:sp modelId="{FFF53129-3019-494D-883F-951274C99CDE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68C37-CADC-44BF-9621-875C27C2D093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Java</a:t>
          </a:r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42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E91C3-F97E-4D33-AA38-1F0736AA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de-AT" sz="8800">
                <a:cs typeface="Arial"/>
              </a:rPr>
              <a:t>Review 1</a:t>
            </a:r>
            <a:endParaRPr lang="de-AT" sz="8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937038-5968-43A2-A12A-8518CDB9A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de-AT" sz="2400">
                <a:cs typeface="Arial"/>
              </a:rPr>
              <a:t>Gruppe d6</a:t>
            </a:r>
            <a:endParaRPr lang="de-AT" sz="240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4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92104-BB06-47CD-A698-ADF321F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Produktleistungen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B1264-035B-40A6-94C3-A1F57645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de-DE" dirty="0">
                <a:cs typeface="Arial"/>
              </a:rPr>
              <a:t>Zu /LF10/: Beschreibung des Spiels ist zwingend notwendig</a:t>
            </a:r>
          </a:p>
          <a:p>
            <a:pPr marL="344170" indent="-344170"/>
            <a:r>
              <a:rPr lang="de-DE" dirty="0">
                <a:cs typeface="Arial"/>
              </a:rPr>
              <a:t>Latenzzeiten unter 3 Sekunden</a:t>
            </a:r>
          </a:p>
          <a:p>
            <a:pPr marL="344170" indent="-344170"/>
            <a:r>
              <a:rPr lang="de-DE" dirty="0" err="1">
                <a:cs typeface="Arial"/>
              </a:rPr>
              <a:t>ResponsiveBegrenzung</a:t>
            </a:r>
            <a:r>
              <a:rPr lang="de-DE" dirty="0">
                <a:cs typeface="Arial"/>
              </a:rPr>
              <a:t> der Spieleranzahl durch Dungeon Master festlegbar</a:t>
            </a:r>
          </a:p>
          <a:p>
            <a:pPr marL="344170" indent="-344170"/>
            <a:r>
              <a:rPr lang="de-DE" dirty="0" err="1">
                <a:cs typeface="Arial"/>
              </a:rPr>
              <a:t>Avatargestaltung</a:t>
            </a:r>
            <a:r>
              <a:rPr lang="de-DE" dirty="0">
                <a:cs typeface="Arial"/>
              </a:rPr>
              <a:t> für Spieler</a:t>
            </a:r>
          </a:p>
          <a:p>
            <a:pPr marL="344170" indent="-344170"/>
            <a:r>
              <a:rPr lang="de-DE" dirty="0">
                <a:cs typeface="Arial"/>
              </a:rPr>
              <a:t>Dungeon Master kann gleichzeitig auch Spieler sein</a:t>
            </a:r>
          </a:p>
        </p:txBody>
      </p:sp>
    </p:spTree>
    <p:extLst>
      <p:ext uri="{BB962C8B-B14F-4D97-AF65-F5344CB8AC3E}">
        <p14:creationId xmlns:p14="http://schemas.microsoft.com/office/powerpoint/2010/main" val="197958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2FAA5-4794-44F1-85B2-AEF58B6F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Qualitätsanforderungen</a:t>
            </a:r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2FF39CE-DE4D-4620-99CB-24CEC5B32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92951"/>
              </p:ext>
            </p:extLst>
          </p:nvPr>
        </p:nvGraphicFramePr>
        <p:xfrm>
          <a:off x="1323975" y="1924050"/>
          <a:ext cx="9567872" cy="387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63">
                  <a:extLst>
                    <a:ext uri="{9D8B030D-6E8A-4147-A177-3AD203B41FA5}">
                      <a16:colId xmlns:a16="http://schemas.microsoft.com/office/drawing/2014/main" val="4214303141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732183099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534457025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3559892916"/>
                    </a:ext>
                  </a:extLst>
                </a:gridCol>
                <a:gridCol w="1914420">
                  <a:extLst>
                    <a:ext uri="{9D8B030D-6E8A-4147-A177-3AD203B41FA5}">
                      <a16:colId xmlns:a16="http://schemas.microsoft.com/office/drawing/2014/main" val="2240362337"/>
                    </a:ext>
                  </a:extLst>
                </a:gridCol>
              </a:tblGrid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Produktqualität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Sehr gut 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gut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normal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Nicht relevant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428153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Skalierbarkeit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53684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Performance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23756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Funktionalität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31992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Benutzbarkeit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962852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Zuverlässigkeit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93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1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63105-BBA2-483E-A37F-7DB476D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Designbeschreibung</a:t>
            </a:r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3FAF5AF-0028-42EA-95D7-B275F1FB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995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AFBBC3-ABE0-40FE-8EA9-5C46E8290109}"/>
              </a:ext>
            </a:extLst>
          </p:cNvPr>
          <p:cNvCxnSpPr>
            <a:cxnSpLocks/>
          </p:cNvCxnSpPr>
          <p:nvPr/>
        </p:nvCxnSpPr>
        <p:spPr>
          <a:xfrm>
            <a:off x="6004874" y="2705493"/>
            <a:ext cx="1809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C8EA958-5CF9-4A02-820E-6A211C0464B1}"/>
              </a:ext>
            </a:extLst>
          </p:cNvPr>
          <p:cNvSpPr txBox="1"/>
          <p:nvPr/>
        </p:nvSpPr>
        <p:spPr>
          <a:xfrm>
            <a:off x="6504495" y="2258250"/>
            <a:ext cx="104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/>
              <a:t>ReST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7499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4EFE0-AA4C-4358-9CC6-4BC52E73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Prototyp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3CF87-0B00-4F8F-A13B-A793D97F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60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7A5E4F-B2CF-4910-B0CF-417EAEE4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E3877-8A1C-477E-BB3A-18F38AEE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FEC1C0-5024-424E-B657-652C37F4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B883C-0E52-4E82-8F38-1D3CB92A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21371-2382-46CE-BF7C-0445DCF6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6B335-94BF-4BBE-A496-165284106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AE4AD-4670-4D33-BF62-B4B2197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6EE6D-105C-4E88-AE58-EA345236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8000">
                <a:cs typeface="Arial"/>
              </a:rPr>
              <a:t>Vielen Dank für Ihre Aufmerksamkeit!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8617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0351B-0B03-445B-B696-97CDAEA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31515-CE12-4487-8DF5-76EE5B0B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de-DE">
                <a:ea typeface="+mn-lt"/>
                <a:cs typeface="+mn-lt"/>
              </a:rPr>
              <a:t>Vorstellung Glossar</a:t>
            </a:r>
            <a:endParaRPr lang="de-DE"/>
          </a:p>
          <a:p>
            <a:pPr marL="344170" indent="-344170"/>
            <a:r>
              <a:rPr lang="de-DE">
                <a:ea typeface="+mn-lt"/>
                <a:cs typeface="+mn-lt"/>
              </a:rPr>
              <a:t>Vorstellung Lastenheft</a:t>
            </a:r>
          </a:p>
          <a:p>
            <a:pPr marL="344170" indent="-344170"/>
            <a:r>
              <a:rPr lang="de-DE">
                <a:ea typeface="+mn-lt"/>
                <a:cs typeface="+mn-lt"/>
              </a:rPr>
              <a:t>Vorstellung Designbeschreibung</a:t>
            </a:r>
          </a:p>
          <a:p>
            <a:pPr marL="795020" lvl="1" indent="-337820"/>
            <a:r>
              <a:rPr lang="de-DE">
                <a:ea typeface="+mn-lt"/>
                <a:cs typeface="+mn-lt"/>
              </a:rPr>
              <a:t>Überlegungen zur Architektur</a:t>
            </a:r>
          </a:p>
          <a:p>
            <a:pPr marL="795020" lvl="1" indent="-337820"/>
            <a:r>
              <a:rPr lang="de-DE">
                <a:ea typeface="+mn-lt"/>
                <a:cs typeface="+mn-lt"/>
              </a:rPr>
              <a:t>Vorstellung Prototyp</a:t>
            </a:r>
          </a:p>
          <a:p>
            <a:pPr marL="344170" indent="-344170"/>
            <a:r>
              <a:rPr lang="de-DE">
                <a:ea typeface="+mn-lt"/>
                <a:cs typeface="+mn-lt"/>
              </a:rPr>
              <a:t>Abschluss</a:t>
            </a:r>
          </a:p>
          <a:p>
            <a:pPr marL="0" indent="0">
              <a:buNone/>
            </a:pPr>
            <a:endParaRPr lang="de-DE">
              <a:cs typeface="Arial" panose="020B0604020202020204"/>
            </a:endParaRPr>
          </a:p>
          <a:p>
            <a:pPr marL="344170" indent="-344170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7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Glossar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Multi User </a:t>
            </a:r>
            <a:r>
              <a:rPr lang="de-DE" dirty="0" err="1">
                <a:cs typeface="Calibri"/>
              </a:rPr>
              <a:t>Dungeon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Responsive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Accountname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Dungeon</a:t>
            </a:r>
            <a:r>
              <a:rPr lang="de-DE" dirty="0">
                <a:cs typeface="Calibri"/>
              </a:rPr>
              <a:t> Master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Spieler</a:t>
            </a:r>
            <a:endParaRPr lang="de-DE" dirty="0"/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6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Glossar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Rasse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Klasse</a:t>
            </a:r>
          </a:p>
          <a:p>
            <a:r>
              <a:rPr lang="de-DE" dirty="0">
                <a:ea typeface="+mn-lt"/>
                <a:cs typeface="+mn-lt"/>
              </a:rPr>
              <a:t>NPC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Spiel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9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Lastenheft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r>
              <a:rPr lang="de-DE" b="1">
                <a:cs typeface="Calibri" panose="020F0502020204030204"/>
              </a:rPr>
              <a:t>Ziel </a:t>
            </a:r>
          </a:p>
          <a:p>
            <a:pPr marL="0" indent="0">
              <a:buNone/>
            </a:pPr>
            <a:r>
              <a:rPr lang="de-DE">
                <a:cs typeface="Calibri" panose="020F0502020204030204"/>
              </a:rPr>
              <a:t>skalierende Software zur Installation auf Server, um beliebig viele Multi User Dungeon Spiele parallel zu hosten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24C8-C94C-448C-8B52-345DD313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Lastenheft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A6B48-1F24-496A-B9C5-FD7CC27B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Zielgruppe: Liebhaber von Multi User Dungeon Spielen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7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3B766-7A25-4CDD-BA05-0FC45755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Produktfunktionen</a:t>
            </a:r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40CE76-3E91-4AA8-A4F8-5F0BDD393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541484"/>
              </p:ext>
            </p:extLst>
          </p:nvPr>
        </p:nvGraphicFramePr>
        <p:xfrm>
          <a:off x="2773363" y="2052638"/>
          <a:ext cx="7796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271933255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186429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Kürzel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 konfigurieren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2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/LF20/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Registrierung auf Plattform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4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/LF30/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Anmeldung auf Plattform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8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/LF40/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Avatar konfigurieren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177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/LF50/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Anmeldung bzw. Abmeldung eines Spiels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/LF60/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Spielverlauf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1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6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43F9-38E6-4B7F-A696-DE645AB1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Produktfunktionen</a:t>
            </a:r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3DE357E-28A1-4F9F-A62E-A256907C9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9263"/>
              </p:ext>
            </p:extLst>
          </p:nvPr>
        </p:nvGraphicFramePr>
        <p:xfrm>
          <a:off x="2773363" y="2052638"/>
          <a:ext cx="7796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2946947947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2237416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Kürzel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6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/LF70/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Mit anderen Spielern chatten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/LF80/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Mit anderen Spielern flüstern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/LF90/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Spielgeschehen steuern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/LF100/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 bewerten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/LF110/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Konfliktlösung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/LF120/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Abtritt der Game Master Rolle im Spiel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1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3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ED9-D979-428D-B248-267128D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Anfallende Produktdaten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472C6-FD78-42C5-8231-BD4BE025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de-DE">
                <a:cs typeface="Arial"/>
              </a:rPr>
              <a:t>Dungeon Master Daten</a:t>
            </a:r>
            <a:endParaRPr lang="de-DE"/>
          </a:p>
          <a:p>
            <a:pPr marL="344170" indent="-344170"/>
            <a:r>
              <a:rPr lang="de-DE">
                <a:cs typeface="Arial"/>
              </a:rPr>
              <a:t>Spielerdaten</a:t>
            </a:r>
          </a:p>
          <a:p>
            <a:pPr marL="344170" indent="-344170"/>
            <a:r>
              <a:rPr lang="de-DE">
                <a:cs typeface="Arial"/>
              </a:rPr>
              <a:t>Konfigurationsdaten</a:t>
            </a:r>
          </a:p>
          <a:p>
            <a:pPr marL="344170" indent="-344170"/>
            <a:r>
              <a:rPr lang="de-DE">
                <a:cs typeface="Arial"/>
              </a:rPr>
              <a:t>Spielstanddaten</a:t>
            </a:r>
          </a:p>
          <a:p>
            <a:pPr marL="344170" indent="-344170"/>
            <a:r>
              <a:rPr lang="de-DE">
                <a:cs typeface="Arial"/>
              </a:rPr>
              <a:t>Spieldaten</a:t>
            </a:r>
          </a:p>
        </p:txBody>
      </p:sp>
    </p:spTree>
    <p:extLst>
      <p:ext uri="{BB962C8B-B14F-4D97-AF65-F5344CB8AC3E}">
        <p14:creationId xmlns:p14="http://schemas.microsoft.com/office/powerpoint/2010/main" val="325573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00515BB6FA4D429B619343198B60F9" ma:contentTypeVersion="0" ma:contentTypeDescription="Ein neues Dokument erstellen." ma:contentTypeScope="" ma:versionID="013efe1982eb281dab1432e7030491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189795-B6B4-42E3-BABD-F52D5504CA1D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B1A0BDB-BC90-42A2-A24A-88EBD09090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E47991-12DB-4E4B-8825-C6EC1AA92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Review 1</vt:lpstr>
      <vt:lpstr>Agenda</vt:lpstr>
      <vt:lpstr>Vorstellung Glossar</vt:lpstr>
      <vt:lpstr>Vorstellung Glossar</vt:lpstr>
      <vt:lpstr>Vorstellung Lastenheft</vt:lpstr>
      <vt:lpstr>Vorstellung Lastenheft</vt:lpstr>
      <vt:lpstr>Produktfunktionen</vt:lpstr>
      <vt:lpstr>Produktfunktionen</vt:lpstr>
      <vt:lpstr>Anfallende Produktdaten</vt:lpstr>
      <vt:lpstr>Produktleistungen</vt:lpstr>
      <vt:lpstr>Qualitätsanforderungen</vt:lpstr>
      <vt:lpstr>Vorstellung Designbeschreibung</vt:lpstr>
      <vt:lpstr>Vorstellung Prototyp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Kraus</dc:creator>
  <cp:lastModifiedBy>Kraus, Daniel</cp:lastModifiedBy>
  <cp:revision>3</cp:revision>
  <dcterms:created xsi:type="dcterms:W3CDTF">2020-03-31T08:48:43Z</dcterms:created>
  <dcterms:modified xsi:type="dcterms:W3CDTF">2020-04-02T12:23:57Z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0x010100C600515BB6FA4D429B619343198B60F9</vt:lpwstr>
  </property>
</Properties>
</file>