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8" r:id="rId3"/>
    <p:sldId id="259" r:id="rId4"/>
    <p:sldId id="260" r:id="rId5"/>
    <p:sldId id="262" r:id="rId6"/>
    <p:sldId id="261" r:id="rId7"/>
    <p:sldId id="264" r:id="rId8"/>
    <p:sldId id="265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37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6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239350-6F46-466B-B569-428021740885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4A97C5-4DD2-4CBA-A6F0-FF11A390D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4519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2A229-FB50-4A5F-8B6C-67BE426F69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69F188-B5A6-4551-94A4-D0ED4782FB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D56045-4723-4E82-A3D3-9D1680F29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C1271-7528-4343-AF0A-7CDFB3BD0A04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C535D-54BF-427B-A263-99EA38F9D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006E9D-61F1-41F0-8C44-BEF857326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7E107-1457-4A8E-A793-242853850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237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11BA7-5487-481E-884C-B3275954B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C006EE-590D-4C84-B83C-5A148FF0EB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F1F827-FC31-4BFC-940C-532EA6F50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C1271-7528-4343-AF0A-7CDFB3BD0A04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2EEBAD-350A-4A83-90C9-3CC107BCD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129EE4-5551-4A3E-8C24-9E50FAB2F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7E107-1457-4A8E-A793-242853850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670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E82ABD-07E9-4B3F-8766-8E71A473E8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A63D1D-1E24-4739-A6B2-292C356E39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836ED7-A984-4939-A575-ACE164EAE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C1271-7528-4343-AF0A-7CDFB3BD0A04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36BDF5-A404-4720-AC5D-5D7A7B671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33B2E-07A2-4FA9-B867-7E9E45449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7E107-1457-4A8E-A793-242853850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281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24FA7-DDE2-4DBE-B5CF-0295915A5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1AFD3A-4DEF-4F74-A73E-CD9B8C77C1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E61473-353E-4DEE-995F-DA07F1782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C1271-7528-4343-AF0A-7CDFB3BD0A04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5787D7-BD51-4EA9-BF33-94E35A8A7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EE3E9F-ECB9-43FE-8B17-472605379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7E107-1457-4A8E-A793-242853850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948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1F1A7-294C-4838-920F-6A9531391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9754D4-E083-4530-A0C1-BF4BAEE5FD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536E5-37FD-4E23-AC71-9C8F1C052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C1271-7528-4343-AF0A-7CDFB3BD0A04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836392-0A1E-47E8-BE82-06BD2304C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BAE1FB-91DA-45CC-A1BD-6986CB307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7E107-1457-4A8E-A793-242853850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454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B784F-7862-4161-9112-36B044738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EE6CB4-BD5F-4F03-BA78-2483CCB89B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87E656-08BB-4285-9D7B-7BA7D671AD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1CDB4A-6892-45A9-9F9A-0BDD3FBD0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C1271-7528-4343-AF0A-7CDFB3BD0A04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4ADB66-46AD-46F2-ACBE-25917D354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9EBDB4-DA18-457B-98AF-611CD17F8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7E107-1457-4A8E-A793-242853850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011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457FE-BFFE-4120-A793-DE7FF179B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E69243-F204-473B-ADDC-D7C5692768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499A96-3519-444B-9784-7C0E71EFE6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CB5147-C495-4097-930B-B52EFF6A63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773C4E-E8F8-4917-AEBF-23705D1B42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F50256-ADDB-436A-B96E-A3F8D3FB4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C1271-7528-4343-AF0A-7CDFB3BD0A04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FEA5B2-771A-46CB-93FA-A4121005D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19E7ED-10C4-4B65-A795-9F49BCBC5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7E107-1457-4A8E-A793-242853850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976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E7603-D367-4159-A3AE-DA461BEE5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16C410-7CDC-45AF-AC78-F46B74846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C1271-7528-4343-AF0A-7CDFB3BD0A04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6FA889-F0D2-434D-BD93-3FFF4FC1E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D73867-B9FA-4A45-90C5-C270D376A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7E107-1457-4A8E-A793-242853850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948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4A17CA-39F7-40F6-A27B-CBA96EE3A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C1271-7528-4343-AF0A-7CDFB3BD0A04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E048C4-58E6-4D60-9432-63437DBD9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32419E-778F-4E45-804B-A02BA8159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7E107-1457-4A8E-A793-242853850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038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84645-A8CB-4715-AABA-7A4B389B1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50FC3-9E53-4838-AB94-8AF637FB55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BF06D0-3CD1-4CA3-B636-FF2856E999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A1E50C-8B9B-4EA9-919C-7BC95D5A3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C1271-7528-4343-AF0A-7CDFB3BD0A04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7681DB-6D08-48A3-AA5E-00EACD4A1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219D17-4D1B-4BAC-B0FA-2B6FAB424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7E107-1457-4A8E-A793-242853850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643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2090C-0F98-41FB-931F-59C29AB82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E61C5F-C422-4D18-9627-50F8E137F5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FA1C00-A67C-445A-88A8-6BB4439667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C1CE74-9598-48D9-9EEF-EA8977419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C1271-7528-4343-AF0A-7CDFB3BD0A04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6D7570-9A36-4812-B056-78E6F8999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25E7FF-408D-4C72-A663-B79C2889C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7E107-1457-4A8E-A793-242853850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567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FF6889-44ED-46DD-A05D-55A756B6D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D754AC-C254-4928-9719-94EA6F9C81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A8DC87-CB0F-4F35-83B2-C44831503B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8C1271-7528-4343-AF0A-7CDFB3BD0A04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A246AC-FD30-43D6-A14A-EE184E8700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8C7867-EC39-492F-9ADD-15A1AD609D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D7E107-1457-4A8E-A793-242853850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730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3F774CA-4EF8-4C7C-B67D-33C4B86F9C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E7A56D0-A7CB-4AAA-879F-79553963F8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EC090B4-7870-4F5A-AC9F-D4C60669B700}"/>
              </a:ext>
            </a:extLst>
          </p:cNvPr>
          <p:cNvSpPr txBox="1"/>
          <p:nvPr/>
        </p:nvSpPr>
        <p:spPr>
          <a:xfrm>
            <a:off x="7357102" y="738308"/>
            <a:ext cx="4602542" cy="70788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Enter a Admin ID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7451658-1882-4166-A560-54BE67DF0DBE}"/>
              </a:ext>
            </a:extLst>
          </p:cNvPr>
          <p:cNvCxnSpPr>
            <a:cxnSpLocks/>
          </p:cNvCxnSpPr>
          <p:nvPr/>
        </p:nvCxnSpPr>
        <p:spPr>
          <a:xfrm flipH="1">
            <a:off x="7357102" y="1636655"/>
            <a:ext cx="2041704" cy="805478"/>
          </a:xfrm>
          <a:prstGeom prst="straightConnector1">
            <a:avLst/>
          </a:prstGeom>
          <a:ln w="5715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94462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EC5BB78-7C14-48F9-8158-8F01C1E6DE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38688EC-2AB0-4B2F-A70F-72C88AA74E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B00EDE4-F900-4089-AEDF-1970775A0B99}"/>
              </a:ext>
            </a:extLst>
          </p:cNvPr>
          <p:cNvSpPr/>
          <p:nvPr/>
        </p:nvSpPr>
        <p:spPr>
          <a:xfrm>
            <a:off x="10872132" y="210289"/>
            <a:ext cx="1267482" cy="551905"/>
          </a:xfrm>
          <a:prstGeom prst="roundRect">
            <a:avLst/>
          </a:prstGeom>
          <a:noFill/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1E7F1A4-F450-4606-B364-4BBDDF333CC3}"/>
              </a:ext>
            </a:extLst>
          </p:cNvPr>
          <p:cNvCxnSpPr>
            <a:cxnSpLocks/>
          </p:cNvCxnSpPr>
          <p:nvPr/>
        </p:nvCxnSpPr>
        <p:spPr>
          <a:xfrm flipV="1">
            <a:off x="9796621" y="964734"/>
            <a:ext cx="1503350" cy="1807042"/>
          </a:xfrm>
          <a:prstGeom prst="straightConnector1">
            <a:avLst/>
          </a:prstGeom>
          <a:ln w="5715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3913EE8-382F-4B42-801E-12ED2D7CA408}"/>
              </a:ext>
            </a:extLst>
          </p:cNvPr>
          <p:cNvSpPr txBox="1"/>
          <p:nvPr/>
        </p:nvSpPr>
        <p:spPr>
          <a:xfrm>
            <a:off x="7035671" y="3076054"/>
            <a:ext cx="4726383" cy="138499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The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Table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 section adjusts what Sub-Project properties are displayed</a:t>
            </a:r>
          </a:p>
        </p:txBody>
      </p:sp>
    </p:spTree>
    <p:extLst>
      <p:ext uri="{BB962C8B-B14F-4D97-AF65-F5344CB8AC3E}">
        <p14:creationId xmlns:p14="http://schemas.microsoft.com/office/powerpoint/2010/main" val="21574015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AE8692E-319F-429D-99A8-62DF4372FA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7624522-3BB4-4EF8-AE75-77852307AF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691D510-569E-4066-B50C-9F48060816A0}"/>
              </a:ext>
            </a:extLst>
          </p:cNvPr>
          <p:cNvSpPr txBox="1"/>
          <p:nvPr/>
        </p:nvSpPr>
        <p:spPr>
          <a:xfrm>
            <a:off x="5569746" y="733188"/>
            <a:ext cx="4964904" cy="5232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Tab 3 is called Sub-Project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804576D-1D2D-4E8F-8836-11E8043A63BC}"/>
              </a:ext>
            </a:extLst>
          </p:cNvPr>
          <p:cNvSpPr/>
          <p:nvPr/>
        </p:nvSpPr>
        <p:spPr>
          <a:xfrm>
            <a:off x="1026319" y="26194"/>
            <a:ext cx="677371" cy="259032"/>
          </a:xfrm>
          <a:prstGeom prst="roundRect">
            <a:avLst/>
          </a:prstGeom>
          <a:noFill/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C1830A-A951-46D5-A900-62568B3740C5}"/>
              </a:ext>
            </a:extLst>
          </p:cNvPr>
          <p:cNvSpPr txBox="1"/>
          <p:nvPr/>
        </p:nvSpPr>
        <p:spPr>
          <a:xfrm>
            <a:off x="6231061" y="1860820"/>
            <a:ext cx="4455260" cy="95410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Sub-Projects are displayed in this table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7550B0D-05DA-4C3D-9E3F-7CAA7C2CF1DC}"/>
              </a:ext>
            </a:extLst>
          </p:cNvPr>
          <p:cNvCxnSpPr>
            <a:cxnSpLocks/>
          </p:cNvCxnSpPr>
          <p:nvPr/>
        </p:nvCxnSpPr>
        <p:spPr>
          <a:xfrm flipH="1" flipV="1">
            <a:off x="3076575" y="2133600"/>
            <a:ext cx="2790826" cy="204273"/>
          </a:xfrm>
          <a:prstGeom prst="straightConnector1">
            <a:avLst/>
          </a:prstGeom>
          <a:ln w="5715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6FFC7C2-3B24-44CC-8155-07958C13F46B}"/>
              </a:ext>
            </a:extLst>
          </p:cNvPr>
          <p:cNvCxnSpPr>
            <a:cxnSpLocks/>
          </p:cNvCxnSpPr>
          <p:nvPr/>
        </p:nvCxnSpPr>
        <p:spPr>
          <a:xfrm flipH="1" flipV="1">
            <a:off x="1857375" y="238125"/>
            <a:ext cx="3497140" cy="756674"/>
          </a:xfrm>
          <a:prstGeom prst="straightConnector1">
            <a:avLst/>
          </a:prstGeom>
          <a:ln w="5715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3926254-E23D-498F-B33C-F196762AA972}"/>
              </a:ext>
            </a:extLst>
          </p:cNvPr>
          <p:cNvSpPr txBox="1"/>
          <p:nvPr/>
        </p:nvSpPr>
        <p:spPr>
          <a:xfrm>
            <a:off x="497011" y="3517366"/>
            <a:ext cx="11113964" cy="2246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One key thing to understand is that this table and the right hand table in the Projects section are not the same.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This table shows you all Sub-Projects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The right hand table of the Projects section is just the Sub-Projects from this table that were added to that project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2B369F1-4481-4DCD-8EF2-89FAFF60BDCA}"/>
              </a:ext>
            </a:extLst>
          </p:cNvPr>
          <p:cNvSpPr txBox="1"/>
          <p:nvPr/>
        </p:nvSpPr>
        <p:spPr>
          <a:xfrm>
            <a:off x="5508200" y="733187"/>
            <a:ext cx="5674150" cy="5232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Tab three is called Sub-Project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DFDEB91-6CBF-4FAB-8A9A-6992CAA1B01A}"/>
              </a:ext>
            </a:extLst>
          </p:cNvPr>
          <p:cNvSpPr txBox="1"/>
          <p:nvPr/>
        </p:nvSpPr>
        <p:spPr>
          <a:xfrm>
            <a:off x="6169515" y="1860819"/>
            <a:ext cx="4455260" cy="95410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Sub-Projects are displayed in this table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53B30E6-2DF7-43B5-AFEB-3E90D4C4C1E2}"/>
              </a:ext>
            </a:extLst>
          </p:cNvPr>
          <p:cNvCxnSpPr>
            <a:cxnSpLocks/>
          </p:cNvCxnSpPr>
          <p:nvPr/>
        </p:nvCxnSpPr>
        <p:spPr>
          <a:xfrm flipH="1" flipV="1">
            <a:off x="1795829" y="238124"/>
            <a:ext cx="3497140" cy="756674"/>
          </a:xfrm>
          <a:prstGeom prst="straightConnector1">
            <a:avLst/>
          </a:prstGeom>
          <a:ln w="5715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72306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BBF551B-8874-4613-853F-346CDD3995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B79DD1B-02B5-427E-88BA-B01275732A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DF514EC3-727A-4148-BE18-A8C2BA57033B}"/>
              </a:ext>
            </a:extLst>
          </p:cNvPr>
          <p:cNvCxnSpPr>
            <a:cxnSpLocks/>
          </p:cNvCxnSpPr>
          <p:nvPr/>
        </p:nvCxnSpPr>
        <p:spPr>
          <a:xfrm flipH="1">
            <a:off x="1291905" y="470560"/>
            <a:ext cx="3693334" cy="13724"/>
          </a:xfrm>
          <a:prstGeom prst="straightConnector1">
            <a:avLst/>
          </a:prstGeom>
          <a:ln w="5715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71FCDE1-93F7-4780-B743-121FF51EC5BE}"/>
              </a:ext>
            </a:extLst>
          </p:cNvPr>
          <p:cNvSpPr txBox="1"/>
          <p:nvPr/>
        </p:nvSpPr>
        <p:spPr>
          <a:xfrm>
            <a:off x="5215211" y="150734"/>
            <a:ext cx="6849789" cy="5232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There are three Sub-Project functions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496A22E-30F5-4F01-A5C2-A44792478264}"/>
              </a:ext>
            </a:extLst>
          </p:cNvPr>
          <p:cNvSpPr/>
          <p:nvPr/>
        </p:nvSpPr>
        <p:spPr>
          <a:xfrm>
            <a:off x="83343" y="208950"/>
            <a:ext cx="1081562" cy="550669"/>
          </a:xfrm>
          <a:prstGeom prst="roundRect">
            <a:avLst/>
          </a:prstGeom>
          <a:noFill/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461154-7E0A-4771-81EF-8274B2545B39}"/>
              </a:ext>
            </a:extLst>
          </p:cNvPr>
          <p:cNvSpPr txBox="1"/>
          <p:nvPr/>
        </p:nvSpPr>
        <p:spPr>
          <a:xfrm>
            <a:off x="1707900" y="1130050"/>
            <a:ext cx="4721468" cy="181588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Add Sub-Project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: </a:t>
            </a:r>
          </a:p>
          <a:p>
            <a:pPr marL="514350" indent="-514350">
              <a:buAutoNum type="arabicPeriod"/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Click Add</a:t>
            </a:r>
          </a:p>
          <a:p>
            <a:pPr marL="514350" indent="-514350">
              <a:buAutoNum type="arabicPeriod"/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Fill in blank slate inserted into the table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C51CA2-3852-4BE0-BA1E-18CF841E2348}"/>
              </a:ext>
            </a:extLst>
          </p:cNvPr>
          <p:cNvSpPr txBox="1"/>
          <p:nvPr/>
        </p:nvSpPr>
        <p:spPr>
          <a:xfrm>
            <a:off x="1707900" y="3994025"/>
            <a:ext cx="4721468" cy="181588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Delete Sub-Project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: </a:t>
            </a:r>
          </a:p>
          <a:p>
            <a:pPr marL="514350" indent="-514350">
              <a:buAutoNum type="arabicPeriod"/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Select Sub-Project from table</a:t>
            </a:r>
          </a:p>
          <a:p>
            <a:pPr marL="514350" indent="-514350">
              <a:buAutoNum type="arabicPeriod"/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Click Delete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2263B5B-8932-44F0-8650-CC1DF54F3312}"/>
              </a:ext>
            </a:extLst>
          </p:cNvPr>
          <p:cNvSpPr txBox="1"/>
          <p:nvPr/>
        </p:nvSpPr>
        <p:spPr>
          <a:xfrm>
            <a:off x="6801417" y="2681387"/>
            <a:ext cx="4721468" cy="181588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Edit Sub-Project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: </a:t>
            </a:r>
          </a:p>
          <a:p>
            <a:pPr marL="514350" indent="-514350">
              <a:buAutoNum type="arabicPeriod"/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Select Sub-Project from table</a:t>
            </a:r>
          </a:p>
          <a:p>
            <a:pPr marL="514350" indent="-514350">
              <a:buAutoNum type="arabicPeriod"/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Click Edit</a:t>
            </a:r>
          </a:p>
        </p:txBody>
      </p:sp>
    </p:spTree>
    <p:extLst>
      <p:ext uri="{BB962C8B-B14F-4D97-AF65-F5344CB8AC3E}">
        <p14:creationId xmlns:p14="http://schemas.microsoft.com/office/powerpoint/2010/main" val="1128123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7A48543-255E-44CD-A530-A02C5D16C2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778E534-DB7D-4851-826B-601D1741E4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09E7E58-E48D-4CBC-917B-91CE32AE400D}"/>
              </a:ext>
            </a:extLst>
          </p:cNvPr>
          <p:cNvCxnSpPr>
            <a:cxnSpLocks/>
          </p:cNvCxnSpPr>
          <p:nvPr/>
        </p:nvCxnSpPr>
        <p:spPr>
          <a:xfrm flipH="1" flipV="1">
            <a:off x="1618780" y="905608"/>
            <a:ext cx="652137" cy="1881554"/>
          </a:xfrm>
          <a:prstGeom prst="straightConnector1">
            <a:avLst/>
          </a:prstGeom>
          <a:ln w="5715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A6FF295-31A0-4652-9A39-9F5D5DCD098B}"/>
              </a:ext>
            </a:extLst>
          </p:cNvPr>
          <p:cNvSpPr/>
          <p:nvPr/>
        </p:nvSpPr>
        <p:spPr>
          <a:xfrm>
            <a:off x="1098958" y="220307"/>
            <a:ext cx="637563" cy="536931"/>
          </a:xfrm>
          <a:prstGeom prst="roundRect">
            <a:avLst/>
          </a:prstGeom>
          <a:noFill/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71DB6E-05AB-42AC-8FCC-70E4F53FF99C}"/>
              </a:ext>
            </a:extLst>
          </p:cNvPr>
          <p:cNvSpPr txBox="1"/>
          <p:nvPr/>
        </p:nvSpPr>
        <p:spPr>
          <a:xfrm>
            <a:off x="662378" y="3139842"/>
            <a:ext cx="4700930" cy="138499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The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Table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 section adjusts what Sub-Project properties are displayed</a:t>
            </a:r>
          </a:p>
        </p:txBody>
      </p:sp>
    </p:spTree>
    <p:extLst>
      <p:ext uri="{BB962C8B-B14F-4D97-AF65-F5344CB8AC3E}">
        <p14:creationId xmlns:p14="http://schemas.microsoft.com/office/powerpoint/2010/main" val="36245539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CB6C41A-B26C-4518-96C4-5A862269C3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483849A-8CE2-4937-AA2B-9C6F888CF5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FBEE002-F014-40C3-A45B-A122C896341C}"/>
              </a:ext>
            </a:extLst>
          </p:cNvPr>
          <p:cNvCxnSpPr>
            <a:cxnSpLocks/>
          </p:cNvCxnSpPr>
          <p:nvPr/>
        </p:nvCxnSpPr>
        <p:spPr>
          <a:xfrm flipH="1" flipV="1">
            <a:off x="4513277" y="1912690"/>
            <a:ext cx="1732194" cy="425185"/>
          </a:xfrm>
          <a:prstGeom prst="straightConnector1">
            <a:avLst/>
          </a:prstGeom>
          <a:ln w="5715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F466322-7700-4585-BA78-62C333A130B9}"/>
              </a:ext>
            </a:extLst>
          </p:cNvPr>
          <p:cNvSpPr txBox="1"/>
          <p:nvPr/>
        </p:nvSpPr>
        <p:spPr>
          <a:xfrm>
            <a:off x="5886270" y="805191"/>
            <a:ext cx="4153080" cy="5232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Tab four is called Shift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1EC425C-2B15-4C61-A666-DF60DC059FF6}"/>
              </a:ext>
            </a:extLst>
          </p:cNvPr>
          <p:cNvSpPr/>
          <p:nvPr/>
        </p:nvSpPr>
        <p:spPr>
          <a:xfrm>
            <a:off x="1640680" y="28574"/>
            <a:ext cx="409575" cy="256651"/>
          </a:xfrm>
          <a:prstGeom prst="roundRect">
            <a:avLst/>
          </a:prstGeom>
          <a:noFill/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C134E4-4CBF-4F2E-8119-930A084B4C95}"/>
              </a:ext>
            </a:extLst>
          </p:cNvPr>
          <p:cNvSpPr txBox="1"/>
          <p:nvPr/>
        </p:nvSpPr>
        <p:spPr>
          <a:xfrm>
            <a:off x="6582754" y="2014145"/>
            <a:ext cx="4094771" cy="95410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Shifts are displayed in this table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712539A-800F-435D-B1AE-4C8E216258A4}"/>
              </a:ext>
            </a:extLst>
          </p:cNvPr>
          <p:cNvCxnSpPr>
            <a:cxnSpLocks/>
          </p:cNvCxnSpPr>
          <p:nvPr/>
        </p:nvCxnSpPr>
        <p:spPr>
          <a:xfrm flipH="1" flipV="1">
            <a:off x="2235445" y="285226"/>
            <a:ext cx="3497140" cy="756674"/>
          </a:xfrm>
          <a:prstGeom prst="straightConnector1">
            <a:avLst/>
          </a:prstGeom>
          <a:ln w="5715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40005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512AE27-0B71-4260-A706-E65EED8D69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3B6F180-EED2-4573-8996-79ED449BCD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59116D8-5274-4829-A305-CA3E4AB318D3}"/>
              </a:ext>
            </a:extLst>
          </p:cNvPr>
          <p:cNvCxnSpPr>
            <a:cxnSpLocks/>
          </p:cNvCxnSpPr>
          <p:nvPr/>
        </p:nvCxnSpPr>
        <p:spPr>
          <a:xfrm flipH="1">
            <a:off x="1644162" y="470560"/>
            <a:ext cx="3341077" cy="0"/>
          </a:xfrm>
          <a:prstGeom prst="straightConnector1">
            <a:avLst/>
          </a:prstGeom>
          <a:ln w="5715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4D53102-BD42-4D62-80FC-821647720590}"/>
              </a:ext>
            </a:extLst>
          </p:cNvPr>
          <p:cNvSpPr txBox="1"/>
          <p:nvPr/>
        </p:nvSpPr>
        <p:spPr>
          <a:xfrm>
            <a:off x="5215211" y="150734"/>
            <a:ext cx="5579789" cy="5232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There are three Shift functions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DE2F60E-B12A-4611-BB33-A57BAF41CFC1}"/>
              </a:ext>
            </a:extLst>
          </p:cNvPr>
          <p:cNvSpPr/>
          <p:nvPr/>
        </p:nvSpPr>
        <p:spPr>
          <a:xfrm>
            <a:off x="83343" y="208950"/>
            <a:ext cx="1021557" cy="557813"/>
          </a:xfrm>
          <a:prstGeom prst="roundRect">
            <a:avLst/>
          </a:prstGeom>
          <a:noFill/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F7CD2F-D094-46EA-9DBB-E68892D2D18C}"/>
              </a:ext>
            </a:extLst>
          </p:cNvPr>
          <p:cNvSpPr txBox="1"/>
          <p:nvPr/>
        </p:nvSpPr>
        <p:spPr>
          <a:xfrm>
            <a:off x="3127621" y="1037725"/>
            <a:ext cx="4721468" cy="181588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Add Shift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: </a:t>
            </a:r>
          </a:p>
          <a:p>
            <a:pPr marL="514350" indent="-514350">
              <a:buAutoNum type="arabicPeriod"/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Click Add</a:t>
            </a:r>
          </a:p>
          <a:p>
            <a:pPr marL="514350" indent="-514350">
              <a:buAutoNum type="arabicPeriod"/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Fill in provided dialog</a:t>
            </a:r>
          </a:p>
          <a:p>
            <a:pPr marL="514350" indent="-514350">
              <a:buAutoNum type="arabicPeriod"/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Press finish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DD7E34-F844-4E75-BCEA-AF2467E73C2B}"/>
              </a:ext>
            </a:extLst>
          </p:cNvPr>
          <p:cNvSpPr txBox="1"/>
          <p:nvPr/>
        </p:nvSpPr>
        <p:spPr>
          <a:xfrm>
            <a:off x="1008187" y="3217378"/>
            <a:ext cx="4721468" cy="26776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Edit Shift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: </a:t>
            </a:r>
          </a:p>
          <a:p>
            <a:pPr marL="514350" indent="-514350">
              <a:buAutoNum type="arabicPeriod"/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Select Sub-Project from table</a:t>
            </a:r>
          </a:p>
          <a:p>
            <a:pPr marL="514350" indent="-514350">
              <a:buAutoNum type="arabicPeriod"/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Click Edit</a:t>
            </a:r>
          </a:p>
          <a:p>
            <a:pPr marL="514350" indent="-514350">
              <a:buAutoNum type="arabicPeriod"/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Fill in provided dialog</a:t>
            </a:r>
          </a:p>
          <a:p>
            <a:pPr marL="514350" indent="-514350">
              <a:buAutoNum type="arabicPeriod"/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Press finish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0A46D8-280C-48B4-9334-49673E53D0CE}"/>
              </a:ext>
            </a:extLst>
          </p:cNvPr>
          <p:cNvSpPr txBox="1"/>
          <p:nvPr/>
        </p:nvSpPr>
        <p:spPr>
          <a:xfrm>
            <a:off x="6481887" y="3429000"/>
            <a:ext cx="4721468" cy="138499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Delete Shift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: </a:t>
            </a:r>
          </a:p>
          <a:p>
            <a:pPr marL="514350" indent="-514350">
              <a:buAutoNum type="arabicPeriod"/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Select Shift from table</a:t>
            </a:r>
          </a:p>
          <a:p>
            <a:pPr marL="514350" indent="-514350">
              <a:buAutoNum type="arabicPeriod"/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Click Delete</a:t>
            </a:r>
          </a:p>
        </p:txBody>
      </p:sp>
    </p:spTree>
    <p:extLst>
      <p:ext uri="{BB962C8B-B14F-4D97-AF65-F5344CB8AC3E}">
        <p14:creationId xmlns:p14="http://schemas.microsoft.com/office/powerpoint/2010/main" val="9955324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F181EFC-384C-49CF-AE04-4460C27376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C4CDF99-74A0-45EF-91AE-29B4DBE078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E65C75D-B5D5-49A9-93B7-363200FD342C}"/>
              </a:ext>
            </a:extLst>
          </p:cNvPr>
          <p:cNvSpPr txBox="1"/>
          <p:nvPr/>
        </p:nvSpPr>
        <p:spPr>
          <a:xfrm>
            <a:off x="1008187" y="3217378"/>
            <a:ext cx="4721468" cy="181588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Note  that a shift has as many rows as it needs for every thing that the person did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71BB5A0-2153-4F65-8133-B4D2785EB730}"/>
              </a:ext>
            </a:extLst>
          </p:cNvPr>
          <p:cNvCxnSpPr>
            <a:cxnSpLocks/>
          </p:cNvCxnSpPr>
          <p:nvPr/>
        </p:nvCxnSpPr>
        <p:spPr>
          <a:xfrm flipH="1" flipV="1">
            <a:off x="2933699" y="1879134"/>
            <a:ext cx="85726" cy="1130767"/>
          </a:xfrm>
          <a:prstGeom prst="straightConnector1">
            <a:avLst/>
          </a:prstGeom>
          <a:ln w="5715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596EB29-99D7-4C1F-88C7-79682E8962A1}"/>
              </a:ext>
            </a:extLst>
          </p:cNvPr>
          <p:cNvSpPr/>
          <p:nvPr/>
        </p:nvSpPr>
        <p:spPr>
          <a:xfrm>
            <a:off x="0" y="1127010"/>
            <a:ext cx="12192000" cy="452110"/>
          </a:xfrm>
          <a:prstGeom prst="roundRect">
            <a:avLst/>
          </a:prstGeom>
          <a:noFill/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3E3B69-F270-4B98-81FA-B89E2C7C4C23}"/>
              </a:ext>
            </a:extLst>
          </p:cNvPr>
          <p:cNvSpPr txBox="1"/>
          <p:nvPr/>
        </p:nvSpPr>
        <p:spPr>
          <a:xfrm>
            <a:off x="6523162" y="3276516"/>
            <a:ext cx="4721468" cy="181588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When you select a shift to Edit or Delete it you just have to click one of the rows for that shift.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62590F-56DC-43CF-99BD-F6C6F405FC22}"/>
              </a:ext>
            </a:extLst>
          </p:cNvPr>
          <p:cNvSpPr txBox="1"/>
          <p:nvPr/>
        </p:nvSpPr>
        <p:spPr>
          <a:xfrm>
            <a:off x="2933699" y="5297221"/>
            <a:ext cx="8124825" cy="95410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So for this example you could click rows</a:t>
            </a: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 2 or 3 in order to Edit the Admin’s Shift.</a:t>
            </a:r>
          </a:p>
        </p:txBody>
      </p:sp>
    </p:spTree>
    <p:extLst>
      <p:ext uri="{BB962C8B-B14F-4D97-AF65-F5344CB8AC3E}">
        <p14:creationId xmlns:p14="http://schemas.microsoft.com/office/powerpoint/2010/main" val="9717396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7E0BE57-DFDF-4438-83CC-610EECD8A1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EEB1B26-C959-48D2-BBFE-29D3FFDD1C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6C776631-CA93-4D94-A63F-3E3D1F460108}"/>
              </a:ext>
            </a:extLst>
          </p:cNvPr>
          <p:cNvCxnSpPr>
            <a:cxnSpLocks/>
          </p:cNvCxnSpPr>
          <p:nvPr/>
        </p:nvCxnSpPr>
        <p:spPr>
          <a:xfrm flipH="1" flipV="1">
            <a:off x="2226798" y="1015063"/>
            <a:ext cx="673212" cy="1958468"/>
          </a:xfrm>
          <a:prstGeom prst="straightConnector1">
            <a:avLst/>
          </a:prstGeom>
          <a:ln w="5715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0DD68D9-4B18-4220-A2A1-66C7829566AD}"/>
              </a:ext>
            </a:extLst>
          </p:cNvPr>
          <p:cNvSpPr/>
          <p:nvPr/>
        </p:nvSpPr>
        <p:spPr>
          <a:xfrm>
            <a:off x="1178718" y="204788"/>
            <a:ext cx="3175168" cy="559593"/>
          </a:xfrm>
          <a:prstGeom prst="roundRect">
            <a:avLst/>
          </a:prstGeom>
          <a:noFill/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D44F3E-15DD-4CAB-807F-92E839CC921B}"/>
              </a:ext>
            </a:extLst>
          </p:cNvPr>
          <p:cNvSpPr txBox="1"/>
          <p:nvPr/>
        </p:nvSpPr>
        <p:spPr>
          <a:xfrm>
            <a:off x="662378" y="3139842"/>
            <a:ext cx="4700930" cy="138499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The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Display By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section adjusts what shifts are displayed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4B87615-9331-4EF3-93D1-269C3832F2FD}"/>
              </a:ext>
            </a:extLst>
          </p:cNvPr>
          <p:cNvCxnSpPr>
            <a:cxnSpLocks/>
          </p:cNvCxnSpPr>
          <p:nvPr/>
        </p:nvCxnSpPr>
        <p:spPr>
          <a:xfrm flipH="1" flipV="1">
            <a:off x="5041783" y="889233"/>
            <a:ext cx="1054217" cy="794425"/>
          </a:xfrm>
          <a:prstGeom prst="straightConnector1">
            <a:avLst/>
          </a:prstGeom>
          <a:ln w="5715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3559AFA-4DAA-455F-9C2B-FC200C21C450}"/>
              </a:ext>
            </a:extLst>
          </p:cNvPr>
          <p:cNvSpPr/>
          <p:nvPr/>
        </p:nvSpPr>
        <p:spPr>
          <a:xfrm>
            <a:off x="4429998" y="204787"/>
            <a:ext cx="1028932" cy="559593"/>
          </a:xfrm>
          <a:prstGeom prst="roundRect">
            <a:avLst/>
          </a:prstGeom>
          <a:noFill/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C6E9DC-8CA5-4EA5-B41E-A128F7CDF3A4}"/>
              </a:ext>
            </a:extLst>
          </p:cNvPr>
          <p:cNvSpPr txBox="1"/>
          <p:nvPr/>
        </p:nvSpPr>
        <p:spPr>
          <a:xfrm>
            <a:off x="6387094" y="1153887"/>
            <a:ext cx="4726383" cy="138499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The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Time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 section lets you set the time frame of shifts you want displayed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9526500-B620-4E66-BE70-0F5F9A192F6A}"/>
              </a:ext>
            </a:extLst>
          </p:cNvPr>
          <p:cNvSpPr txBox="1"/>
          <p:nvPr/>
        </p:nvSpPr>
        <p:spPr>
          <a:xfrm>
            <a:off x="662378" y="4829972"/>
            <a:ext cx="8564172" cy="138499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If you want to see only the Admin’s Shifts you check the box next to Employee and enter Admin into the line edit to the right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BBD114F-C771-4D65-A94C-DA439CDEF6C0}"/>
              </a:ext>
            </a:extLst>
          </p:cNvPr>
          <p:cNvSpPr txBox="1"/>
          <p:nvPr/>
        </p:nvSpPr>
        <p:spPr>
          <a:xfrm>
            <a:off x="6414462" y="2765147"/>
            <a:ext cx="4726383" cy="95410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By default the current week is what is displayed</a:t>
            </a:r>
          </a:p>
        </p:txBody>
      </p:sp>
    </p:spTree>
    <p:extLst>
      <p:ext uri="{BB962C8B-B14F-4D97-AF65-F5344CB8AC3E}">
        <p14:creationId xmlns:p14="http://schemas.microsoft.com/office/powerpoint/2010/main" val="5633402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A5F2EC9-3B29-4F03-8A29-10161B4464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69BBE74-94C9-41E4-90F7-6F2B6CB330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304224B8-B6FE-45C1-A5C1-056D4E375BF9}"/>
              </a:ext>
            </a:extLst>
          </p:cNvPr>
          <p:cNvCxnSpPr>
            <a:cxnSpLocks/>
          </p:cNvCxnSpPr>
          <p:nvPr/>
        </p:nvCxnSpPr>
        <p:spPr>
          <a:xfrm flipV="1">
            <a:off x="6056851" y="604007"/>
            <a:ext cx="5276676" cy="838899"/>
          </a:xfrm>
          <a:prstGeom prst="straightConnector1">
            <a:avLst/>
          </a:prstGeom>
          <a:ln w="5715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AC95805-2CDE-4085-BA32-59176F498E8B}"/>
              </a:ext>
            </a:extLst>
          </p:cNvPr>
          <p:cNvSpPr/>
          <p:nvPr/>
        </p:nvSpPr>
        <p:spPr>
          <a:xfrm>
            <a:off x="11656219" y="335560"/>
            <a:ext cx="414338" cy="383578"/>
          </a:xfrm>
          <a:prstGeom prst="roundRect">
            <a:avLst/>
          </a:prstGeom>
          <a:noFill/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05F338-11DF-42C2-9AB0-048E9B7888E6}"/>
              </a:ext>
            </a:extLst>
          </p:cNvPr>
          <p:cNvSpPr txBox="1"/>
          <p:nvPr/>
        </p:nvSpPr>
        <p:spPr>
          <a:xfrm>
            <a:off x="454112" y="956346"/>
            <a:ext cx="5384626" cy="95410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A summation of all displayed shifts can be seen here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3957BE-74D4-42AC-BA54-A7ACE587FDD8}"/>
              </a:ext>
            </a:extLst>
          </p:cNvPr>
          <p:cNvSpPr txBox="1"/>
          <p:nvPr/>
        </p:nvSpPr>
        <p:spPr>
          <a:xfrm>
            <a:off x="454112" y="2389745"/>
            <a:ext cx="11131084" cy="181588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This can be easily used to see how much time was spent on one Project or how much someone worked in a year. All you have to do is adjust the Display By and Time Sections to your preferred specification.</a:t>
            </a:r>
          </a:p>
        </p:txBody>
      </p:sp>
    </p:spTree>
    <p:extLst>
      <p:ext uri="{BB962C8B-B14F-4D97-AF65-F5344CB8AC3E}">
        <p14:creationId xmlns:p14="http://schemas.microsoft.com/office/powerpoint/2010/main" val="37182270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948CEE3-797C-4495-A15B-CB0FCFE77D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3C422A3-B35C-4F44-87D4-7523DCB01E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04C0C19-AA14-4E7E-A78B-90D7D6476866}"/>
              </a:ext>
            </a:extLst>
          </p:cNvPr>
          <p:cNvSpPr txBox="1"/>
          <p:nvPr/>
        </p:nvSpPr>
        <p:spPr>
          <a:xfrm>
            <a:off x="6280552" y="805191"/>
            <a:ext cx="4964904" cy="5232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Tab five is called Settings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B5C725D-AEA9-4443-BB0E-9DE9D27358B7}"/>
              </a:ext>
            </a:extLst>
          </p:cNvPr>
          <p:cNvSpPr/>
          <p:nvPr/>
        </p:nvSpPr>
        <p:spPr>
          <a:xfrm>
            <a:off x="2003036" y="41275"/>
            <a:ext cx="518746" cy="243951"/>
          </a:xfrm>
          <a:prstGeom prst="roundRect">
            <a:avLst/>
          </a:prstGeom>
          <a:noFill/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8C3D44-6C5E-481C-A456-1574AFAE4D04}"/>
              </a:ext>
            </a:extLst>
          </p:cNvPr>
          <p:cNvSpPr txBox="1"/>
          <p:nvPr/>
        </p:nvSpPr>
        <p:spPr>
          <a:xfrm>
            <a:off x="6280552" y="1749099"/>
            <a:ext cx="4641414" cy="95410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This doesn’t affect the current tab you are on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B311ED2-78B4-4CEA-A010-43B2DC4914F7}"/>
              </a:ext>
            </a:extLst>
          </p:cNvPr>
          <p:cNvCxnSpPr>
            <a:cxnSpLocks/>
          </p:cNvCxnSpPr>
          <p:nvPr/>
        </p:nvCxnSpPr>
        <p:spPr>
          <a:xfrm flipH="1" flipV="1">
            <a:off x="2629727" y="285226"/>
            <a:ext cx="3497140" cy="756674"/>
          </a:xfrm>
          <a:prstGeom prst="straightConnector1">
            <a:avLst/>
          </a:prstGeom>
          <a:ln w="5715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7A2588A-1FFF-47D3-8CD5-FFBD7FA705B9}"/>
              </a:ext>
            </a:extLst>
          </p:cNvPr>
          <p:cNvSpPr txBox="1"/>
          <p:nvPr/>
        </p:nvSpPr>
        <p:spPr>
          <a:xfrm>
            <a:off x="3942826" y="3139098"/>
            <a:ext cx="6979140" cy="5232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As of now there are only three options</a:t>
            </a:r>
          </a:p>
        </p:txBody>
      </p:sp>
    </p:spTree>
    <p:extLst>
      <p:ext uri="{BB962C8B-B14F-4D97-AF65-F5344CB8AC3E}">
        <p14:creationId xmlns:p14="http://schemas.microsoft.com/office/powerpoint/2010/main" val="3554429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8C88492-42C6-4B35-AE85-FBC9AB1029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6065975-2FE6-41CD-A332-1DFF0E8C78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DB08919-F431-4B66-9398-5C5A0B5D1504}"/>
              </a:ext>
            </a:extLst>
          </p:cNvPr>
          <p:cNvSpPr txBox="1"/>
          <p:nvPr/>
        </p:nvSpPr>
        <p:spPr>
          <a:xfrm>
            <a:off x="2242005" y="499181"/>
            <a:ext cx="6683882" cy="5232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Click here to visit the Admin menu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A6F53E-4161-4D40-9FE2-8269108AE0F1}"/>
              </a:ext>
            </a:extLst>
          </p:cNvPr>
          <p:cNvSpPr txBox="1"/>
          <p:nvPr/>
        </p:nvSpPr>
        <p:spPr>
          <a:xfrm>
            <a:off x="3329271" y="4997942"/>
            <a:ext cx="6175455" cy="95410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Note this is only displayed when you login with an Admin account.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C4B2561-3474-4B5A-B301-8A16DEC30DEF}"/>
              </a:ext>
            </a:extLst>
          </p:cNvPr>
          <p:cNvCxnSpPr>
            <a:cxnSpLocks/>
          </p:cNvCxnSpPr>
          <p:nvPr/>
        </p:nvCxnSpPr>
        <p:spPr>
          <a:xfrm>
            <a:off x="5821960" y="1124125"/>
            <a:ext cx="274040" cy="1242929"/>
          </a:xfrm>
          <a:prstGeom prst="straightConnector1">
            <a:avLst/>
          </a:prstGeom>
          <a:ln w="5715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95642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0BC3FA2-AF89-47CF-9A47-A9B9A7818A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4016723-A02A-46E9-97B0-53B1B96C49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F520A19-8CF5-4BB8-B2CB-D9780D6B3B5D}"/>
              </a:ext>
            </a:extLst>
          </p:cNvPr>
          <p:cNvSpPr txBox="1"/>
          <p:nvPr/>
        </p:nvSpPr>
        <p:spPr>
          <a:xfrm>
            <a:off x="352338" y="3429000"/>
            <a:ext cx="4202884" cy="138499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The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Display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 section holds the Full screen and Maximize options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072BAA-2362-4A3A-9007-5A896D1D4D9C}"/>
              </a:ext>
            </a:extLst>
          </p:cNvPr>
          <p:cNvSpPr txBox="1"/>
          <p:nvPr/>
        </p:nvSpPr>
        <p:spPr>
          <a:xfrm>
            <a:off x="5085127" y="760393"/>
            <a:ext cx="6132352" cy="95410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The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Connection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 section holds the Connection option 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1C81A02-FF25-4821-BB63-C613CA3AA3DA}"/>
              </a:ext>
            </a:extLst>
          </p:cNvPr>
          <p:cNvCxnSpPr>
            <a:cxnSpLocks/>
          </p:cNvCxnSpPr>
          <p:nvPr/>
        </p:nvCxnSpPr>
        <p:spPr>
          <a:xfrm flipH="1" flipV="1">
            <a:off x="1804988" y="564356"/>
            <a:ext cx="2926403" cy="673091"/>
          </a:xfrm>
          <a:prstGeom prst="straightConnector1">
            <a:avLst/>
          </a:prstGeom>
          <a:ln w="5715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69217F7-DA74-47ED-81EC-A8B21B3BC41E}"/>
              </a:ext>
            </a:extLst>
          </p:cNvPr>
          <p:cNvCxnSpPr>
            <a:cxnSpLocks/>
          </p:cNvCxnSpPr>
          <p:nvPr/>
        </p:nvCxnSpPr>
        <p:spPr>
          <a:xfrm flipH="1" flipV="1">
            <a:off x="540544" y="914400"/>
            <a:ext cx="693707" cy="2357307"/>
          </a:xfrm>
          <a:prstGeom prst="straightConnector1">
            <a:avLst/>
          </a:prstGeom>
          <a:ln w="5715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A43AF5C-6DD7-470B-B990-40EF142F7322}"/>
              </a:ext>
            </a:extLst>
          </p:cNvPr>
          <p:cNvSpPr txBox="1"/>
          <p:nvPr/>
        </p:nvSpPr>
        <p:spPr>
          <a:xfrm>
            <a:off x="5615032" y="2096899"/>
            <a:ext cx="6132352" cy="2246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On your first use you set up the Connection settings. This button can be used if you connected to the wrong thing or want to adjust the connection.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831A294-9E37-44A1-BCF0-0C6A76A05666}"/>
              </a:ext>
            </a:extLst>
          </p:cNvPr>
          <p:cNvSpPr/>
          <p:nvPr/>
        </p:nvSpPr>
        <p:spPr>
          <a:xfrm>
            <a:off x="1045369" y="219076"/>
            <a:ext cx="654249" cy="541318"/>
          </a:xfrm>
          <a:prstGeom prst="roundRect">
            <a:avLst/>
          </a:prstGeom>
          <a:noFill/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632BBF8-B016-455F-80D1-DDB7797D5603}"/>
              </a:ext>
            </a:extLst>
          </p:cNvPr>
          <p:cNvSpPr/>
          <p:nvPr/>
        </p:nvSpPr>
        <p:spPr>
          <a:xfrm>
            <a:off x="76201" y="219076"/>
            <a:ext cx="931068" cy="541318"/>
          </a:xfrm>
          <a:prstGeom prst="roundRect">
            <a:avLst/>
          </a:prstGeom>
          <a:noFill/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2595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B56BB18-F610-48B9-80C4-38CB8774BD51}"/>
              </a:ext>
            </a:extLst>
          </p:cNvPr>
          <p:cNvSpPr txBox="1"/>
          <p:nvPr/>
        </p:nvSpPr>
        <p:spPr>
          <a:xfrm>
            <a:off x="3832588" y="1381125"/>
            <a:ext cx="3863612" cy="95410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With that you should be good to go.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F25D93-9657-4F23-8978-51AEF84326A3}"/>
              </a:ext>
            </a:extLst>
          </p:cNvPr>
          <p:cNvSpPr txBox="1"/>
          <p:nvPr/>
        </p:nvSpPr>
        <p:spPr>
          <a:xfrm>
            <a:off x="2881562" y="2876550"/>
            <a:ext cx="5765663" cy="95410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If you have a question email me at Joshua@aaconcreteinc.com</a:t>
            </a:r>
          </a:p>
        </p:txBody>
      </p:sp>
    </p:spTree>
    <p:extLst>
      <p:ext uri="{BB962C8B-B14F-4D97-AF65-F5344CB8AC3E}">
        <p14:creationId xmlns:p14="http://schemas.microsoft.com/office/powerpoint/2010/main" val="1126619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528F11F-861B-46CC-A5BE-3313B7FCD2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4C58DF5-AED0-44F3-8953-19069A5AA8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A1842C1-2129-4893-B10D-F430E09D5153}"/>
              </a:ext>
            </a:extLst>
          </p:cNvPr>
          <p:cNvSpPr txBox="1"/>
          <p:nvPr/>
        </p:nvSpPr>
        <p:spPr>
          <a:xfrm>
            <a:off x="5368248" y="374087"/>
            <a:ext cx="5889778" cy="5232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The Admin menu has 5 sections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A9CA48-9385-46BA-9BE8-E81744873B82}"/>
              </a:ext>
            </a:extLst>
          </p:cNvPr>
          <p:cNvSpPr txBox="1"/>
          <p:nvPr/>
        </p:nvSpPr>
        <p:spPr>
          <a:xfrm>
            <a:off x="8313137" y="1182231"/>
            <a:ext cx="3162650" cy="2246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Employee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Project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Sub-Project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Shift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Settings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44D9394-B954-4941-952C-2F48C30441AF}"/>
              </a:ext>
            </a:extLst>
          </p:cNvPr>
          <p:cNvCxnSpPr>
            <a:cxnSpLocks/>
          </p:cNvCxnSpPr>
          <p:nvPr/>
        </p:nvCxnSpPr>
        <p:spPr>
          <a:xfrm flipH="1" flipV="1">
            <a:off x="2659311" y="285228"/>
            <a:ext cx="5360739" cy="1880122"/>
          </a:xfrm>
          <a:prstGeom prst="straightConnector1">
            <a:avLst/>
          </a:prstGeom>
          <a:ln w="5715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CA744A2-0D87-4012-A837-0287CDB2A52A}"/>
              </a:ext>
            </a:extLst>
          </p:cNvPr>
          <p:cNvSpPr/>
          <p:nvPr/>
        </p:nvSpPr>
        <p:spPr>
          <a:xfrm>
            <a:off x="69850" y="50799"/>
            <a:ext cx="2488792" cy="234427"/>
          </a:xfrm>
          <a:prstGeom prst="roundRect">
            <a:avLst/>
          </a:prstGeom>
          <a:noFill/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69F40F1-3BD3-4563-B14D-963068379379}"/>
              </a:ext>
            </a:extLst>
          </p:cNvPr>
          <p:cNvSpPr txBox="1"/>
          <p:nvPr/>
        </p:nvSpPr>
        <p:spPr>
          <a:xfrm>
            <a:off x="386578" y="1745491"/>
            <a:ext cx="4512593" cy="95410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Click any of the tabs to navigate to that section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8A765D9-DA21-4D06-8441-468E9C82895A}"/>
              </a:ext>
            </a:extLst>
          </p:cNvPr>
          <p:cNvSpPr txBox="1"/>
          <p:nvPr/>
        </p:nvSpPr>
        <p:spPr>
          <a:xfrm>
            <a:off x="5893259" y="4791356"/>
            <a:ext cx="4839755" cy="95410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Click here to exit the Admin menu at any time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DDBCFBA-CE46-4CF6-A505-49BAC484CAC3}"/>
              </a:ext>
            </a:extLst>
          </p:cNvPr>
          <p:cNvCxnSpPr>
            <a:cxnSpLocks/>
          </p:cNvCxnSpPr>
          <p:nvPr/>
        </p:nvCxnSpPr>
        <p:spPr>
          <a:xfrm>
            <a:off x="10133901" y="5855516"/>
            <a:ext cx="1568741" cy="738080"/>
          </a:xfrm>
          <a:prstGeom prst="straightConnector1">
            <a:avLst/>
          </a:prstGeom>
          <a:ln w="5715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8161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06CF1D9-B0E2-46E5-B359-56D144C1AD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523C7A4-4C88-445C-8376-DCB0A69428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D109DAF-277F-4A06-B269-219D7E214F2B}"/>
              </a:ext>
            </a:extLst>
          </p:cNvPr>
          <p:cNvSpPr txBox="1"/>
          <p:nvPr/>
        </p:nvSpPr>
        <p:spPr>
          <a:xfrm>
            <a:off x="4057470" y="733187"/>
            <a:ext cx="5191306" cy="5232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Tab one is called Employee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1A1B84D-734F-48D1-8C38-6A3D443F5B90}"/>
              </a:ext>
            </a:extLst>
          </p:cNvPr>
          <p:cNvSpPr/>
          <p:nvPr/>
        </p:nvSpPr>
        <p:spPr>
          <a:xfrm>
            <a:off x="50006" y="53339"/>
            <a:ext cx="606201" cy="231887"/>
          </a:xfrm>
          <a:prstGeom prst="roundRect">
            <a:avLst/>
          </a:prstGeom>
          <a:noFill/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631F252-D224-4120-9442-702C88EDD5F5}"/>
              </a:ext>
            </a:extLst>
          </p:cNvPr>
          <p:cNvSpPr txBox="1"/>
          <p:nvPr/>
        </p:nvSpPr>
        <p:spPr>
          <a:xfrm>
            <a:off x="485855" y="4863595"/>
            <a:ext cx="4754359" cy="95410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Employees are displayed in the table below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865A5A0-007C-40B7-94B5-0600CCB00B3C}"/>
              </a:ext>
            </a:extLst>
          </p:cNvPr>
          <p:cNvCxnSpPr>
            <a:cxnSpLocks/>
          </p:cNvCxnSpPr>
          <p:nvPr/>
        </p:nvCxnSpPr>
        <p:spPr>
          <a:xfrm flipH="1" flipV="1">
            <a:off x="924191" y="1622999"/>
            <a:ext cx="1164668" cy="3097985"/>
          </a:xfrm>
          <a:prstGeom prst="straightConnector1">
            <a:avLst/>
          </a:prstGeom>
          <a:ln w="5715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50E7F72-8267-4326-932E-4CF3A8F1DAC0}"/>
              </a:ext>
            </a:extLst>
          </p:cNvPr>
          <p:cNvCxnSpPr>
            <a:cxnSpLocks/>
          </p:cNvCxnSpPr>
          <p:nvPr/>
        </p:nvCxnSpPr>
        <p:spPr>
          <a:xfrm flipH="1" flipV="1">
            <a:off x="924191" y="285226"/>
            <a:ext cx="2865296" cy="709573"/>
          </a:xfrm>
          <a:prstGeom prst="straightConnector1">
            <a:avLst/>
          </a:prstGeom>
          <a:ln w="5715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1878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FAC103F-FFAA-4C59-973B-6C8FF93136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075"/>
            <a:ext cx="12192000" cy="68580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A7080D7-AEF4-4329-95A2-F66D70DBF4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075"/>
            <a:ext cx="12192000" cy="6858000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5D8A531-67D4-49B2-851C-02DE8579A983}"/>
              </a:ext>
            </a:extLst>
          </p:cNvPr>
          <p:cNvCxnSpPr>
            <a:cxnSpLocks/>
          </p:cNvCxnSpPr>
          <p:nvPr/>
        </p:nvCxnSpPr>
        <p:spPr>
          <a:xfrm flipH="1" flipV="1">
            <a:off x="1315138" y="504524"/>
            <a:ext cx="3416253" cy="403417"/>
          </a:xfrm>
          <a:prstGeom prst="straightConnector1">
            <a:avLst/>
          </a:prstGeom>
          <a:ln w="5715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0CCB9E8-24AA-4FB9-973E-064623FA43F7}"/>
              </a:ext>
            </a:extLst>
          </p:cNvPr>
          <p:cNvSpPr txBox="1"/>
          <p:nvPr/>
        </p:nvSpPr>
        <p:spPr>
          <a:xfrm>
            <a:off x="5096339" y="567047"/>
            <a:ext cx="6730712" cy="95410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There are three functions in the Employee Section 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BE00B08-01B4-4939-ABBC-F6620A0BD497}"/>
              </a:ext>
            </a:extLst>
          </p:cNvPr>
          <p:cNvSpPr/>
          <p:nvPr/>
        </p:nvSpPr>
        <p:spPr>
          <a:xfrm>
            <a:off x="78581" y="243841"/>
            <a:ext cx="1038042" cy="537210"/>
          </a:xfrm>
          <a:prstGeom prst="roundRect">
            <a:avLst/>
          </a:prstGeom>
          <a:noFill/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9091F15-6260-421D-9B09-BF365FD20759}"/>
              </a:ext>
            </a:extLst>
          </p:cNvPr>
          <p:cNvSpPr txBox="1"/>
          <p:nvPr/>
        </p:nvSpPr>
        <p:spPr>
          <a:xfrm>
            <a:off x="5861822" y="2902418"/>
            <a:ext cx="4721469" cy="181588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Edit Employee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: </a:t>
            </a:r>
          </a:p>
          <a:p>
            <a:pPr marL="514350" indent="-514350">
              <a:buAutoNum type="arabicPeriod"/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Select Employee by clicking the table </a:t>
            </a:r>
          </a:p>
          <a:p>
            <a:pPr marL="514350" indent="-514350">
              <a:buAutoNum type="arabicPeriod"/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Click Edit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8B519FD-191E-4760-ACFD-D1F55493FD3C}"/>
              </a:ext>
            </a:extLst>
          </p:cNvPr>
          <p:cNvSpPr txBox="1"/>
          <p:nvPr/>
        </p:nvSpPr>
        <p:spPr>
          <a:xfrm>
            <a:off x="477824" y="2074126"/>
            <a:ext cx="4721468" cy="181588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Add Employee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: </a:t>
            </a:r>
          </a:p>
          <a:p>
            <a:pPr marL="514350" indent="-514350">
              <a:buAutoNum type="arabicPeriod"/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Click Add</a:t>
            </a:r>
          </a:p>
          <a:p>
            <a:pPr marL="514350" indent="-514350">
              <a:buAutoNum type="arabicPeriod"/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Fill in blank slate inserted into the table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0BE0BD7-E17C-4BCC-BB02-285BBD3547C3}"/>
              </a:ext>
            </a:extLst>
          </p:cNvPr>
          <p:cNvSpPr txBox="1"/>
          <p:nvPr/>
        </p:nvSpPr>
        <p:spPr>
          <a:xfrm>
            <a:off x="662530" y="4392903"/>
            <a:ext cx="4721468" cy="181588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Delete Employee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: </a:t>
            </a:r>
          </a:p>
          <a:p>
            <a:pPr marL="514350" indent="-514350">
              <a:buAutoNum type="arabicPeriod"/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Select Employee by clicking the table</a:t>
            </a:r>
          </a:p>
          <a:p>
            <a:pPr marL="514350" indent="-514350">
              <a:buAutoNum type="arabicPeriod"/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Click Delete</a:t>
            </a:r>
          </a:p>
        </p:txBody>
      </p:sp>
    </p:spTree>
    <p:extLst>
      <p:ext uri="{BB962C8B-B14F-4D97-AF65-F5344CB8AC3E}">
        <p14:creationId xmlns:p14="http://schemas.microsoft.com/office/powerpoint/2010/main" val="1631695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2A60AF6-14AE-4C26-803E-7DDA57180C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5CD3C1B-E3AB-44FE-A3ED-5307A1F48F7A}"/>
              </a:ext>
            </a:extLst>
          </p:cNvPr>
          <p:cNvCxnSpPr>
            <a:cxnSpLocks/>
          </p:cNvCxnSpPr>
          <p:nvPr/>
        </p:nvCxnSpPr>
        <p:spPr>
          <a:xfrm flipH="1" flipV="1">
            <a:off x="2237871" y="1028700"/>
            <a:ext cx="652137" cy="1881554"/>
          </a:xfrm>
          <a:prstGeom prst="straightConnector1">
            <a:avLst/>
          </a:prstGeom>
          <a:ln w="5715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5A05551-757C-4654-A4BE-3A4807142353}"/>
              </a:ext>
            </a:extLst>
          </p:cNvPr>
          <p:cNvSpPr/>
          <p:nvPr/>
        </p:nvSpPr>
        <p:spPr>
          <a:xfrm>
            <a:off x="1065860" y="227874"/>
            <a:ext cx="2344022" cy="571238"/>
          </a:xfrm>
          <a:prstGeom prst="roundRect">
            <a:avLst/>
          </a:prstGeom>
          <a:noFill/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5CB3A7-7A09-422C-9077-135CBA52AC1A}"/>
              </a:ext>
            </a:extLst>
          </p:cNvPr>
          <p:cNvSpPr txBox="1"/>
          <p:nvPr/>
        </p:nvSpPr>
        <p:spPr>
          <a:xfrm>
            <a:off x="662378" y="3139842"/>
            <a:ext cx="4455260" cy="138499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The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Table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 options adjust what Employee properties are displayed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6F16AE3-103B-49BD-83BC-C419758C6253}"/>
              </a:ext>
            </a:extLst>
          </p:cNvPr>
          <p:cNvCxnSpPr>
            <a:cxnSpLocks/>
          </p:cNvCxnSpPr>
          <p:nvPr/>
        </p:nvCxnSpPr>
        <p:spPr>
          <a:xfrm flipH="1" flipV="1">
            <a:off x="4794006" y="1028701"/>
            <a:ext cx="1301994" cy="817684"/>
          </a:xfrm>
          <a:prstGeom prst="straightConnector1">
            <a:avLst/>
          </a:prstGeom>
          <a:ln w="5715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EA139F0-4234-45BC-A864-BF6A21B1633E}"/>
              </a:ext>
            </a:extLst>
          </p:cNvPr>
          <p:cNvSpPr/>
          <p:nvPr/>
        </p:nvSpPr>
        <p:spPr>
          <a:xfrm>
            <a:off x="3435994" y="227875"/>
            <a:ext cx="1039748" cy="571238"/>
          </a:xfrm>
          <a:prstGeom prst="roundRect">
            <a:avLst/>
          </a:prstGeom>
          <a:noFill/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71DACE5-2B0D-4F5C-B8DC-080772D48D65}"/>
              </a:ext>
            </a:extLst>
          </p:cNvPr>
          <p:cNvSpPr txBox="1"/>
          <p:nvPr/>
        </p:nvSpPr>
        <p:spPr>
          <a:xfrm>
            <a:off x="6387094" y="1153887"/>
            <a:ext cx="4726383" cy="138499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The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Show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 options let you select what Employees are displayed</a:t>
            </a:r>
          </a:p>
        </p:txBody>
      </p:sp>
    </p:spTree>
    <p:extLst>
      <p:ext uri="{BB962C8B-B14F-4D97-AF65-F5344CB8AC3E}">
        <p14:creationId xmlns:p14="http://schemas.microsoft.com/office/powerpoint/2010/main" val="3909650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3E976BE-A118-41C5-B0EF-0CE25E0C48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0" y="1"/>
            <a:ext cx="12192000" cy="68580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E139C23-EF5B-482C-A4D2-853A69904C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DB1F289-8FAA-435E-B15D-A8A309C65D69}"/>
              </a:ext>
            </a:extLst>
          </p:cNvPr>
          <p:cNvSpPr txBox="1"/>
          <p:nvPr/>
        </p:nvSpPr>
        <p:spPr>
          <a:xfrm>
            <a:off x="5508404" y="285226"/>
            <a:ext cx="4574378" cy="5232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Tab two is called Project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2E12B4D-AABA-49AF-A595-1F010EE17DCC}"/>
              </a:ext>
            </a:extLst>
          </p:cNvPr>
          <p:cNvSpPr/>
          <p:nvPr/>
        </p:nvSpPr>
        <p:spPr>
          <a:xfrm>
            <a:off x="597877" y="38100"/>
            <a:ext cx="510198" cy="247126"/>
          </a:xfrm>
          <a:prstGeom prst="roundRect">
            <a:avLst/>
          </a:prstGeom>
          <a:noFill/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6AD9E8-DC7D-4AED-8695-4E87134D6CE7}"/>
              </a:ext>
            </a:extLst>
          </p:cNvPr>
          <p:cNvSpPr txBox="1"/>
          <p:nvPr/>
        </p:nvSpPr>
        <p:spPr>
          <a:xfrm>
            <a:off x="763711" y="3646859"/>
            <a:ext cx="4455260" cy="95410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Projects are displayed in the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left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hand table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DFD3E98-6222-4F00-84AB-586C92066784}"/>
              </a:ext>
            </a:extLst>
          </p:cNvPr>
          <p:cNvCxnSpPr>
            <a:cxnSpLocks/>
          </p:cNvCxnSpPr>
          <p:nvPr/>
        </p:nvCxnSpPr>
        <p:spPr>
          <a:xfrm flipH="1" flipV="1">
            <a:off x="698505" y="1551963"/>
            <a:ext cx="813772" cy="1877038"/>
          </a:xfrm>
          <a:prstGeom prst="straightConnector1">
            <a:avLst/>
          </a:prstGeom>
          <a:ln w="5715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23AD32A-B7DC-4EA5-8094-CB21F87C37D1}"/>
              </a:ext>
            </a:extLst>
          </p:cNvPr>
          <p:cNvCxnSpPr>
            <a:cxnSpLocks/>
          </p:cNvCxnSpPr>
          <p:nvPr/>
        </p:nvCxnSpPr>
        <p:spPr>
          <a:xfrm flipH="1" flipV="1">
            <a:off x="1280839" y="213920"/>
            <a:ext cx="4062948" cy="305488"/>
          </a:xfrm>
          <a:prstGeom prst="straightConnector1">
            <a:avLst/>
          </a:prstGeom>
          <a:ln w="5715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D510FFF-715C-40A7-B0B7-BAEBD3E23E02}"/>
              </a:ext>
            </a:extLst>
          </p:cNvPr>
          <p:cNvSpPr txBox="1"/>
          <p:nvPr/>
        </p:nvSpPr>
        <p:spPr>
          <a:xfrm>
            <a:off x="698505" y="5341310"/>
            <a:ext cx="4455260" cy="138499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Corresponding Sub-Projects are displayed in the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right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hand table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F8F136D-78F2-4063-B876-8D9B9389E10E}"/>
              </a:ext>
            </a:extLst>
          </p:cNvPr>
          <p:cNvCxnSpPr>
            <a:cxnSpLocks/>
          </p:cNvCxnSpPr>
          <p:nvPr/>
        </p:nvCxnSpPr>
        <p:spPr>
          <a:xfrm flipV="1">
            <a:off x="5284177" y="1644242"/>
            <a:ext cx="1385071" cy="4299359"/>
          </a:xfrm>
          <a:prstGeom prst="straightConnector1">
            <a:avLst/>
          </a:prstGeom>
          <a:ln w="5715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36287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7D47026-E954-426E-B75B-DE650839ED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111"/>
            <a:ext cx="12192000" cy="685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732F2E5-23B5-41A4-85EB-FCBBCBBC08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111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A54A5AC-8D31-410A-BA1A-637010DB56FB}"/>
              </a:ext>
            </a:extLst>
          </p:cNvPr>
          <p:cNvSpPr txBox="1"/>
          <p:nvPr/>
        </p:nvSpPr>
        <p:spPr>
          <a:xfrm>
            <a:off x="3020846" y="157580"/>
            <a:ext cx="5980541" cy="5232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There are three Project functions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D6BE850-D895-4368-85BF-DC6B4F869F0A}"/>
              </a:ext>
            </a:extLst>
          </p:cNvPr>
          <p:cNvSpPr/>
          <p:nvPr/>
        </p:nvSpPr>
        <p:spPr>
          <a:xfrm>
            <a:off x="87923" y="228601"/>
            <a:ext cx="1028699" cy="536330"/>
          </a:xfrm>
          <a:prstGeom prst="roundRect">
            <a:avLst/>
          </a:prstGeom>
          <a:noFill/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28671B-ACF9-47A6-A109-DCFD2204B23B}"/>
              </a:ext>
            </a:extLst>
          </p:cNvPr>
          <p:cNvSpPr txBox="1"/>
          <p:nvPr/>
        </p:nvSpPr>
        <p:spPr>
          <a:xfrm>
            <a:off x="6517306" y="2858093"/>
            <a:ext cx="4697635" cy="181588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Edit Project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: </a:t>
            </a:r>
          </a:p>
          <a:p>
            <a:pPr marL="514350" indent="-514350">
              <a:buAutoNum type="arabicPeriod"/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Select Project from table</a:t>
            </a:r>
          </a:p>
          <a:p>
            <a:pPr marL="514350" indent="-514350">
              <a:buAutoNum type="arabicPeriod"/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Click Edit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F51A79-4E06-4488-8C64-6D17E96D5FC7}"/>
              </a:ext>
            </a:extLst>
          </p:cNvPr>
          <p:cNvSpPr txBox="1"/>
          <p:nvPr/>
        </p:nvSpPr>
        <p:spPr>
          <a:xfrm>
            <a:off x="1116622" y="1485736"/>
            <a:ext cx="4721468" cy="181588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Add Project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: </a:t>
            </a:r>
          </a:p>
          <a:p>
            <a:pPr marL="514350" indent="-514350">
              <a:buAutoNum type="arabicPeriod"/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Click Add</a:t>
            </a:r>
          </a:p>
          <a:p>
            <a:pPr marL="514350" indent="-514350">
              <a:buAutoNum type="arabicPeriod"/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Fill in blank slate inserted into the table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207900-3837-4888-BC43-DA1F5AEDE930}"/>
              </a:ext>
            </a:extLst>
          </p:cNvPr>
          <p:cNvSpPr txBox="1"/>
          <p:nvPr/>
        </p:nvSpPr>
        <p:spPr>
          <a:xfrm>
            <a:off x="1116622" y="4282830"/>
            <a:ext cx="4721468" cy="181588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Delete Project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: </a:t>
            </a:r>
          </a:p>
          <a:p>
            <a:pPr marL="514350" indent="-514350">
              <a:buAutoNum type="arabicPeriod"/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Select Project from table</a:t>
            </a:r>
          </a:p>
          <a:p>
            <a:pPr marL="514350" indent="-514350">
              <a:buAutoNum type="arabicPeriod"/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Click Delete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9B4D26B-DCEF-4A57-A86E-EAC8BFA4A820}"/>
              </a:ext>
            </a:extLst>
          </p:cNvPr>
          <p:cNvCxnSpPr>
            <a:cxnSpLocks/>
          </p:cNvCxnSpPr>
          <p:nvPr/>
        </p:nvCxnSpPr>
        <p:spPr>
          <a:xfrm flipH="1">
            <a:off x="1315138" y="412344"/>
            <a:ext cx="1507193" cy="92180"/>
          </a:xfrm>
          <a:prstGeom prst="straightConnector1">
            <a:avLst/>
          </a:prstGeom>
          <a:ln w="5715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27229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61818CEB-1831-46F5-9A8F-8272AE3079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B6534FD-2825-4BE6-A26D-A8DF87D07077}"/>
              </a:ext>
            </a:extLst>
          </p:cNvPr>
          <p:cNvCxnSpPr>
            <a:cxnSpLocks/>
          </p:cNvCxnSpPr>
          <p:nvPr/>
        </p:nvCxnSpPr>
        <p:spPr>
          <a:xfrm flipH="1" flipV="1">
            <a:off x="1618780" y="905608"/>
            <a:ext cx="652137" cy="1881554"/>
          </a:xfrm>
          <a:prstGeom prst="straightConnector1">
            <a:avLst/>
          </a:prstGeom>
          <a:ln w="5715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B2FC8B0-5FA5-4BDE-A1FB-EFE634E22B2A}"/>
              </a:ext>
            </a:extLst>
          </p:cNvPr>
          <p:cNvSpPr/>
          <p:nvPr/>
        </p:nvSpPr>
        <p:spPr>
          <a:xfrm>
            <a:off x="1131094" y="220306"/>
            <a:ext cx="1014412" cy="553599"/>
          </a:xfrm>
          <a:prstGeom prst="roundRect">
            <a:avLst/>
          </a:prstGeom>
          <a:noFill/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E57BEE-681F-48C0-9016-DC041210033A}"/>
              </a:ext>
            </a:extLst>
          </p:cNvPr>
          <p:cNvSpPr txBox="1"/>
          <p:nvPr/>
        </p:nvSpPr>
        <p:spPr>
          <a:xfrm>
            <a:off x="662378" y="3139842"/>
            <a:ext cx="4700930" cy="138499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The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Table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 section adjusts what Project properties are displayed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732A07E-328F-4AB0-9910-EE5D3A688F09}"/>
              </a:ext>
            </a:extLst>
          </p:cNvPr>
          <p:cNvCxnSpPr>
            <a:cxnSpLocks/>
          </p:cNvCxnSpPr>
          <p:nvPr/>
        </p:nvCxnSpPr>
        <p:spPr>
          <a:xfrm flipH="1" flipV="1">
            <a:off x="3460185" y="806680"/>
            <a:ext cx="2668053" cy="1197966"/>
          </a:xfrm>
          <a:prstGeom prst="straightConnector1">
            <a:avLst/>
          </a:prstGeom>
          <a:ln w="5715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0B2D64F-C3FC-41B3-8591-F85E59D64145}"/>
              </a:ext>
            </a:extLst>
          </p:cNvPr>
          <p:cNvSpPr/>
          <p:nvPr/>
        </p:nvSpPr>
        <p:spPr>
          <a:xfrm>
            <a:off x="2145506" y="220307"/>
            <a:ext cx="1065942" cy="553599"/>
          </a:xfrm>
          <a:prstGeom prst="roundRect">
            <a:avLst/>
          </a:prstGeom>
          <a:noFill/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5D894A-A008-4E48-9FBC-AD1615A46D01}"/>
              </a:ext>
            </a:extLst>
          </p:cNvPr>
          <p:cNvSpPr txBox="1"/>
          <p:nvPr/>
        </p:nvSpPr>
        <p:spPr>
          <a:xfrm>
            <a:off x="6387094" y="1153887"/>
            <a:ext cx="4726383" cy="138499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The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Show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 sections lets you select what Projects are display</a:t>
            </a:r>
          </a:p>
        </p:txBody>
      </p:sp>
    </p:spTree>
    <p:extLst>
      <p:ext uri="{BB962C8B-B14F-4D97-AF65-F5344CB8AC3E}">
        <p14:creationId xmlns:p14="http://schemas.microsoft.com/office/powerpoint/2010/main" val="7083930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528</TotalTime>
  <Words>645</Words>
  <Application>Microsoft Office PowerPoint</Application>
  <PresentationFormat>Widescreen</PresentationFormat>
  <Paragraphs>92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Montserrat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Joshua</dc:creator>
  <cp:lastModifiedBy>Joshua</cp:lastModifiedBy>
  <cp:revision>47</cp:revision>
  <dcterms:created xsi:type="dcterms:W3CDTF">2017-06-14T15:11:11Z</dcterms:created>
  <dcterms:modified xsi:type="dcterms:W3CDTF">2017-07-26T14:29:01Z</dcterms:modified>
</cp:coreProperties>
</file>