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B6F08F-18FC-448B-B43D-CC9C193ACAB0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76F2-BF8C-4B8C-A8FB-5EDDE71CB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9DEF7-3ED0-4DF7-A6F6-1A17EB1F9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4BBD-1A90-48E4-BF4A-C0A0B8CD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1DF2-DC64-4588-AC07-0BE163B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2E6F-D6BC-4888-97A7-B4CFC320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2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27B6-BF48-4554-9AA7-1058891F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7F458-E77E-4C5B-B5C6-26220F4B3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BDBB9-D786-4BFD-A346-0EE491D2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E97C-DF79-43F3-8A2C-27FE4DA0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F8A9-845A-490A-8F24-96832385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0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2790B-8B27-4D3A-A529-AC3098BE0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7FC1F-6324-4410-B5B7-C061FB482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594A5-A0BD-4615-AD55-66B319A3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C98EA-966D-4D69-842B-1D0CB0F8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3DBD-1700-47B4-8ED4-C383D646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8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73B2-770B-422A-964E-6D4210FA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4148-272A-45BC-BEBD-1C06CA36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4CF22-31C4-4E71-A039-E1D78DB8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633D1-1A87-491D-A30E-2DC787C9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4DA19-C2E4-4518-AEBA-7C992D57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DA8A-FC0E-4539-8440-BF2A10A7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DFEB7-FF05-4907-9B35-D313D042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8644-A1D4-46B8-9211-370C2626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BA584-E452-41A9-AFB7-DE515A04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126D-947B-4C27-8A1A-56099746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3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0D82-BB2E-4C3B-955C-19792EA4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7B74-D476-41CD-8A65-9BAF6E59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EC1E-FEAA-4D1F-A68F-5B3ED13A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1D8AD-6FEC-4330-A40B-FD9BDDD6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8B6BA-4C9B-49A3-B1B1-E5B6D267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B9825-E00E-4BCD-843B-9FE435B0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40C7-3689-412C-B633-CDB5973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1834B-49AB-4E8F-B59E-08BF4780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8E7C5-7D8B-44A5-90E8-F21AF0C4C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91596-5DF9-4B6B-8579-A7F579418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F76C5-43CE-461C-AE81-1E0A1C443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C125A-3B63-41C8-9B10-84F2FB28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011BC-618F-417E-B087-7A8C1B1D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B59C9-0873-4CE6-A8F7-B75E41A1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2A72-A970-4368-8285-62BE9C0A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3F01A-BC5F-4C33-8CA0-3CEEF920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09DE1-31DE-4ACB-A469-5C99CE32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A6402-08F0-4697-8660-96EAA9A5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2B190-702C-4176-B8B0-98D11447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85F8F-11C8-427C-B403-4CE7F106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F2DAD-F0DF-4EA3-A9F3-E6ED0C65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3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9C3E-F160-4B12-8137-9B1E078C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BC92-84D0-451C-B1E4-4E941D22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B1156-0401-4911-B3A7-98242F6B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23D15-F3DC-41C0-BEEC-8CAFD1DF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0F868-594C-4474-AFC6-2C39AD52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6FA37-C8CB-4942-81BD-CABDE0EF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DE1-B4DB-4DD7-A3F4-0C5B38CD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CFCE0-34EF-45CB-BECA-F3508B6BB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16388-F834-4CCE-A05B-7AFAF0064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603E5-ACDB-4B0F-9473-8BC86F61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55D28-0BEC-48BA-991D-5A725F7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36084-9CAE-4ABC-8EA9-6F2B4905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3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AB3FE-D811-44F4-84A1-D168164E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13207-23B9-4705-9997-54C5F8AA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8D2B-38F3-429C-B232-BBA8EBD44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A3A9-6E01-48CD-BF64-400F63306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1CE9-32E0-427D-8894-B0897158A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B1B85F-AEEB-4A25-9824-6E1EE2595B5A}"/>
              </a:ext>
            </a:extLst>
          </p:cNvPr>
          <p:cNvSpPr txBox="1"/>
          <p:nvPr/>
        </p:nvSpPr>
        <p:spPr>
          <a:xfrm>
            <a:off x="1207972" y="3145949"/>
            <a:ext cx="4629794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E46E0-0D5E-4124-843F-66873E7D7B00}"/>
              </a:ext>
            </a:extLst>
          </p:cNvPr>
          <p:cNvSpPr txBox="1"/>
          <p:nvPr/>
        </p:nvSpPr>
        <p:spPr>
          <a:xfrm>
            <a:off x="335561" y="4404297"/>
            <a:ext cx="11610362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(2) – Connecting tablet to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ShopNetwork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(?) – Connecting Time-Track to Database From Office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(?) – Connecting Time-Track to Database From Shop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FBB89-BA64-4058-AF2F-B2A2B2885103}"/>
              </a:ext>
            </a:extLst>
          </p:cNvPr>
          <p:cNvSpPr txBox="1"/>
          <p:nvPr/>
        </p:nvSpPr>
        <p:spPr>
          <a:xfrm>
            <a:off x="1468053" y="773262"/>
            <a:ext cx="9345378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Connection Guide</a:t>
            </a:r>
          </a:p>
        </p:txBody>
      </p:sp>
    </p:spTree>
    <p:extLst>
      <p:ext uri="{BB962C8B-B14F-4D97-AF65-F5344CB8AC3E}">
        <p14:creationId xmlns:p14="http://schemas.microsoft.com/office/powerpoint/2010/main" val="427482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5EDCF0-9122-4625-AC49-B9680E2525E8}"/>
              </a:ext>
            </a:extLst>
          </p:cNvPr>
          <p:cNvSpPr txBox="1"/>
          <p:nvPr/>
        </p:nvSpPr>
        <p:spPr>
          <a:xfrm>
            <a:off x="452963" y="419526"/>
            <a:ext cx="1782860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6634E-E5CC-4B0D-A5CB-195CB3473732}"/>
              </a:ext>
            </a:extLst>
          </p:cNvPr>
          <p:cNvSpPr txBox="1"/>
          <p:nvPr/>
        </p:nvSpPr>
        <p:spPr>
          <a:xfrm>
            <a:off x="452962" y="1519882"/>
            <a:ext cx="585383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Left click on the network icon in the bottom right hand side of the screen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1DECEB-4778-47DC-9197-C9409B95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148" y="419526"/>
            <a:ext cx="1876425" cy="14287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B985CB-2E11-4BD8-A6C4-A4AED025564C}"/>
              </a:ext>
            </a:extLst>
          </p:cNvPr>
          <p:cNvCxnSpPr>
            <a:cxnSpLocks/>
          </p:cNvCxnSpPr>
          <p:nvPr/>
        </p:nvCxnSpPr>
        <p:spPr>
          <a:xfrm>
            <a:off x="6452075" y="1658381"/>
            <a:ext cx="2358639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C81F820-D846-4F21-AF12-248E678D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148" y="2699756"/>
            <a:ext cx="2358685" cy="38132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DCB274-4527-43E3-A1DD-DB9E29C8B901}"/>
              </a:ext>
            </a:extLst>
          </p:cNvPr>
          <p:cNvSpPr txBox="1"/>
          <p:nvPr/>
        </p:nvSpPr>
        <p:spPr>
          <a:xfrm>
            <a:off x="452962" y="2445681"/>
            <a:ext cx="58538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This window will pop up. Left click the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ShopNetwork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button, and then click the ‘Connect’ button that will appear.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6A3578-72E6-46E6-B1E2-40C11D44E81D}"/>
              </a:ext>
            </a:extLst>
          </p:cNvPr>
          <p:cNvCxnSpPr>
            <a:cxnSpLocks/>
          </p:cNvCxnSpPr>
          <p:nvPr/>
        </p:nvCxnSpPr>
        <p:spPr>
          <a:xfrm>
            <a:off x="6391665" y="2584180"/>
            <a:ext cx="1675565" cy="919596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7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25F1D-4C6B-4522-B718-8441C8E7DA9E}"/>
              </a:ext>
            </a:extLst>
          </p:cNvPr>
          <p:cNvSpPr txBox="1"/>
          <p:nvPr/>
        </p:nvSpPr>
        <p:spPr>
          <a:xfrm>
            <a:off x="452963" y="419526"/>
            <a:ext cx="1890261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2: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9DF06-F330-4230-95C6-A31F13B7648E}"/>
              </a:ext>
            </a:extLst>
          </p:cNvPr>
          <p:cNvSpPr txBox="1"/>
          <p:nvPr/>
        </p:nvSpPr>
        <p:spPr>
          <a:xfrm>
            <a:off x="452962" y="1519882"/>
            <a:ext cx="585383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Left click on the network icon in the bottom right hand side of the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B0C805-0AC1-415B-9CCD-73F3EEAD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148" y="419526"/>
            <a:ext cx="1876425" cy="14287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F339A4-5626-4842-A3B8-7F9888E682D3}"/>
              </a:ext>
            </a:extLst>
          </p:cNvPr>
          <p:cNvCxnSpPr>
            <a:cxnSpLocks/>
          </p:cNvCxnSpPr>
          <p:nvPr/>
        </p:nvCxnSpPr>
        <p:spPr>
          <a:xfrm>
            <a:off x="6452075" y="1658381"/>
            <a:ext cx="2358639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20BAF4-8F3C-48C9-AB6F-FF678F27323B}"/>
              </a:ext>
            </a:extLst>
          </p:cNvPr>
          <p:cNvSpPr txBox="1"/>
          <p:nvPr/>
        </p:nvSpPr>
        <p:spPr>
          <a:xfrm>
            <a:off x="452961" y="2189351"/>
            <a:ext cx="4845431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Of the two options select ‘Open Network and Sharing Center.’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2E0312-28FD-4F79-AEE4-9C9AC734C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320" y="2327850"/>
            <a:ext cx="5830679" cy="32859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D6C0A7-E350-4753-85CA-7EF813114E15}"/>
              </a:ext>
            </a:extLst>
          </p:cNvPr>
          <p:cNvSpPr txBox="1"/>
          <p:nvPr/>
        </p:nvSpPr>
        <p:spPr>
          <a:xfrm>
            <a:off x="452960" y="2858820"/>
            <a:ext cx="2409881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Something like this will open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5A770-0636-421E-A4DE-FFC1CD1B0384}"/>
              </a:ext>
            </a:extLst>
          </p:cNvPr>
          <p:cNvSpPr txBox="1"/>
          <p:nvPr/>
        </p:nvSpPr>
        <p:spPr>
          <a:xfrm>
            <a:off x="452960" y="3528289"/>
            <a:ext cx="573419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Left click near the middle of the screen where is says ‘Wi-Fi(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ShopNetwork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DBB4E1-6A0A-4E08-9C85-99B12C383703}"/>
              </a:ext>
            </a:extLst>
          </p:cNvPr>
          <p:cNvCxnSpPr>
            <a:cxnSpLocks/>
          </p:cNvCxnSpPr>
          <p:nvPr/>
        </p:nvCxnSpPr>
        <p:spPr>
          <a:xfrm>
            <a:off x="3083609" y="2990100"/>
            <a:ext cx="2358639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1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090B48-6EC9-4304-A848-78B6782E5049}"/>
              </a:ext>
            </a:extLst>
          </p:cNvPr>
          <p:cNvSpPr txBox="1"/>
          <p:nvPr/>
        </p:nvSpPr>
        <p:spPr>
          <a:xfrm>
            <a:off x="452963" y="419526"/>
            <a:ext cx="189346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3: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70B15-DA00-4842-92E1-210497C16558}"/>
              </a:ext>
            </a:extLst>
          </p:cNvPr>
          <p:cNvSpPr txBox="1"/>
          <p:nvPr/>
        </p:nvSpPr>
        <p:spPr>
          <a:xfrm>
            <a:off x="452963" y="1537119"/>
            <a:ext cx="387120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That will bring up a window called ‘Wi-Fi Status’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E60BF-0847-4A36-A457-203ED790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534" y="419526"/>
            <a:ext cx="2448719" cy="30356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7CE013-FAD0-4BE8-9B89-2E00BAA39F60}"/>
              </a:ext>
            </a:extLst>
          </p:cNvPr>
          <p:cNvCxnSpPr>
            <a:cxnSpLocks/>
          </p:cNvCxnSpPr>
          <p:nvPr/>
        </p:nvCxnSpPr>
        <p:spPr>
          <a:xfrm>
            <a:off x="4760007" y="1682593"/>
            <a:ext cx="2750323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8AE4E5-C1E9-4874-B5ED-B703F854D91F}"/>
              </a:ext>
            </a:extLst>
          </p:cNvPr>
          <p:cNvSpPr txBox="1"/>
          <p:nvPr/>
        </p:nvSpPr>
        <p:spPr>
          <a:xfrm>
            <a:off x="452963" y="2223825"/>
            <a:ext cx="18934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Left click ‘Properties’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22197D-26DE-41C1-8232-BD17501B4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535" y="3551957"/>
            <a:ext cx="2448719" cy="31570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3773D9-B710-4823-98F5-BD290AEE9CB5}"/>
              </a:ext>
            </a:extLst>
          </p:cNvPr>
          <p:cNvSpPr txBox="1"/>
          <p:nvPr/>
        </p:nvSpPr>
        <p:spPr>
          <a:xfrm>
            <a:off x="452963" y="2910531"/>
            <a:ext cx="413612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That will bring up a window called ‘Wi-Fi Properties’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5B998-C76C-47C2-AAB4-C51E9D2B93A0}"/>
              </a:ext>
            </a:extLst>
          </p:cNvPr>
          <p:cNvCxnSpPr>
            <a:cxnSpLocks/>
          </p:cNvCxnSpPr>
          <p:nvPr/>
        </p:nvCxnSpPr>
        <p:spPr>
          <a:xfrm>
            <a:off x="4958296" y="3076486"/>
            <a:ext cx="2552034" cy="1008404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CA80A5-F79A-4A65-B2B3-365627FE0C4A}"/>
              </a:ext>
            </a:extLst>
          </p:cNvPr>
          <p:cNvSpPr txBox="1"/>
          <p:nvPr/>
        </p:nvSpPr>
        <p:spPr>
          <a:xfrm>
            <a:off x="452962" y="3597237"/>
            <a:ext cx="4136129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Left Click ‘Internet Protocol Version 4(TCP/IPv4), and then click ‘Properties’</a:t>
            </a:r>
          </a:p>
        </p:txBody>
      </p:sp>
    </p:spTree>
    <p:extLst>
      <p:ext uri="{BB962C8B-B14F-4D97-AF65-F5344CB8AC3E}">
        <p14:creationId xmlns:p14="http://schemas.microsoft.com/office/powerpoint/2010/main" val="24814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1EB79-6883-43B3-9FBB-4A1D56137110}"/>
              </a:ext>
            </a:extLst>
          </p:cNvPr>
          <p:cNvSpPr txBox="1"/>
          <p:nvPr/>
        </p:nvSpPr>
        <p:spPr>
          <a:xfrm>
            <a:off x="452963" y="419526"/>
            <a:ext cx="1896673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4: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FB2A6-E083-402F-B44C-0DCB171E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041" y="773469"/>
            <a:ext cx="2973694" cy="3382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D3ACFB-8DE3-458D-BF60-6854562A2505}"/>
              </a:ext>
            </a:extLst>
          </p:cNvPr>
          <p:cNvSpPr txBox="1"/>
          <p:nvPr/>
        </p:nvSpPr>
        <p:spPr>
          <a:xfrm>
            <a:off x="452963" y="1537119"/>
            <a:ext cx="3871209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That will bring up a window called ‘Internet Protocol Version 4 (TCP/IPv4) Properties’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9132BE-0FCF-48A3-9AEC-21FC2E865C11}"/>
              </a:ext>
            </a:extLst>
          </p:cNvPr>
          <p:cNvCxnSpPr>
            <a:cxnSpLocks/>
          </p:cNvCxnSpPr>
          <p:nvPr/>
        </p:nvCxnSpPr>
        <p:spPr>
          <a:xfrm>
            <a:off x="4760007" y="1682593"/>
            <a:ext cx="2750323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03A7FC-8EBB-48D6-8707-1F90E6D521BF}"/>
              </a:ext>
            </a:extLst>
          </p:cNvPr>
          <p:cNvSpPr txBox="1"/>
          <p:nvPr/>
        </p:nvSpPr>
        <p:spPr>
          <a:xfrm>
            <a:off x="492627" y="4491615"/>
            <a:ext cx="3871209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Press ‘Ok’, ‘Ok’, ‘Close’ to close all of those windows and then go to the next slide to connect to the database.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8B1F5-706E-401E-BE17-7FE51BF7764C}"/>
              </a:ext>
            </a:extLst>
          </p:cNvPr>
          <p:cNvSpPr txBox="1"/>
          <p:nvPr/>
        </p:nvSpPr>
        <p:spPr>
          <a:xfrm>
            <a:off x="452963" y="3798295"/>
            <a:ext cx="387120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‘Subnet mask:’ should be 255.255.255.0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0B2C5-EC1C-4914-9DDF-648DF18D8FE2}"/>
              </a:ext>
            </a:extLst>
          </p:cNvPr>
          <p:cNvSpPr txBox="1"/>
          <p:nvPr/>
        </p:nvSpPr>
        <p:spPr>
          <a:xfrm>
            <a:off x="452963" y="3101811"/>
            <a:ext cx="387120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‘IP address:’ should be 192.168.0.145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61BB0-AEA0-4392-9FDB-96286EBB7481}"/>
              </a:ext>
            </a:extLst>
          </p:cNvPr>
          <p:cNvSpPr txBox="1"/>
          <p:nvPr/>
        </p:nvSpPr>
        <p:spPr>
          <a:xfrm>
            <a:off x="452963" y="2408491"/>
            <a:ext cx="3871209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on the radio button called ‘Use the following IP address:’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7B7D0-8C30-47DD-B9E4-B10E3DCA67D7}"/>
              </a:ext>
            </a:extLst>
          </p:cNvPr>
          <p:cNvSpPr txBox="1"/>
          <p:nvPr/>
        </p:nvSpPr>
        <p:spPr>
          <a:xfrm>
            <a:off x="492627" y="5548475"/>
            <a:ext cx="812153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Note the last three digit of ‘IP address’ can be 145-150 for sure(I have tested those). Just make sure that each tablet gets its own number!</a:t>
            </a:r>
          </a:p>
        </p:txBody>
      </p:sp>
    </p:spTree>
    <p:extLst>
      <p:ext uri="{BB962C8B-B14F-4D97-AF65-F5344CB8AC3E}">
        <p14:creationId xmlns:p14="http://schemas.microsoft.com/office/powerpoint/2010/main" val="213690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</dc:creator>
  <cp:lastModifiedBy>Joshua</cp:lastModifiedBy>
  <cp:revision>6</cp:revision>
  <dcterms:created xsi:type="dcterms:W3CDTF">2017-07-27T18:34:49Z</dcterms:created>
  <dcterms:modified xsi:type="dcterms:W3CDTF">2017-07-27T19:42:49Z</dcterms:modified>
</cp:coreProperties>
</file>