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 id="269" r:id="rId15"/>
    <p:sldId id="270" r:id="rId16"/>
    <p:sldId id="271" r:id="rId17"/>
    <p:sldId id="272" r:id="rId18"/>
    <p:sldId id="273" r:id="rId19"/>
    <p:sldId id="275" r:id="rId20"/>
    <p:sldId id="276" r:id="rId21"/>
    <p:sldId id="277"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39350-6F46-466B-B569-428021740885}" type="datetimeFigureOut">
              <a:rPr lang="en-US" smtClean="0"/>
              <a:t>7/18/2017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A97C5-4DD2-4CBA-A6F0-FF11A390DB67}" type="slidenum">
              <a:rPr lang="en-US" smtClean="0"/>
              <a:t>‹#›</a:t>
            </a:fld>
            <a:endParaRPr lang="en-US"/>
          </a:p>
        </p:txBody>
      </p:sp>
    </p:spTree>
    <p:extLst>
      <p:ext uri="{BB962C8B-B14F-4D97-AF65-F5344CB8AC3E}">
        <p14:creationId xmlns:p14="http://schemas.microsoft.com/office/powerpoint/2010/main" val="174845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A229-FB50-4A5F-8B6C-67BE426F6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69F188-B5A6-4551-94A4-D0ED4782F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D56045-4723-4E82-A3D3-9D1680F29287}"/>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5" name="Footer Placeholder 4">
            <a:extLst>
              <a:ext uri="{FF2B5EF4-FFF2-40B4-BE49-F238E27FC236}">
                <a16:creationId xmlns:a16="http://schemas.microsoft.com/office/drawing/2014/main" id="{529C535D-54BF-427B-A263-99EA38F9D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06E9D-61F1-41F0-8C44-BEF857326985}"/>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239723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1BA7-5487-481E-884C-B3275954B8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C006EE-590D-4C84-B83C-5A148FF0EB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1F827-FC31-4BFC-940C-532EA6F5088A}"/>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5" name="Footer Placeholder 4">
            <a:extLst>
              <a:ext uri="{FF2B5EF4-FFF2-40B4-BE49-F238E27FC236}">
                <a16:creationId xmlns:a16="http://schemas.microsoft.com/office/drawing/2014/main" id="{382EEBAD-350A-4A83-90C9-3CC107BCD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29EE4-5551-4A3E-8C24-9E50FAB2F172}"/>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140267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82ABD-07E9-4B3F-8766-8E71A473E8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A63D1D-1E24-4739-A6B2-292C356E39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36ED7-A984-4939-A575-ACE164EAE50B}"/>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5" name="Footer Placeholder 4">
            <a:extLst>
              <a:ext uri="{FF2B5EF4-FFF2-40B4-BE49-F238E27FC236}">
                <a16:creationId xmlns:a16="http://schemas.microsoft.com/office/drawing/2014/main" id="{6B36BDF5-A404-4720-AC5D-5D7A7B671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33B2E-07A2-4FA9-B867-7E9E4544916C}"/>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177228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4FA7-DDE2-4DBE-B5CF-0295915A58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AFD3A-4DEF-4F74-A73E-CD9B8C77C1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61473-353E-4DEE-995F-DA07F178220D}"/>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5" name="Footer Placeholder 4">
            <a:extLst>
              <a:ext uri="{FF2B5EF4-FFF2-40B4-BE49-F238E27FC236}">
                <a16:creationId xmlns:a16="http://schemas.microsoft.com/office/drawing/2014/main" id="{7C5787D7-BD51-4EA9-BF33-94E35A8A7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E3E9F-ECB9-43FE-8B17-472605379B3C}"/>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60494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F1A7-294C-4838-920F-6A9531391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9754D4-E083-4530-A0C1-BF4BAEE5F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5536E5-37FD-4E23-AC71-9C8F1C052055}"/>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5" name="Footer Placeholder 4">
            <a:extLst>
              <a:ext uri="{FF2B5EF4-FFF2-40B4-BE49-F238E27FC236}">
                <a16:creationId xmlns:a16="http://schemas.microsoft.com/office/drawing/2014/main" id="{64836392-0A1E-47E8-BE82-06BD2304C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AE1FB-91DA-45CC-A1BD-6986CB30711B}"/>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271345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784F-7862-4161-9112-36B0447384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E6CB4-BD5F-4F03-BA78-2483CCB89B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7E656-08BB-4285-9D7B-7BA7D671AD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1CDB4A-6892-45A9-9F9A-0BDD3FBD0932}"/>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6" name="Footer Placeholder 5">
            <a:extLst>
              <a:ext uri="{FF2B5EF4-FFF2-40B4-BE49-F238E27FC236}">
                <a16:creationId xmlns:a16="http://schemas.microsoft.com/office/drawing/2014/main" id="{DC4ADB66-46AD-46F2-ACBE-25917D354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EBDB4-DA18-457B-98AF-611CD17F8DB9}"/>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75101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57FE-BFFE-4120-A793-DE7FF179B7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69243-F204-473B-ADDC-D7C569276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499A96-3519-444B-9784-7C0E71EFE6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CB5147-C495-4097-930B-B52EFF6A6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773C4E-E8F8-4917-AEBF-23705D1B42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F50256-ADDB-436A-B96E-A3F8D3FB422D}"/>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8" name="Footer Placeholder 7">
            <a:extLst>
              <a:ext uri="{FF2B5EF4-FFF2-40B4-BE49-F238E27FC236}">
                <a16:creationId xmlns:a16="http://schemas.microsoft.com/office/drawing/2014/main" id="{9EFEA5B2-771A-46CB-93FA-A4121005D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19E7ED-10C4-4B65-A795-9F49BCBC5C44}"/>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68697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7603-D367-4159-A3AE-DA461BEE5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6C410-7CDC-45AF-AC78-F46B74846E9F}"/>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4" name="Footer Placeholder 3">
            <a:extLst>
              <a:ext uri="{FF2B5EF4-FFF2-40B4-BE49-F238E27FC236}">
                <a16:creationId xmlns:a16="http://schemas.microsoft.com/office/drawing/2014/main" id="{E36FA889-F0D2-434D-BD93-3FFF4FC1E1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D73867-B9FA-4A45-90C5-C270D376AAA1}"/>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93694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A17CA-39F7-40F6-A27B-CBA96EE3A5BE}"/>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3" name="Footer Placeholder 2">
            <a:extLst>
              <a:ext uri="{FF2B5EF4-FFF2-40B4-BE49-F238E27FC236}">
                <a16:creationId xmlns:a16="http://schemas.microsoft.com/office/drawing/2014/main" id="{19E048C4-58E6-4D60-9432-63437DBD95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2419E-778F-4E45-804B-A02BA8159129}"/>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7160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4645-A8CB-4715-AABA-7A4B389B1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050FC3-9E53-4838-AB94-8AF637FB5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F06D0-3CD1-4CA3-B636-FF2856E99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A1E50C-8B9B-4EA9-919C-7BC95D5A30DE}"/>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6" name="Footer Placeholder 5">
            <a:extLst>
              <a:ext uri="{FF2B5EF4-FFF2-40B4-BE49-F238E27FC236}">
                <a16:creationId xmlns:a16="http://schemas.microsoft.com/office/drawing/2014/main" id="{777681DB-6D08-48A3-AA5E-00EACD4A1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19D17-4D1B-4BAC-B0FA-2B6FAB4241A6}"/>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113764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090C-0F98-41FB-931F-59C29AB82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E61C5F-C422-4D18-9627-50F8E137F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FA1C00-A67C-445A-88A8-6BB443966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C1CE74-9598-48D9-9EEF-EA8977419C59}"/>
              </a:ext>
            </a:extLst>
          </p:cNvPr>
          <p:cNvSpPr>
            <a:spLocks noGrp="1"/>
          </p:cNvSpPr>
          <p:nvPr>
            <p:ph type="dt" sz="half" idx="10"/>
          </p:nvPr>
        </p:nvSpPr>
        <p:spPr/>
        <p:txBody>
          <a:bodyPr/>
          <a:lstStyle/>
          <a:p>
            <a:fld id="{7C8C1271-7528-4343-AF0A-7CDFB3BD0A04}" type="datetimeFigureOut">
              <a:rPr lang="en-US" smtClean="0"/>
              <a:t>7/18/2017</a:t>
            </a:fld>
            <a:endParaRPr lang="en-US"/>
          </a:p>
        </p:txBody>
      </p:sp>
      <p:sp>
        <p:nvSpPr>
          <p:cNvPr id="6" name="Footer Placeholder 5">
            <a:extLst>
              <a:ext uri="{FF2B5EF4-FFF2-40B4-BE49-F238E27FC236}">
                <a16:creationId xmlns:a16="http://schemas.microsoft.com/office/drawing/2014/main" id="{576D7570-9A36-4812-B056-78E6F8999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5E7FF-408D-4C72-A663-B79C2889C489}"/>
              </a:ext>
            </a:extLst>
          </p:cNvPr>
          <p:cNvSpPr>
            <a:spLocks noGrp="1"/>
          </p:cNvSpPr>
          <p:nvPr>
            <p:ph type="sldNum" sz="quarter" idx="12"/>
          </p:nvPr>
        </p:nvSpPr>
        <p:spPr/>
        <p:txBody>
          <a:bodyPr/>
          <a:lstStyle/>
          <a:p>
            <a:fld id="{8BD7E107-1457-4A8E-A793-24285385035C}" type="slidenum">
              <a:rPr lang="en-US" smtClean="0"/>
              <a:t>‹#›</a:t>
            </a:fld>
            <a:endParaRPr lang="en-US"/>
          </a:p>
        </p:txBody>
      </p:sp>
    </p:spTree>
    <p:extLst>
      <p:ext uri="{BB962C8B-B14F-4D97-AF65-F5344CB8AC3E}">
        <p14:creationId xmlns:p14="http://schemas.microsoft.com/office/powerpoint/2010/main" val="151756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F6889-44ED-46DD-A05D-55A756B6D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D754AC-C254-4928-9719-94EA6F9C8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8DC87-CB0F-4F35-83B2-C44831503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1271-7528-4343-AF0A-7CDFB3BD0A04}" type="datetimeFigureOut">
              <a:rPr lang="en-US" smtClean="0"/>
              <a:t>7/18/2017</a:t>
            </a:fld>
            <a:endParaRPr lang="en-US"/>
          </a:p>
        </p:txBody>
      </p:sp>
      <p:sp>
        <p:nvSpPr>
          <p:cNvPr id="5" name="Footer Placeholder 4">
            <a:extLst>
              <a:ext uri="{FF2B5EF4-FFF2-40B4-BE49-F238E27FC236}">
                <a16:creationId xmlns:a16="http://schemas.microsoft.com/office/drawing/2014/main" id="{8BA246AC-FD30-43D6-A14A-EE184E870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8C7867-EC39-492F-9ADD-15A1AD609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7E107-1457-4A8E-A793-24285385035C}" type="slidenum">
              <a:rPr lang="en-US" smtClean="0"/>
              <a:t>‹#›</a:t>
            </a:fld>
            <a:endParaRPr lang="en-US"/>
          </a:p>
        </p:txBody>
      </p:sp>
    </p:spTree>
    <p:extLst>
      <p:ext uri="{BB962C8B-B14F-4D97-AF65-F5344CB8AC3E}">
        <p14:creationId xmlns:p14="http://schemas.microsoft.com/office/powerpoint/2010/main" val="420573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F774CA-4EF8-4C7C-B67D-33C4B86F9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5E7A56D0-A7CB-4AAA-879F-79553963F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0EC090B4-7870-4F5A-AC9F-D4C60669B700}"/>
              </a:ext>
            </a:extLst>
          </p:cNvPr>
          <p:cNvSpPr txBox="1"/>
          <p:nvPr/>
        </p:nvSpPr>
        <p:spPr>
          <a:xfrm>
            <a:off x="7357102" y="738308"/>
            <a:ext cx="3554178" cy="707886"/>
          </a:xfrm>
          <a:prstGeom prst="rect">
            <a:avLst/>
          </a:prstGeom>
          <a:solidFill>
            <a:schemeClr val="accent6">
              <a:lumMod val="60000"/>
              <a:lumOff val="40000"/>
            </a:schemeClr>
          </a:solidFill>
          <a:ln>
            <a:noFill/>
          </a:ln>
        </p:spPr>
        <p:txBody>
          <a:bodyPr wrap="none" rtlCol="0">
            <a:spAutoFit/>
          </a:bodyPr>
          <a:lstStyle/>
          <a:p>
            <a:r>
              <a:rPr lang="en-US" sz="4000" dirty="0">
                <a:solidFill>
                  <a:schemeClr val="tx2">
                    <a:lumMod val="75000"/>
                  </a:schemeClr>
                </a:solidFill>
                <a:latin typeface="Montserrat" panose="00000500000000000000" pitchFamily="2" charset="0"/>
                <a:ea typeface="Roboto" panose="02000000000000000000" pitchFamily="2" charset="0"/>
              </a:rPr>
              <a:t>Enter Your ID</a:t>
            </a:r>
          </a:p>
        </p:txBody>
      </p:sp>
      <p:cxnSp>
        <p:nvCxnSpPr>
          <p:cNvPr id="8" name="Straight Arrow Connector 7">
            <a:extLst>
              <a:ext uri="{FF2B5EF4-FFF2-40B4-BE49-F238E27FC236}">
                <a16:creationId xmlns:a16="http://schemas.microsoft.com/office/drawing/2014/main" id="{07451658-1882-4166-A560-54BE67DF0DBE}"/>
              </a:ext>
            </a:extLst>
          </p:cNvPr>
          <p:cNvCxnSpPr>
            <a:cxnSpLocks/>
          </p:cNvCxnSpPr>
          <p:nvPr/>
        </p:nvCxnSpPr>
        <p:spPr>
          <a:xfrm flipH="1">
            <a:off x="7357102" y="1636655"/>
            <a:ext cx="2041704" cy="805478"/>
          </a:xfrm>
          <a:prstGeom prst="straightConnector1">
            <a:avLst/>
          </a:prstGeom>
          <a:ln w="57150" cap="flat" cmpd="sng" algn="ctr">
            <a:solidFill>
              <a:schemeClr val="tx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6944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9E6300-A88B-41B6-B6FA-8F60C8912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a:prstGeom prst="rect">
            <a:avLst/>
          </a:prstGeom>
        </p:spPr>
      </p:pic>
      <p:pic>
        <p:nvPicPr>
          <p:cNvPr id="3" name="Picture 2">
            <a:extLst>
              <a:ext uri="{FF2B5EF4-FFF2-40B4-BE49-F238E27FC236}">
                <a16:creationId xmlns:a16="http://schemas.microsoft.com/office/drawing/2014/main" id="{E9E2024B-4ADD-465D-8D64-F262832B3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1CBA8ED1-7693-4F7D-83EC-8E30BA134BEC}"/>
              </a:ext>
            </a:extLst>
          </p:cNvPr>
          <p:cNvPicPr>
            <a:picLocks noChangeAspect="1"/>
          </p:cNvPicPr>
          <p:nvPr/>
        </p:nvPicPr>
        <p:blipFill>
          <a:blip r:embed="rId4"/>
          <a:stretch>
            <a:fillRect/>
          </a:stretch>
        </p:blipFill>
        <p:spPr>
          <a:xfrm>
            <a:off x="0" y="-50285"/>
            <a:ext cx="12192000" cy="6604000"/>
          </a:xfrm>
          <a:prstGeom prst="rect">
            <a:avLst/>
          </a:prstGeom>
        </p:spPr>
      </p:pic>
      <p:sp>
        <p:nvSpPr>
          <p:cNvPr id="10" name="TextBox 9">
            <a:extLst>
              <a:ext uri="{FF2B5EF4-FFF2-40B4-BE49-F238E27FC236}">
                <a16:creationId xmlns:a16="http://schemas.microsoft.com/office/drawing/2014/main" id="{557E7407-4F5C-45C6-B7F3-24094E82B30E}"/>
              </a:ext>
            </a:extLst>
          </p:cNvPr>
          <p:cNvSpPr txBox="1"/>
          <p:nvPr/>
        </p:nvSpPr>
        <p:spPr>
          <a:xfrm>
            <a:off x="3996708" y="454194"/>
            <a:ext cx="4198584" cy="461665"/>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Now Your slate is clean so.. </a:t>
            </a:r>
          </a:p>
        </p:txBody>
      </p:sp>
      <p:sp>
        <p:nvSpPr>
          <p:cNvPr id="12" name="TextBox 11">
            <a:extLst>
              <a:ext uri="{FF2B5EF4-FFF2-40B4-BE49-F238E27FC236}">
                <a16:creationId xmlns:a16="http://schemas.microsoft.com/office/drawing/2014/main" id="{03B47671-B992-4F82-9435-DC926CB75F4C}"/>
              </a:ext>
            </a:extLst>
          </p:cNvPr>
          <p:cNvSpPr txBox="1"/>
          <p:nvPr/>
        </p:nvSpPr>
        <p:spPr>
          <a:xfrm>
            <a:off x="3948617" y="1231638"/>
            <a:ext cx="4246675" cy="1569660"/>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Select :</a:t>
            </a:r>
          </a:p>
          <a:p>
            <a:r>
              <a:rPr lang="en-US" sz="2400" b="1" dirty="0">
                <a:solidFill>
                  <a:schemeClr val="tx2">
                    <a:lumMod val="75000"/>
                  </a:schemeClr>
                </a:solidFill>
                <a:latin typeface="Montserrat" panose="00000500000000000000" pitchFamily="2" charset="0"/>
              </a:rPr>
              <a:t>Where</a:t>
            </a:r>
            <a:r>
              <a:rPr lang="en-US" sz="2400" dirty="0">
                <a:solidFill>
                  <a:schemeClr val="tx2">
                    <a:lumMod val="75000"/>
                  </a:schemeClr>
                </a:solidFill>
                <a:latin typeface="Montserrat" panose="00000500000000000000" pitchFamily="2" charset="0"/>
              </a:rPr>
              <a:t> you worked</a:t>
            </a:r>
          </a:p>
          <a:p>
            <a:r>
              <a:rPr lang="en-US" sz="2400" b="1" dirty="0">
                <a:solidFill>
                  <a:schemeClr val="tx2">
                    <a:lumMod val="75000"/>
                  </a:schemeClr>
                </a:solidFill>
                <a:latin typeface="Montserrat" panose="00000500000000000000" pitchFamily="2" charset="0"/>
              </a:rPr>
              <a:t>What</a:t>
            </a:r>
            <a:r>
              <a:rPr lang="en-US" sz="2400" dirty="0">
                <a:solidFill>
                  <a:schemeClr val="tx2">
                    <a:lumMod val="75000"/>
                  </a:schemeClr>
                </a:solidFill>
                <a:latin typeface="Montserrat" panose="00000500000000000000" pitchFamily="2" charset="0"/>
              </a:rPr>
              <a:t> you did</a:t>
            </a:r>
          </a:p>
          <a:p>
            <a:r>
              <a:rPr lang="en-US" sz="2400" b="1" dirty="0">
                <a:solidFill>
                  <a:schemeClr val="tx2">
                    <a:lumMod val="75000"/>
                  </a:schemeClr>
                </a:solidFill>
                <a:latin typeface="Montserrat" panose="00000500000000000000" pitchFamily="2" charset="0"/>
              </a:rPr>
              <a:t>How</a:t>
            </a:r>
            <a:r>
              <a:rPr lang="en-US" sz="2400" dirty="0">
                <a:solidFill>
                  <a:schemeClr val="tx2">
                    <a:lumMod val="75000"/>
                  </a:schemeClr>
                </a:solidFill>
                <a:latin typeface="Montserrat" panose="00000500000000000000" pitchFamily="2" charset="0"/>
              </a:rPr>
              <a:t> much time you spent</a:t>
            </a:r>
          </a:p>
        </p:txBody>
      </p:sp>
      <p:sp>
        <p:nvSpPr>
          <p:cNvPr id="14" name="TextBox 13">
            <a:extLst>
              <a:ext uri="{FF2B5EF4-FFF2-40B4-BE49-F238E27FC236}">
                <a16:creationId xmlns:a16="http://schemas.microsoft.com/office/drawing/2014/main" id="{D1D2058A-A0B8-4AB5-9D6F-385F22DA471F}"/>
              </a:ext>
            </a:extLst>
          </p:cNvPr>
          <p:cNvSpPr txBox="1"/>
          <p:nvPr/>
        </p:nvSpPr>
        <p:spPr>
          <a:xfrm>
            <a:off x="3948617" y="3319091"/>
            <a:ext cx="4246674"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Click Add to </a:t>
            </a:r>
            <a:r>
              <a:rPr lang="en-US" sz="2400" b="1" dirty="0">
                <a:solidFill>
                  <a:schemeClr val="tx2">
                    <a:lumMod val="75000"/>
                  </a:schemeClr>
                </a:solidFill>
                <a:latin typeface="Montserrat" panose="00000500000000000000" pitchFamily="2" charset="0"/>
              </a:rPr>
              <a:t>Add</a:t>
            </a:r>
            <a:r>
              <a:rPr lang="en-US" sz="2400" dirty="0">
                <a:solidFill>
                  <a:schemeClr val="tx2">
                    <a:lumMod val="75000"/>
                  </a:schemeClr>
                </a:solidFill>
                <a:latin typeface="Montserrat" panose="00000500000000000000" pitchFamily="2" charset="0"/>
              </a:rPr>
              <a:t> this info to your time card</a:t>
            </a:r>
          </a:p>
        </p:txBody>
      </p:sp>
      <p:cxnSp>
        <p:nvCxnSpPr>
          <p:cNvPr id="13" name="Straight Arrow Connector 12">
            <a:extLst>
              <a:ext uri="{FF2B5EF4-FFF2-40B4-BE49-F238E27FC236}">
                <a16:creationId xmlns:a16="http://schemas.microsoft.com/office/drawing/2014/main" id="{045B5820-54BF-4543-8E33-D8590FF5E954}"/>
              </a:ext>
            </a:extLst>
          </p:cNvPr>
          <p:cNvCxnSpPr>
            <a:cxnSpLocks/>
          </p:cNvCxnSpPr>
          <p:nvPr/>
        </p:nvCxnSpPr>
        <p:spPr>
          <a:xfrm flipV="1">
            <a:off x="8422547" y="1392572"/>
            <a:ext cx="2502456" cy="2342017"/>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AB428BE-D335-48AA-B694-9B0CE8EEA9F8}"/>
              </a:ext>
            </a:extLst>
          </p:cNvPr>
          <p:cNvCxnSpPr>
            <a:cxnSpLocks/>
          </p:cNvCxnSpPr>
          <p:nvPr/>
        </p:nvCxnSpPr>
        <p:spPr>
          <a:xfrm flipH="1" flipV="1">
            <a:off x="2947302" y="1467546"/>
            <a:ext cx="836133" cy="54892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16BCBE8-F29A-45B5-9BDF-55DE8F557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p:spPr>
      </p:pic>
      <p:pic>
        <p:nvPicPr>
          <p:cNvPr id="3" name="Picture 2">
            <a:extLst>
              <a:ext uri="{FF2B5EF4-FFF2-40B4-BE49-F238E27FC236}">
                <a16:creationId xmlns:a16="http://schemas.microsoft.com/office/drawing/2014/main" id="{EB37B789-8775-46B1-BFC1-12A37037B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94D3F0F2-C4CD-46D8-BADB-AF83ADD89D68}"/>
              </a:ext>
            </a:extLst>
          </p:cNvPr>
          <p:cNvPicPr>
            <a:picLocks noChangeAspect="1"/>
          </p:cNvPicPr>
          <p:nvPr/>
        </p:nvPicPr>
        <p:blipFill>
          <a:blip r:embed="rId4"/>
          <a:stretch>
            <a:fillRect/>
          </a:stretch>
        </p:blipFill>
        <p:spPr>
          <a:xfrm>
            <a:off x="0" y="0"/>
            <a:ext cx="12192000" cy="6604000"/>
          </a:xfrm>
          <a:prstGeom prst="rect">
            <a:avLst/>
          </a:prstGeom>
        </p:spPr>
      </p:pic>
      <p:sp>
        <p:nvSpPr>
          <p:cNvPr id="12" name="TextBox 11">
            <a:extLst>
              <a:ext uri="{FF2B5EF4-FFF2-40B4-BE49-F238E27FC236}">
                <a16:creationId xmlns:a16="http://schemas.microsoft.com/office/drawing/2014/main" id="{ECB4E065-CF0B-4025-94D2-99CFE848FD6C}"/>
              </a:ext>
            </a:extLst>
          </p:cNvPr>
          <p:cNvSpPr txBox="1"/>
          <p:nvPr/>
        </p:nvSpPr>
        <p:spPr>
          <a:xfrm>
            <a:off x="3872053" y="500245"/>
            <a:ext cx="4709885" cy="461665"/>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Now our 5” Sidewalk is there</a:t>
            </a:r>
          </a:p>
        </p:txBody>
      </p:sp>
      <p:sp>
        <p:nvSpPr>
          <p:cNvPr id="13" name="TextBox 12">
            <a:extLst>
              <a:ext uri="{FF2B5EF4-FFF2-40B4-BE49-F238E27FC236}">
                <a16:creationId xmlns:a16="http://schemas.microsoft.com/office/drawing/2014/main" id="{086270AE-BCD5-46B2-BD8D-3EBDB8FCC353}"/>
              </a:ext>
            </a:extLst>
          </p:cNvPr>
          <p:cNvSpPr txBox="1"/>
          <p:nvPr/>
        </p:nvSpPr>
        <p:spPr>
          <a:xfrm>
            <a:off x="3872052" y="1413301"/>
            <a:ext cx="4709886" cy="461665"/>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Notice that we added 8:00</a:t>
            </a:r>
          </a:p>
        </p:txBody>
      </p:sp>
      <p:sp>
        <p:nvSpPr>
          <p:cNvPr id="14" name="TextBox 13">
            <a:extLst>
              <a:ext uri="{FF2B5EF4-FFF2-40B4-BE49-F238E27FC236}">
                <a16:creationId xmlns:a16="http://schemas.microsoft.com/office/drawing/2014/main" id="{0845194C-59FF-49C1-83FD-97ECED9B5826}"/>
              </a:ext>
            </a:extLst>
          </p:cNvPr>
          <p:cNvSpPr txBox="1"/>
          <p:nvPr/>
        </p:nvSpPr>
        <p:spPr>
          <a:xfrm>
            <a:off x="3872052" y="4252554"/>
            <a:ext cx="4709886" cy="461665"/>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This leaves 4:00 in “</a:t>
            </a:r>
            <a:r>
              <a:rPr lang="en-US" sz="2400" b="1" dirty="0">
                <a:solidFill>
                  <a:schemeClr val="tx2">
                    <a:lumMod val="75000"/>
                  </a:schemeClr>
                </a:solidFill>
                <a:latin typeface="Montserrat" panose="00000500000000000000" pitchFamily="2" charset="0"/>
              </a:rPr>
              <a:t>Time Left</a:t>
            </a:r>
            <a:r>
              <a:rPr lang="en-US" sz="2400" dirty="0">
                <a:solidFill>
                  <a:schemeClr val="tx2">
                    <a:lumMod val="75000"/>
                  </a:schemeClr>
                </a:solidFill>
                <a:latin typeface="Montserrat" panose="00000500000000000000" pitchFamily="2" charset="0"/>
              </a:rPr>
              <a:t>”</a:t>
            </a:r>
          </a:p>
        </p:txBody>
      </p:sp>
      <p:cxnSp>
        <p:nvCxnSpPr>
          <p:cNvPr id="18" name="Straight Arrow Connector 17">
            <a:extLst>
              <a:ext uri="{FF2B5EF4-FFF2-40B4-BE49-F238E27FC236}">
                <a16:creationId xmlns:a16="http://schemas.microsoft.com/office/drawing/2014/main" id="{52FE46FA-C33B-4153-9AFD-12684C938B11}"/>
              </a:ext>
            </a:extLst>
          </p:cNvPr>
          <p:cNvCxnSpPr>
            <a:cxnSpLocks/>
          </p:cNvCxnSpPr>
          <p:nvPr/>
        </p:nvCxnSpPr>
        <p:spPr>
          <a:xfrm flipH="1">
            <a:off x="3322040" y="1681991"/>
            <a:ext cx="422977" cy="0"/>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201EB1-85B3-426D-BB42-5CE04C1F8572}"/>
              </a:ext>
            </a:extLst>
          </p:cNvPr>
          <p:cNvCxnSpPr>
            <a:cxnSpLocks/>
          </p:cNvCxnSpPr>
          <p:nvPr/>
        </p:nvCxnSpPr>
        <p:spPr>
          <a:xfrm flipH="1">
            <a:off x="1233183" y="4630723"/>
            <a:ext cx="2432806" cy="1623268"/>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7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BB4C1E-2C59-4C78-B3CB-4CE628CFD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a:prstGeom prst="rect">
            <a:avLst/>
          </a:prstGeom>
        </p:spPr>
      </p:pic>
      <p:pic>
        <p:nvPicPr>
          <p:cNvPr id="3" name="Picture 2">
            <a:extLst>
              <a:ext uri="{FF2B5EF4-FFF2-40B4-BE49-F238E27FC236}">
                <a16:creationId xmlns:a16="http://schemas.microsoft.com/office/drawing/2014/main" id="{53D2BCFD-AA3C-4679-A77A-B8420C395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
            <a:ext cx="12192000" cy="6858000"/>
          </a:xfrm>
          <a:prstGeom prst="rect">
            <a:avLst/>
          </a:prstGeom>
        </p:spPr>
      </p:pic>
      <p:pic>
        <p:nvPicPr>
          <p:cNvPr id="2" name="Picture 1">
            <a:extLst>
              <a:ext uri="{FF2B5EF4-FFF2-40B4-BE49-F238E27FC236}">
                <a16:creationId xmlns:a16="http://schemas.microsoft.com/office/drawing/2014/main" id="{069774DB-40F5-43D4-A121-A1AFD0EA902D}"/>
              </a:ext>
            </a:extLst>
          </p:cNvPr>
          <p:cNvPicPr>
            <a:picLocks noChangeAspect="1"/>
          </p:cNvPicPr>
          <p:nvPr/>
        </p:nvPicPr>
        <p:blipFill>
          <a:blip r:embed="rId4"/>
          <a:stretch>
            <a:fillRect/>
          </a:stretch>
        </p:blipFill>
        <p:spPr>
          <a:xfrm>
            <a:off x="0" y="127000"/>
            <a:ext cx="12192000" cy="6604000"/>
          </a:xfrm>
          <a:prstGeom prst="rect">
            <a:avLst/>
          </a:prstGeom>
        </p:spPr>
      </p:pic>
      <p:sp>
        <p:nvSpPr>
          <p:cNvPr id="10" name="TextBox 9">
            <a:extLst>
              <a:ext uri="{FF2B5EF4-FFF2-40B4-BE49-F238E27FC236}">
                <a16:creationId xmlns:a16="http://schemas.microsoft.com/office/drawing/2014/main" id="{F7B9808E-B589-4911-B82E-148338BF8623}"/>
              </a:ext>
            </a:extLst>
          </p:cNvPr>
          <p:cNvSpPr txBox="1"/>
          <p:nvPr/>
        </p:nvSpPr>
        <p:spPr>
          <a:xfrm>
            <a:off x="4159249" y="2643723"/>
            <a:ext cx="3683000"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If you did have a </a:t>
            </a:r>
            <a:r>
              <a:rPr lang="en-US" sz="2400" b="1" dirty="0">
                <a:solidFill>
                  <a:schemeClr val="tx2">
                    <a:lumMod val="75000"/>
                  </a:schemeClr>
                </a:solidFill>
                <a:latin typeface="Montserrat" panose="00000500000000000000" pitchFamily="2" charset="0"/>
              </a:rPr>
              <a:t>Lunch </a:t>
            </a:r>
            <a:r>
              <a:rPr lang="en-US" sz="2400" dirty="0">
                <a:solidFill>
                  <a:schemeClr val="tx2">
                    <a:lumMod val="75000"/>
                  </a:schemeClr>
                </a:solidFill>
                <a:latin typeface="Montserrat" panose="00000500000000000000" pitchFamily="2" charset="0"/>
              </a:rPr>
              <a:t>you can add that here</a:t>
            </a:r>
          </a:p>
        </p:txBody>
      </p:sp>
      <p:sp>
        <p:nvSpPr>
          <p:cNvPr id="11" name="TextBox 10">
            <a:extLst>
              <a:ext uri="{FF2B5EF4-FFF2-40B4-BE49-F238E27FC236}">
                <a16:creationId xmlns:a16="http://schemas.microsoft.com/office/drawing/2014/main" id="{570F65BF-C493-4E9D-918F-269BDF97644F}"/>
              </a:ext>
            </a:extLst>
          </p:cNvPr>
          <p:cNvSpPr txBox="1"/>
          <p:nvPr/>
        </p:nvSpPr>
        <p:spPr>
          <a:xfrm>
            <a:off x="4159249" y="4222734"/>
            <a:ext cx="3683000"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And it is then taken off your “</a:t>
            </a:r>
            <a:r>
              <a:rPr lang="en-US" sz="2400" b="1" dirty="0">
                <a:solidFill>
                  <a:schemeClr val="tx2">
                    <a:lumMod val="75000"/>
                  </a:schemeClr>
                </a:solidFill>
                <a:latin typeface="Montserrat" panose="00000500000000000000" pitchFamily="2" charset="0"/>
              </a:rPr>
              <a:t>Time Left</a:t>
            </a:r>
            <a:r>
              <a:rPr lang="en-US" sz="2400" dirty="0">
                <a:solidFill>
                  <a:schemeClr val="tx2">
                    <a:lumMod val="75000"/>
                  </a:schemeClr>
                </a:solidFill>
                <a:latin typeface="Montserrat" panose="00000500000000000000" pitchFamily="2" charset="0"/>
              </a:rPr>
              <a:t>”</a:t>
            </a:r>
          </a:p>
        </p:txBody>
      </p:sp>
      <p:cxnSp>
        <p:nvCxnSpPr>
          <p:cNvPr id="15" name="Straight Arrow Connector 14">
            <a:extLst>
              <a:ext uri="{FF2B5EF4-FFF2-40B4-BE49-F238E27FC236}">
                <a16:creationId xmlns:a16="http://schemas.microsoft.com/office/drawing/2014/main" id="{F8BD5C2D-EF33-4314-A405-09CEBDFD250B}"/>
              </a:ext>
            </a:extLst>
          </p:cNvPr>
          <p:cNvCxnSpPr>
            <a:cxnSpLocks/>
          </p:cNvCxnSpPr>
          <p:nvPr/>
        </p:nvCxnSpPr>
        <p:spPr>
          <a:xfrm>
            <a:off x="7927596" y="3059221"/>
            <a:ext cx="2457975" cy="3165410"/>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A9B8E2-CD6C-4633-AA9D-E4D46A8ABE69}"/>
              </a:ext>
            </a:extLst>
          </p:cNvPr>
          <p:cNvCxnSpPr>
            <a:cxnSpLocks/>
          </p:cNvCxnSpPr>
          <p:nvPr/>
        </p:nvCxnSpPr>
        <p:spPr>
          <a:xfrm flipH="1">
            <a:off x="1451295" y="4638232"/>
            <a:ext cx="2558643" cy="1780652"/>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74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0C14E5-F4BC-4422-BF29-E78930E32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a:prstGeom prst="rect">
            <a:avLst/>
          </a:prstGeom>
        </p:spPr>
      </p:pic>
      <p:pic>
        <p:nvPicPr>
          <p:cNvPr id="3" name="Picture 2">
            <a:extLst>
              <a:ext uri="{FF2B5EF4-FFF2-40B4-BE49-F238E27FC236}">
                <a16:creationId xmlns:a16="http://schemas.microsoft.com/office/drawing/2014/main" id="{5ADA1418-EB11-4BEF-906F-9837F329E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C39A4C0C-7194-4EDB-8453-403A69D24F00}"/>
              </a:ext>
            </a:extLst>
          </p:cNvPr>
          <p:cNvPicPr>
            <a:picLocks noChangeAspect="1"/>
          </p:cNvPicPr>
          <p:nvPr/>
        </p:nvPicPr>
        <p:blipFill>
          <a:blip r:embed="rId4"/>
          <a:stretch>
            <a:fillRect/>
          </a:stretch>
        </p:blipFill>
        <p:spPr>
          <a:xfrm>
            <a:off x="0" y="25915"/>
            <a:ext cx="12192000" cy="6604000"/>
          </a:xfrm>
          <a:prstGeom prst="rect">
            <a:avLst/>
          </a:prstGeom>
        </p:spPr>
      </p:pic>
      <p:sp>
        <p:nvSpPr>
          <p:cNvPr id="14" name="TextBox 13">
            <a:extLst>
              <a:ext uri="{FF2B5EF4-FFF2-40B4-BE49-F238E27FC236}">
                <a16:creationId xmlns:a16="http://schemas.microsoft.com/office/drawing/2014/main" id="{24BFB934-F48C-485F-9D8B-7FD892472DE1}"/>
              </a:ext>
            </a:extLst>
          </p:cNvPr>
          <p:cNvSpPr txBox="1"/>
          <p:nvPr/>
        </p:nvSpPr>
        <p:spPr>
          <a:xfrm>
            <a:off x="4639290" y="656601"/>
            <a:ext cx="3917481" cy="156966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2400" dirty="0">
                <a:solidFill>
                  <a:schemeClr val="tx2">
                    <a:lumMod val="75000"/>
                  </a:schemeClr>
                </a:solidFill>
                <a:latin typeface="Montserrat" panose="00000500000000000000" pitchFamily="2" charset="0"/>
              </a:rPr>
              <a:t>If you ever find that what you did is not in the </a:t>
            </a:r>
            <a:r>
              <a:rPr lang="en-US" sz="2400" b="1" dirty="0">
                <a:solidFill>
                  <a:schemeClr val="tx2">
                    <a:lumMod val="75000"/>
                  </a:schemeClr>
                </a:solidFill>
                <a:latin typeface="Montserrat" panose="00000500000000000000" pitchFamily="2" charset="0"/>
              </a:rPr>
              <a:t>Sub-Projects</a:t>
            </a:r>
            <a:r>
              <a:rPr lang="en-US" sz="2400" dirty="0">
                <a:solidFill>
                  <a:schemeClr val="tx2">
                    <a:lumMod val="75000"/>
                  </a:schemeClr>
                </a:solidFill>
                <a:latin typeface="Montserrat" panose="00000500000000000000" pitchFamily="2" charset="0"/>
              </a:rPr>
              <a:t> box select the </a:t>
            </a:r>
            <a:r>
              <a:rPr lang="en-US" sz="2400" b="1" dirty="0">
                <a:solidFill>
                  <a:schemeClr val="tx2">
                    <a:lumMod val="75000"/>
                  </a:schemeClr>
                </a:solidFill>
                <a:latin typeface="Montserrat" panose="00000500000000000000" pitchFamily="2" charset="0"/>
              </a:rPr>
              <a:t>Other  </a:t>
            </a:r>
            <a:r>
              <a:rPr lang="en-US" sz="2400" dirty="0">
                <a:solidFill>
                  <a:schemeClr val="tx2">
                    <a:lumMod val="75000"/>
                  </a:schemeClr>
                </a:solidFill>
                <a:latin typeface="Montserrat" panose="00000500000000000000" pitchFamily="2" charset="0"/>
              </a:rPr>
              <a:t>option</a:t>
            </a:r>
            <a:endParaRPr lang="en-US" sz="2400" b="1" dirty="0">
              <a:solidFill>
                <a:schemeClr val="tx2">
                  <a:lumMod val="75000"/>
                </a:schemeClr>
              </a:solidFill>
              <a:latin typeface="Montserrat" panose="00000500000000000000" pitchFamily="2" charset="0"/>
            </a:endParaRPr>
          </a:p>
        </p:txBody>
      </p:sp>
      <p:cxnSp>
        <p:nvCxnSpPr>
          <p:cNvPr id="16" name="Straight Arrow Connector 15">
            <a:extLst>
              <a:ext uri="{FF2B5EF4-FFF2-40B4-BE49-F238E27FC236}">
                <a16:creationId xmlns:a16="http://schemas.microsoft.com/office/drawing/2014/main" id="{A3F908AF-F2A1-4B5A-9EC0-E4451EC35406}"/>
              </a:ext>
            </a:extLst>
          </p:cNvPr>
          <p:cNvCxnSpPr>
            <a:cxnSpLocks/>
          </p:cNvCxnSpPr>
          <p:nvPr/>
        </p:nvCxnSpPr>
        <p:spPr>
          <a:xfrm flipV="1">
            <a:off x="8690994" y="1468073"/>
            <a:ext cx="2230361" cy="2173704"/>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B043F9-BAFA-4BB3-9530-415D33008E15}"/>
              </a:ext>
            </a:extLst>
          </p:cNvPr>
          <p:cNvSpPr txBox="1"/>
          <p:nvPr/>
        </p:nvSpPr>
        <p:spPr>
          <a:xfrm>
            <a:off x="4639290" y="3226279"/>
            <a:ext cx="3917482"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Click Add to </a:t>
            </a:r>
            <a:r>
              <a:rPr lang="en-US" sz="2400" b="1" dirty="0">
                <a:solidFill>
                  <a:schemeClr val="tx2">
                    <a:lumMod val="75000"/>
                  </a:schemeClr>
                </a:solidFill>
                <a:latin typeface="Montserrat" panose="00000500000000000000" pitchFamily="2" charset="0"/>
              </a:rPr>
              <a:t>Add</a:t>
            </a:r>
            <a:r>
              <a:rPr lang="en-US" sz="2400" dirty="0">
                <a:solidFill>
                  <a:schemeClr val="tx2">
                    <a:lumMod val="75000"/>
                  </a:schemeClr>
                </a:solidFill>
                <a:latin typeface="Montserrat" panose="00000500000000000000" pitchFamily="2" charset="0"/>
              </a:rPr>
              <a:t> this info to your time card</a:t>
            </a:r>
          </a:p>
        </p:txBody>
      </p:sp>
      <p:cxnSp>
        <p:nvCxnSpPr>
          <p:cNvPr id="19" name="Straight Arrow Connector 18">
            <a:extLst>
              <a:ext uri="{FF2B5EF4-FFF2-40B4-BE49-F238E27FC236}">
                <a16:creationId xmlns:a16="http://schemas.microsoft.com/office/drawing/2014/main" id="{CE2F8BAD-C269-413A-99F6-58D2F95B3648}"/>
              </a:ext>
            </a:extLst>
          </p:cNvPr>
          <p:cNvCxnSpPr>
            <a:cxnSpLocks/>
          </p:cNvCxnSpPr>
          <p:nvPr/>
        </p:nvCxnSpPr>
        <p:spPr>
          <a:xfrm flipH="1" flipV="1">
            <a:off x="1644242" y="822121"/>
            <a:ext cx="2793534" cy="434644"/>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3F5AFF-D915-45A1-84CB-EA36752F5C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p:spPr>
      </p:pic>
      <p:pic>
        <p:nvPicPr>
          <p:cNvPr id="3" name="Picture 2">
            <a:extLst>
              <a:ext uri="{FF2B5EF4-FFF2-40B4-BE49-F238E27FC236}">
                <a16:creationId xmlns:a16="http://schemas.microsoft.com/office/drawing/2014/main" id="{B884BC7B-4539-480E-A291-86778A69E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B96A5DE5-E2D8-4341-BB48-C5A42ED04E2B}"/>
              </a:ext>
            </a:extLst>
          </p:cNvPr>
          <p:cNvPicPr>
            <a:picLocks noChangeAspect="1"/>
          </p:cNvPicPr>
          <p:nvPr/>
        </p:nvPicPr>
        <p:blipFill>
          <a:blip r:embed="rId4"/>
          <a:stretch>
            <a:fillRect/>
          </a:stretch>
        </p:blipFill>
        <p:spPr>
          <a:xfrm>
            <a:off x="-2912" y="0"/>
            <a:ext cx="12192000" cy="6604000"/>
          </a:xfrm>
          <a:prstGeom prst="rect">
            <a:avLst/>
          </a:prstGeom>
        </p:spPr>
      </p:pic>
      <p:sp>
        <p:nvSpPr>
          <p:cNvPr id="6" name="TextBox 5">
            <a:extLst>
              <a:ext uri="{FF2B5EF4-FFF2-40B4-BE49-F238E27FC236}">
                <a16:creationId xmlns:a16="http://schemas.microsoft.com/office/drawing/2014/main" id="{C366F700-4BCB-4ABC-92B6-5BDA6FA32035}"/>
              </a:ext>
            </a:extLst>
          </p:cNvPr>
          <p:cNvSpPr txBox="1"/>
          <p:nvPr/>
        </p:nvSpPr>
        <p:spPr>
          <a:xfrm>
            <a:off x="3419683" y="2616785"/>
            <a:ext cx="2037356" cy="1200329"/>
          </a:xfrm>
          <a:prstGeom prst="rect">
            <a:avLst/>
          </a:prstGeom>
          <a:solidFill>
            <a:schemeClr val="accent6">
              <a:lumMod val="60000"/>
              <a:lumOff val="40000"/>
            </a:schemeClr>
          </a:solidFill>
          <a:ln w="3175">
            <a:noFill/>
          </a:ln>
        </p:spPr>
        <p:txBody>
          <a:bodyPr wrap="square" rtlCol="0">
            <a:spAutoFit/>
          </a:bodyPr>
          <a:lstStyle/>
          <a:p>
            <a:r>
              <a:rPr lang="en-US" sz="2400" dirty="0">
                <a:solidFill>
                  <a:schemeClr val="tx2">
                    <a:lumMod val="75000"/>
                  </a:schemeClr>
                </a:solidFill>
                <a:latin typeface="Montserrat" panose="00000500000000000000" pitchFamily="2" charset="0"/>
              </a:rPr>
              <a:t>Now this time can be seen here</a:t>
            </a:r>
          </a:p>
        </p:txBody>
      </p:sp>
      <p:sp>
        <p:nvSpPr>
          <p:cNvPr id="7" name="TextBox 6">
            <a:extLst>
              <a:ext uri="{FF2B5EF4-FFF2-40B4-BE49-F238E27FC236}">
                <a16:creationId xmlns:a16="http://schemas.microsoft.com/office/drawing/2014/main" id="{3747E083-8AA1-4B9A-9A84-F3A139C7F09B}"/>
              </a:ext>
            </a:extLst>
          </p:cNvPr>
          <p:cNvSpPr txBox="1"/>
          <p:nvPr/>
        </p:nvSpPr>
        <p:spPr>
          <a:xfrm>
            <a:off x="5943020" y="2616785"/>
            <a:ext cx="5153529" cy="1569660"/>
          </a:xfrm>
          <a:prstGeom prst="rect">
            <a:avLst/>
          </a:prstGeom>
          <a:solidFill>
            <a:schemeClr val="accent6">
              <a:lumMod val="60000"/>
              <a:lumOff val="40000"/>
            </a:schemeClr>
          </a:solidFill>
          <a:ln w="3175">
            <a:noFill/>
          </a:ln>
        </p:spPr>
        <p:txBody>
          <a:bodyPr wrap="square" rtlCol="0">
            <a:spAutoFit/>
          </a:bodyPr>
          <a:lstStyle/>
          <a:p>
            <a:r>
              <a:rPr lang="en-US" sz="2400" dirty="0">
                <a:solidFill>
                  <a:schemeClr val="tx2">
                    <a:lumMod val="75000"/>
                  </a:schemeClr>
                </a:solidFill>
                <a:latin typeface="Montserrat" panose="00000500000000000000" pitchFamily="2" charset="0"/>
              </a:rPr>
              <a:t>Adding a </a:t>
            </a:r>
            <a:r>
              <a:rPr lang="en-US" sz="2400" b="1" dirty="0">
                <a:solidFill>
                  <a:schemeClr val="tx2">
                    <a:lumMod val="75000"/>
                  </a:schemeClr>
                </a:solidFill>
                <a:latin typeface="Montserrat" panose="00000500000000000000" pitchFamily="2" charset="0"/>
              </a:rPr>
              <a:t>Other</a:t>
            </a:r>
            <a:r>
              <a:rPr lang="en-US" sz="2400" dirty="0">
                <a:solidFill>
                  <a:schemeClr val="tx2">
                    <a:lumMod val="75000"/>
                  </a:schemeClr>
                </a:solidFill>
                <a:latin typeface="Montserrat" panose="00000500000000000000" pitchFamily="2" charset="0"/>
              </a:rPr>
              <a:t> </a:t>
            </a:r>
            <a:r>
              <a:rPr lang="en-US" sz="2400" b="1" dirty="0">
                <a:solidFill>
                  <a:schemeClr val="tx2">
                    <a:lumMod val="75000"/>
                  </a:schemeClr>
                </a:solidFill>
                <a:latin typeface="Montserrat" panose="00000500000000000000" pitchFamily="2" charset="0"/>
              </a:rPr>
              <a:t>Sub-Project</a:t>
            </a:r>
            <a:r>
              <a:rPr lang="en-US" sz="2400" dirty="0">
                <a:solidFill>
                  <a:schemeClr val="tx2">
                    <a:lumMod val="75000"/>
                  </a:schemeClr>
                </a:solidFill>
                <a:latin typeface="Montserrat" panose="00000500000000000000" pitchFamily="2" charset="0"/>
              </a:rPr>
              <a:t> to your time card automatically provides you with a place to describe what you did</a:t>
            </a:r>
          </a:p>
        </p:txBody>
      </p:sp>
      <p:cxnSp>
        <p:nvCxnSpPr>
          <p:cNvPr id="9" name="Straight Arrow Connector 8">
            <a:extLst>
              <a:ext uri="{FF2B5EF4-FFF2-40B4-BE49-F238E27FC236}">
                <a16:creationId xmlns:a16="http://schemas.microsoft.com/office/drawing/2014/main" id="{7448C0AF-49C2-4A1A-B2D9-BCF333026802}"/>
              </a:ext>
            </a:extLst>
          </p:cNvPr>
          <p:cNvCxnSpPr>
            <a:cxnSpLocks/>
          </p:cNvCxnSpPr>
          <p:nvPr/>
        </p:nvCxnSpPr>
        <p:spPr>
          <a:xfrm flipH="1" flipV="1">
            <a:off x="2030136" y="2424418"/>
            <a:ext cx="1140903" cy="79253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808508-EC05-4C2F-B4FC-7312C73265B1}"/>
              </a:ext>
            </a:extLst>
          </p:cNvPr>
          <p:cNvCxnSpPr>
            <a:cxnSpLocks/>
          </p:cNvCxnSpPr>
          <p:nvPr/>
        </p:nvCxnSpPr>
        <p:spPr>
          <a:xfrm flipV="1">
            <a:off x="6837029" y="1426129"/>
            <a:ext cx="0" cy="914399"/>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10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251069-D41C-4C07-828A-BA806CB29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p:spPr>
      </p:pic>
      <p:pic>
        <p:nvPicPr>
          <p:cNvPr id="15" name="Picture 14">
            <a:extLst>
              <a:ext uri="{FF2B5EF4-FFF2-40B4-BE49-F238E27FC236}">
                <a16:creationId xmlns:a16="http://schemas.microsoft.com/office/drawing/2014/main" id="{139306CB-3364-4ACD-B393-4771FBFB6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604000"/>
          </a:xfrm>
          <a:prstGeom prst="rect">
            <a:avLst/>
          </a:prstGeom>
        </p:spPr>
      </p:pic>
      <p:pic>
        <p:nvPicPr>
          <p:cNvPr id="13" name="Picture 12">
            <a:extLst>
              <a:ext uri="{FF2B5EF4-FFF2-40B4-BE49-F238E27FC236}">
                <a16:creationId xmlns:a16="http://schemas.microsoft.com/office/drawing/2014/main" id="{DB9C96D8-01B7-4F30-A150-251A745B6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604000"/>
          </a:xfrm>
          <a:prstGeom prst="rect">
            <a:avLst/>
          </a:prstGeom>
        </p:spPr>
      </p:pic>
      <p:pic>
        <p:nvPicPr>
          <p:cNvPr id="2" name="Picture 1">
            <a:extLst>
              <a:ext uri="{FF2B5EF4-FFF2-40B4-BE49-F238E27FC236}">
                <a16:creationId xmlns:a16="http://schemas.microsoft.com/office/drawing/2014/main" id="{88009615-327E-430A-B190-456AEE73457F}"/>
              </a:ext>
            </a:extLst>
          </p:cNvPr>
          <p:cNvPicPr>
            <a:picLocks noChangeAspect="1"/>
          </p:cNvPicPr>
          <p:nvPr/>
        </p:nvPicPr>
        <p:blipFill>
          <a:blip r:embed="rId4"/>
          <a:stretch>
            <a:fillRect/>
          </a:stretch>
        </p:blipFill>
        <p:spPr>
          <a:xfrm>
            <a:off x="0" y="0"/>
            <a:ext cx="12192000" cy="6604000"/>
          </a:xfrm>
          <a:prstGeom prst="rect">
            <a:avLst/>
          </a:prstGeom>
        </p:spPr>
      </p:pic>
      <p:sp>
        <p:nvSpPr>
          <p:cNvPr id="6" name="TextBox 5">
            <a:extLst>
              <a:ext uri="{FF2B5EF4-FFF2-40B4-BE49-F238E27FC236}">
                <a16:creationId xmlns:a16="http://schemas.microsoft.com/office/drawing/2014/main" id="{C13373E4-99C1-49B5-9DDD-AEC45ABA0449}"/>
              </a:ext>
            </a:extLst>
          </p:cNvPr>
          <p:cNvSpPr txBox="1"/>
          <p:nvPr/>
        </p:nvSpPr>
        <p:spPr>
          <a:xfrm>
            <a:off x="4136809" y="345440"/>
            <a:ext cx="5422900" cy="1938992"/>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Before you finish: </a:t>
            </a:r>
          </a:p>
          <a:p>
            <a:pPr marL="285750" indent="-285750">
              <a:buFont typeface="Arial" panose="020B0604020202020204" pitchFamily="34" charset="0"/>
              <a:buChar char="•"/>
            </a:pPr>
            <a:r>
              <a:rPr lang="en-US" sz="2400" b="1" dirty="0">
                <a:solidFill>
                  <a:schemeClr val="tx2">
                    <a:lumMod val="75000"/>
                  </a:schemeClr>
                </a:solidFill>
                <a:latin typeface="Montserrat" panose="00000500000000000000" pitchFamily="2" charset="0"/>
              </a:rPr>
              <a:t>Time Left </a:t>
            </a:r>
            <a:r>
              <a:rPr lang="en-US" sz="2400" dirty="0">
                <a:solidFill>
                  <a:schemeClr val="tx2">
                    <a:lumMod val="75000"/>
                  </a:schemeClr>
                </a:solidFill>
                <a:latin typeface="Montserrat" panose="00000500000000000000" pitchFamily="2" charset="0"/>
              </a:rPr>
              <a:t>must be 0:00</a:t>
            </a:r>
          </a:p>
          <a:p>
            <a:pPr marL="285750" indent="-285750">
              <a:buFont typeface="Arial" panose="020B0604020202020204" pitchFamily="34" charset="0"/>
              <a:buChar char="•"/>
            </a:pPr>
            <a:r>
              <a:rPr lang="en-US" sz="2400" dirty="0">
                <a:solidFill>
                  <a:schemeClr val="tx2">
                    <a:lumMod val="75000"/>
                  </a:schemeClr>
                </a:solidFill>
                <a:latin typeface="Montserrat" panose="00000500000000000000" pitchFamily="2" charset="0"/>
              </a:rPr>
              <a:t>The </a:t>
            </a:r>
            <a:r>
              <a:rPr lang="en-US" sz="2400" b="1" dirty="0">
                <a:solidFill>
                  <a:schemeClr val="tx2">
                    <a:lumMod val="75000"/>
                  </a:schemeClr>
                </a:solidFill>
                <a:latin typeface="Montserrat" panose="00000500000000000000" pitchFamily="2" charset="0"/>
              </a:rPr>
              <a:t>Notes</a:t>
            </a:r>
            <a:r>
              <a:rPr lang="en-US" sz="2400" dirty="0">
                <a:solidFill>
                  <a:schemeClr val="tx2">
                    <a:lumMod val="75000"/>
                  </a:schemeClr>
                </a:solidFill>
                <a:latin typeface="Montserrat" panose="00000500000000000000" pitchFamily="2" charset="0"/>
              </a:rPr>
              <a:t> Section must be filled out (if you have  an </a:t>
            </a:r>
            <a:r>
              <a:rPr lang="en-US" sz="2400" b="1" dirty="0">
                <a:solidFill>
                  <a:schemeClr val="tx2">
                    <a:lumMod val="75000"/>
                  </a:schemeClr>
                </a:solidFill>
                <a:latin typeface="Montserrat" panose="00000500000000000000" pitchFamily="2" charset="0"/>
              </a:rPr>
              <a:t>Other Sub-Project</a:t>
            </a:r>
            <a:r>
              <a:rPr lang="en-US" sz="2400" dirty="0">
                <a:solidFill>
                  <a:schemeClr val="tx2">
                    <a:lumMod val="75000"/>
                  </a:schemeClr>
                </a:solidFill>
                <a:latin typeface="Montserrat" panose="00000500000000000000" pitchFamily="2" charset="0"/>
              </a:rPr>
              <a:t>)</a:t>
            </a:r>
          </a:p>
        </p:txBody>
      </p:sp>
      <p:sp>
        <p:nvSpPr>
          <p:cNvPr id="7" name="TextBox 6">
            <a:extLst>
              <a:ext uri="{FF2B5EF4-FFF2-40B4-BE49-F238E27FC236}">
                <a16:creationId xmlns:a16="http://schemas.microsoft.com/office/drawing/2014/main" id="{82DC8A62-7210-447D-86FB-D0D637C63220}"/>
              </a:ext>
            </a:extLst>
          </p:cNvPr>
          <p:cNvSpPr txBox="1"/>
          <p:nvPr/>
        </p:nvSpPr>
        <p:spPr>
          <a:xfrm>
            <a:off x="8272581" y="5068222"/>
            <a:ext cx="1959191" cy="461665"/>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Click </a:t>
            </a:r>
            <a:r>
              <a:rPr lang="en-US" sz="2400" b="1" dirty="0">
                <a:solidFill>
                  <a:schemeClr val="tx2">
                    <a:lumMod val="75000"/>
                  </a:schemeClr>
                </a:solidFill>
                <a:latin typeface="Montserrat" panose="00000500000000000000" pitchFamily="2" charset="0"/>
              </a:rPr>
              <a:t>Finish</a:t>
            </a:r>
          </a:p>
        </p:txBody>
      </p:sp>
      <p:cxnSp>
        <p:nvCxnSpPr>
          <p:cNvPr id="9" name="Straight Arrow Connector 8">
            <a:extLst>
              <a:ext uri="{FF2B5EF4-FFF2-40B4-BE49-F238E27FC236}">
                <a16:creationId xmlns:a16="http://schemas.microsoft.com/office/drawing/2014/main" id="{9F8AF094-F53B-4E89-B2F6-4A13390C0000}"/>
              </a:ext>
            </a:extLst>
          </p:cNvPr>
          <p:cNvCxnSpPr>
            <a:cxnSpLocks/>
          </p:cNvCxnSpPr>
          <p:nvPr/>
        </p:nvCxnSpPr>
        <p:spPr>
          <a:xfrm>
            <a:off x="10318459" y="5529887"/>
            <a:ext cx="545284" cy="54374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0C8653-3E71-4689-A364-F9E0B3916BCB}"/>
              </a:ext>
            </a:extLst>
          </p:cNvPr>
          <p:cNvSpPr txBox="1"/>
          <p:nvPr/>
        </p:nvSpPr>
        <p:spPr>
          <a:xfrm>
            <a:off x="4136809" y="2816861"/>
            <a:ext cx="5422900" cy="1200329"/>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Include a </a:t>
            </a:r>
            <a:r>
              <a:rPr lang="en-US" sz="2400" b="1" dirty="0">
                <a:solidFill>
                  <a:schemeClr val="tx2">
                    <a:lumMod val="75000"/>
                  </a:schemeClr>
                </a:solidFill>
                <a:latin typeface="Montserrat" panose="00000500000000000000" pitchFamily="2" charset="0"/>
              </a:rPr>
              <a:t>number</a:t>
            </a:r>
            <a:r>
              <a:rPr lang="en-US" sz="2400" dirty="0">
                <a:solidFill>
                  <a:schemeClr val="tx2">
                    <a:lumMod val="75000"/>
                  </a:schemeClr>
                </a:solidFill>
                <a:latin typeface="Montserrat" panose="00000500000000000000" pitchFamily="2" charset="0"/>
              </a:rPr>
              <a:t> label that matches the item. This will help when there is more that one note.</a:t>
            </a:r>
          </a:p>
        </p:txBody>
      </p:sp>
      <p:cxnSp>
        <p:nvCxnSpPr>
          <p:cNvPr id="19" name="Straight Arrow Connector 18">
            <a:extLst>
              <a:ext uri="{FF2B5EF4-FFF2-40B4-BE49-F238E27FC236}">
                <a16:creationId xmlns:a16="http://schemas.microsoft.com/office/drawing/2014/main" id="{C23ED0AA-D734-4035-8254-6FFD7EC4BD0D}"/>
              </a:ext>
            </a:extLst>
          </p:cNvPr>
          <p:cNvCxnSpPr>
            <a:cxnSpLocks/>
          </p:cNvCxnSpPr>
          <p:nvPr/>
        </p:nvCxnSpPr>
        <p:spPr>
          <a:xfrm flipH="1" flipV="1">
            <a:off x="2286000" y="1314936"/>
            <a:ext cx="1681993" cy="1987064"/>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42D022-2553-4B53-96E7-C77758DAAEC9}"/>
              </a:ext>
            </a:extLst>
          </p:cNvPr>
          <p:cNvCxnSpPr>
            <a:cxnSpLocks/>
          </p:cNvCxnSpPr>
          <p:nvPr/>
        </p:nvCxnSpPr>
        <p:spPr>
          <a:xfrm flipH="1" flipV="1">
            <a:off x="251670" y="2249744"/>
            <a:ext cx="3716323" cy="105225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48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CC4DB6-1D8C-40B5-945C-530B03EBA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8130285C-31C0-44A4-9A00-5E1E0BC7C083}"/>
              </a:ext>
            </a:extLst>
          </p:cNvPr>
          <p:cNvSpPr txBox="1"/>
          <p:nvPr/>
        </p:nvSpPr>
        <p:spPr>
          <a:xfrm>
            <a:off x="7747000" y="3175000"/>
            <a:ext cx="4248279" cy="461665"/>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Now just click </a:t>
            </a:r>
            <a:r>
              <a:rPr lang="en-US" sz="2400" b="1" dirty="0">
                <a:solidFill>
                  <a:schemeClr val="tx2">
                    <a:lumMod val="75000"/>
                  </a:schemeClr>
                </a:solidFill>
                <a:latin typeface="Montserrat" panose="00000500000000000000" pitchFamily="2" charset="0"/>
              </a:rPr>
              <a:t>Finish</a:t>
            </a:r>
            <a:r>
              <a:rPr lang="en-US" sz="2400" dirty="0">
                <a:solidFill>
                  <a:schemeClr val="tx2">
                    <a:lumMod val="75000"/>
                  </a:schemeClr>
                </a:solidFill>
                <a:latin typeface="Montserrat" panose="00000500000000000000" pitchFamily="2" charset="0"/>
              </a:rPr>
              <a:t> again</a:t>
            </a:r>
          </a:p>
        </p:txBody>
      </p:sp>
      <p:cxnSp>
        <p:nvCxnSpPr>
          <p:cNvPr id="9" name="Straight Arrow Connector 8">
            <a:extLst>
              <a:ext uri="{FF2B5EF4-FFF2-40B4-BE49-F238E27FC236}">
                <a16:creationId xmlns:a16="http://schemas.microsoft.com/office/drawing/2014/main" id="{7182265E-6CCB-463C-A933-DE83D09229D6}"/>
              </a:ext>
            </a:extLst>
          </p:cNvPr>
          <p:cNvCxnSpPr/>
          <p:nvPr/>
        </p:nvCxnSpPr>
        <p:spPr>
          <a:xfrm>
            <a:off x="9783233" y="4350456"/>
            <a:ext cx="1054100" cy="1320800"/>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89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4C3519-994C-47A4-81F0-AF779E68A6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8128000" cy="4572000"/>
          </a:xfrm>
        </p:spPr>
      </p:pic>
      <p:pic>
        <p:nvPicPr>
          <p:cNvPr id="3" name="Picture 2">
            <a:extLst>
              <a:ext uri="{FF2B5EF4-FFF2-40B4-BE49-F238E27FC236}">
                <a16:creationId xmlns:a16="http://schemas.microsoft.com/office/drawing/2014/main" id="{9E9AA943-5741-468D-B1ED-B666C9906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4AA0E5E-F6AC-43E4-B552-82205527F0B5}"/>
              </a:ext>
            </a:extLst>
          </p:cNvPr>
          <p:cNvSpPr txBox="1"/>
          <p:nvPr/>
        </p:nvSpPr>
        <p:spPr>
          <a:xfrm>
            <a:off x="3304134" y="1727200"/>
            <a:ext cx="5670142" cy="461665"/>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And it is ready to go for the next guy</a:t>
            </a:r>
          </a:p>
        </p:txBody>
      </p:sp>
    </p:spTree>
    <p:extLst>
      <p:ext uri="{BB962C8B-B14F-4D97-AF65-F5344CB8AC3E}">
        <p14:creationId xmlns:p14="http://schemas.microsoft.com/office/powerpoint/2010/main" val="178165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FBDAAD-30AD-42DC-9701-03A22F448120}"/>
              </a:ext>
            </a:extLst>
          </p:cNvPr>
          <p:cNvSpPr txBox="1"/>
          <p:nvPr/>
        </p:nvSpPr>
        <p:spPr>
          <a:xfrm>
            <a:off x="765876" y="2214344"/>
            <a:ext cx="10727041" cy="1107996"/>
          </a:xfrm>
          <a:prstGeom prst="rect">
            <a:avLst/>
          </a:prstGeom>
          <a:solidFill>
            <a:schemeClr val="accent6">
              <a:lumMod val="60000"/>
              <a:lumOff val="40000"/>
            </a:schemeClr>
          </a:solidFill>
        </p:spPr>
        <p:txBody>
          <a:bodyPr wrap="square" rtlCol="0">
            <a:spAutoFit/>
          </a:bodyPr>
          <a:lstStyle/>
          <a:p>
            <a:r>
              <a:rPr lang="en-US" sz="6600" dirty="0">
                <a:solidFill>
                  <a:schemeClr val="tx2">
                    <a:lumMod val="75000"/>
                  </a:schemeClr>
                </a:solidFill>
                <a:latin typeface="Montserrat" panose="00000500000000000000" pitchFamily="2" charset="0"/>
              </a:rPr>
              <a:t>If you forget to </a:t>
            </a:r>
            <a:r>
              <a:rPr lang="en-US" sz="6600" b="1" dirty="0">
                <a:solidFill>
                  <a:schemeClr val="tx2">
                    <a:lumMod val="75000"/>
                  </a:schemeClr>
                </a:solidFill>
                <a:latin typeface="Montserrat" panose="00000500000000000000" pitchFamily="2" charset="0"/>
              </a:rPr>
              <a:t>Clock</a:t>
            </a:r>
            <a:r>
              <a:rPr lang="en-US" sz="6600" dirty="0">
                <a:solidFill>
                  <a:schemeClr val="tx2">
                    <a:lumMod val="75000"/>
                  </a:schemeClr>
                </a:solidFill>
                <a:latin typeface="Montserrat" panose="00000500000000000000" pitchFamily="2" charset="0"/>
              </a:rPr>
              <a:t> </a:t>
            </a:r>
            <a:r>
              <a:rPr lang="en-US" sz="6600" b="1" dirty="0">
                <a:solidFill>
                  <a:schemeClr val="tx2">
                    <a:lumMod val="75000"/>
                  </a:schemeClr>
                </a:solidFill>
                <a:latin typeface="Montserrat" panose="00000500000000000000" pitchFamily="2" charset="0"/>
              </a:rPr>
              <a:t>out</a:t>
            </a:r>
            <a:r>
              <a:rPr lang="en-US" sz="6600" dirty="0">
                <a:solidFill>
                  <a:schemeClr val="tx2">
                    <a:lumMod val="75000"/>
                  </a:schemeClr>
                </a:solidFill>
                <a:latin typeface="Montserrat" panose="00000500000000000000" pitchFamily="2" charset="0"/>
              </a:rPr>
              <a:t> </a:t>
            </a:r>
          </a:p>
        </p:txBody>
      </p:sp>
    </p:spTree>
    <p:extLst>
      <p:ext uri="{BB962C8B-B14F-4D97-AF65-F5344CB8AC3E}">
        <p14:creationId xmlns:p14="http://schemas.microsoft.com/office/powerpoint/2010/main" val="251593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22EE-5E89-48F1-AC84-D3DB3D9A98D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C55F516-4651-4B8A-A636-9606E4899F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6" name="TextBox 5">
            <a:extLst>
              <a:ext uri="{FF2B5EF4-FFF2-40B4-BE49-F238E27FC236}">
                <a16:creationId xmlns:a16="http://schemas.microsoft.com/office/drawing/2014/main" id="{675B6B95-CF3F-4C4F-A03C-9F7A30746C77}"/>
              </a:ext>
            </a:extLst>
          </p:cNvPr>
          <p:cNvSpPr txBox="1"/>
          <p:nvPr/>
        </p:nvSpPr>
        <p:spPr>
          <a:xfrm>
            <a:off x="2818701" y="1459855"/>
            <a:ext cx="6415260" cy="461665"/>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You Should </a:t>
            </a:r>
            <a:r>
              <a:rPr lang="en-US" sz="2400" b="1" dirty="0">
                <a:solidFill>
                  <a:schemeClr val="tx2">
                    <a:lumMod val="75000"/>
                  </a:schemeClr>
                </a:solidFill>
                <a:latin typeface="Montserrat" panose="00000500000000000000" pitchFamily="2" charset="0"/>
              </a:rPr>
              <a:t>Clock Out</a:t>
            </a:r>
            <a:r>
              <a:rPr lang="en-US" sz="2400" dirty="0">
                <a:solidFill>
                  <a:schemeClr val="tx2">
                    <a:lumMod val="75000"/>
                  </a:schemeClr>
                </a:solidFill>
                <a:latin typeface="Montserrat" panose="00000500000000000000" pitchFamily="2" charset="0"/>
              </a:rPr>
              <a:t>, and </a:t>
            </a:r>
            <a:r>
              <a:rPr lang="en-US" sz="2400" b="1" dirty="0">
                <a:solidFill>
                  <a:schemeClr val="tx2">
                    <a:lumMod val="75000"/>
                  </a:schemeClr>
                </a:solidFill>
                <a:latin typeface="Montserrat" panose="00000500000000000000" pitchFamily="2" charset="0"/>
              </a:rPr>
              <a:t>Clock</a:t>
            </a:r>
            <a:r>
              <a:rPr lang="en-US" sz="2400" dirty="0">
                <a:solidFill>
                  <a:schemeClr val="tx2">
                    <a:lumMod val="75000"/>
                  </a:schemeClr>
                </a:solidFill>
                <a:latin typeface="Montserrat" panose="00000500000000000000" pitchFamily="2" charset="0"/>
              </a:rPr>
              <a:t> back </a:t>
            </a:r>
            <a:r>
              <a:rPr lang="en-US" sz="2400" b="1" dirty="0">
                <a:solidFill>
                  <a:schemeClr val="tx2">
                    <a:lumMod val="75000"/>
                  </a:schemeClr>
                </a:solidFill>
                <a:latin typeface="Montserrat" panose="00000500000000000000" pitchFamily="2" charset="0"/>
              </a:rPr>
              <a:t>In</a:t>
            </a:r>
          </a:p>
        </p:txBody>
      </p:sp>
    </p:spTree>
    <p:extLst>
      <p:ext uri="{BB962C8B-B14F-4D97-AF65-F5344CB8AC3E}">
        <p14:creationId xmlns:p14="http://schemas.microsoft.com/office/powerpoint/2010/main" val="39974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2F37-9E9B-4C27-A7E2-E3EF31DDF43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D1FBA36-10AB-447F-8EB4-C9A463BA3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cxnSp>
        <p:nvCxnSpPr>
          <p:cNvPr id="7" name="Straight Arrow Connector 6">
            <a:extLst>
              <a:ext uri="{FF2B5EF4-FFF2-40B4-BE49-F238E27FC236}">
                <a16:creationId xmlns:a16="http://schemas.microsoft.com/office/drawing/2014/main" id="{6DA00ED8-648B-438E-A185-FD8EF7AF7878}"/>
              </a:ext>
            </a:extLst>
          </p:cNvPr>
          <p:cNvCxnSpPr>
            <a:cxnSpLocks/>
          </p:cNvCxnSpPr>
          <p:nvPr/>
        </p:nvCxnSpPr>
        <p:spPr>
          <a:xfrm flipH="1">
            <a:off x="7113865" y="1963024"/>
            <a:ext cx="1577129" cy="855677"/>
          </a:xfrm>
          <a:prstGeom prst="straightConnector1">
            <a:avLst/>
          </a:prstGeom>
          <a:ln w="825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FD563A-D269-48AE-A6AF-B5DA8CC220A6}"/>
              </a:ext>
            </a:extLst>
          </p:cNvPr>
          <p:cNvSpPr txBox="1"/>
          <p:nvPr/>
        </p:nvSpPr>
        <p:spPr>
          <a:xfrm>
            <a:off x="6575011" y="1399591"/>
            <a:ext cx="3013789" cy="369332"/>
          </a:xfrm>
          <a:prstGeom prst="rect">
            <a:avLst/>
          </a:prstGeom>
          <a:noFill/>
        </p:spPr>
        <p:txBody>
          <a:bodyPr wrap="square" rtlCol="0">
            <a:spAutoFit/>
          </a:bodyPr>
          <a:lstStyle/>
          <a:p>
            <a:endParaRPr lang="en-US" dirty="0">
              <a:solidFill>
                <a:schemeClr val="accent6">
                  <a:lumMod val="75000"/>
                </a:schemeClr>
              </a:solidFill>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9AB0E534-5F18-4874-86BF-CDCE7E9B636A}"/>
              </a:ext>
            </a:extLst>
          </p:cNvPr>
          <p:cNvSpPr txBox="1"/>
          <p:nvPr/>
        </p:nvSpPr>
        <p:spPr>
          <a:xfrm>
            <a:off x="7387594" y="1094699"/>
            <a:ext cx="3660707" cy="707886"/>
          </a:xfrm>
          <a:prstGeom prst="rect">
            <a:avLst/>
          </a:prstGeom>
          <a:solidFill>
            <a:schemeClr val="accent6">
              <a:lumMod val="60000"/>
              <a:lumOff val="40000"/>
            </a:schemeClr>
          </a:solidFill>
        </p:spPr>
        <p:txBody>
          <a:bodyPr wrap="square" rtlCol="0">
            <a:spAutoFit/>
          </a:bodyPr>
          <a:lstStyle/>
          <a:p>
            <a:r>
              <a:rPr lang="en-US" sz="4000" b="1" dirty="0">
                <a:solidFill>
                  <a:schemeClr val="tx2">
                    <a:lumMod val="75000"/>
                  </a:schemeClr>
                </a:solidFill>
                <a:latin typeface="Montserrat" panose="00000500000000000000" pitchFamily="2" charset="0"/>
                <a:ea typeface="Roboto" panose="02000000000000000000" pitchFamily="2" charset="0"/>
              </a:rPr>
              <a:t>Clock</a:t>
            </a:r>
            <a:r>
              <a:rPr lang="en-US" sz="4000" dirty="0">
                <a:solidFill>
                  <a:schemeClr val="tx2">
                    <a:lumMod val="75000"/>
                  </a:schemeClr>
                </a:solidFill>
                <a:latin typeface="Montserrat" panose="00000500000000000000" pitchFamily="2" charset="0"/>
                <a:ea typeface="Roboto" panose="02000000000000000000" pitchFamily="2" charset="0"/>
              </a:rPr>
              <a:t> In Here</a:t>
            </a:r>
          </a:p>
        </p:txBody>
      </p:sp>
      <p:sp>
        <p:nvSpPr>
          <p:cNvPr id="18" name="TextBox 17">
            <a:extLst>
              <a:ext uri="{FF2B5EF4-FFF2-40B4-BE49-F238E27FC236}">
                <a16:creationId xmlns:a16="http://schemas.microsoft.com/office/drawing/2014/main" id="{FDA2B926-C898-45D5-BA70-13DBA160C7BE}"/>
              </a:ext>
            </a:extLst>
          </p:cNvPr>
          <p:cNvSpPr txBox="1"/>
          <p:nvPr/>
        </p:nvSpPr>
        <p:spPr>
          <a:xfrm>
            <a:off x="7903008" y="4992870"/>
            <a:ext cx="3142207" cy="707886"/>
          </a:xfrm>
          <a:prstGeom prst="rect">
            <a:avLst/>
          </a:prstGeom>
          <a:solidFill>
            <a:schemeClr val="accent6">
              <a:lumMod val="60000"/>
              <a:lumOff val="40000"/>
            </a:schemeClr>
          </a:solidFill>
        </p:spPr>
        <p:txBody>
          <a:bodyPr wrap="none" rtlCol="0">
            <a:spAutoFit/>
          </a:bodyPr>
          <a:lstStyle/>
          <a:p>
            <a:r>
              <a:rPr lang="en-US" sz="4000" dirty="0">
                <a:solidFill>
                  <a:schemeClr val="tx2">
                    <a:lumMod val="75000"/>
                  </a:schemeClr>
                </a:solidFill>
                <a:latin typeface="Montserrat" panose="00000500000000000000" pitchFamily="2" charset="0"/>
              </a:rPr>
              <a:t>Click </a:t>
            </a:r>
            <a:r>
              <a:rPr lang="en-US" sz="4000" b="1" dirty="0">
                <a:solidFill>
                  <a:schemeClr val="tx2">
                    <a:lumMod val="75000"/>
                  </a:schemeClr>
                </a:solidFill>
                <a:latin typeface="Montserrat" panose="00000500000000000000" pitchFamily="2" charset="0"/>
              </a:rPr>
              <a:t>Finish</a:t>
            </a:r>
          </a:p>
        </p:txBody>
      </p:sp>
      <p:cxnSp>
        <p:nvCxnSpPr>
          <p:cNvPr id="20" name="Straight Arrow Connector 19">
            <a:extLst>
              <a:ext uri="{FF2B5EF4-FFF2-40B4-BE49-F238E27FC236}">
                <a16:creationId xmlns:a16="http://schemas.microsoft.com/office/drawing/2014/main" id="{E11B8E6A-9D06-40FB-94CC-64FCCB3348EB}"/>
              </a:ext>
            </a:extLst>
          </p:cNvPr>
          <p:cNvCxnSpPr>
            <a:cxnSpLocks/>
          </p:cNvCxnSpPr>
          <p:nvPr/>
        </p:nvCxnSpPr>
        <p:spPr>
          <a:xfrm>
            <a:off x="9756396" y="5847127"/>
            <a:ext cx="1719743" cy="704675"/>
          </a:xfrm>
          <a:prstGeom prst="straightConnector1">
            <a:avLst/>
          </a:prstGeom>
          <a:ln w="825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3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DB41FD-2040-451B-A402-833A162EB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a:prstGeom prst="rect">
            <a:avLst/>
          </a:prstGeom>
        </p:spPr>
      </p:pic>
      <p:pic>
        <p:nvPicPr>
          <p:cNvPr id="11" name="Picture 10">
            <a:extLst>
              <a:ext uri="{FF2B5EF4-FFF2-40B4-BE49-F238E27FC236}">
                <a16:creationId xmlns:a16="http://schemas.microsoft.com/office/drawing/2014/main" id="{99EA8A97-D40C-4373-879F-32187A855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41865AB-FFA4-460D-B8B8-51ABC0687D2E}"/>
              </a:ext>
            </a:extLst>
          </p:cNvPr>
          <p:cNvPicPr>
            <a:picLocks noChangeAspect="1"/>
          </p:cNvPicPr>
          <p:nvPr/>
        </p:nvPicPr>
        <p:blipFill>
          <a:blip r:embed="rId4"/>
          <a:stretch>
            <a:fillRect/>
          </a:stretch>
        </p:blipFill>
        <p:spPr>
          <a:xfrm>
            <a:off x="0" y="0"/>
            <a:ext cx="12192000" cy="6604000"/>
          </a:xfrm>
          <a:prstGeom prst="rect">
            <a:avLst/>
          </a:prstGeom>
        </p:spPr>
      </p:pic>
      <p:sp>
        <p:nvSpPr>
          <p:cNvPr id="6" name="TextBox 5">
            <a:extLst>
              <a:ext uri="{FF2B5EF4-FFF2-40B4-BE49-F238E27FC236}">
                <a16:creationId xmlns:a16="http://schemas.microsoft.com/office/drawing/2014/main" id="{24C2CA0B-4D66-4D21-82E8-5E06974D6A9F}"/>
              </a:ext>
            </a:extLst>
          </p:cNvPr>
          <p:cNvSpPr txBox="1"/>
          <p:nvPr/>
        </p:nvSpPr>
        <p:spPr>
          <a:xfrm>
            <a:off x="3912999" y="3059221"/>
            <a:ext cx="4366001"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When clocking out do so as you would normally(Pg7)</a:t>
            </a:r>
          </a:p>
        </p:txBody>
      </p:sp>
      <p:sp>
        <p:nvSpPr>
          <p:cNvPr id="7" name="TextBox 6">
            <a:extLst>
              <a:ext uri="{FF2B5EF4-FFF2-40B4-BE49-F238E27FC236}">
                <a16:creationId xmlns:a16="http://schemas.microsoft.com/office/drawing/2014/main" id="{74B67005-AA72-430E-BD91-FC5454418F5D}"/>
              </a:ext>
            </a:extLst>
          </p:cNvPr>
          <p:cNvSpPr txBox="1"/>
          <p:nvPr/>
        </p:nvSpPr>
        <p:spPr>
          <a:xfrm>
            <a:off x="4316605" y="4639112"/>
            <a:ext cx="3615655" cy="461665"/>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Notice the </a:t>
            </a:r>
            <a:r>
              <a:rPr lang="en-US" sz="2400" b="1" dirty="0">
                <a:solidFill>
                  <a:schemeClr val="tx2">
                    <a:lumMod val="75000"/>
                  </a:schemeClr>
                </a:solidFill>
                <a:latin typeface="Montserrat" panose="00000500000000000000" pitchFamily="2" charset="0"/>
              </a:rPr>
              <a:t>Extra Time</a:t>
            </a:r>
          </a:p>
        </p:txBody>
      </p:sp>
      <p:cxnSp>
        <p:nvCxnSpPr>
          <p:cNvPr id="9" name="Straight Arrow Connector 8">
            <a:extLst>
              <a:ext uri="{FF2B5EF4-FFF2-40B4-BE49-F238E27FC236}">
                <a16:creationId xmlns:a16="http://schemas.microsoft.com/office/drawing/2014/main" id="{9DF0F05F-7B89-4753-AB1F-F860205A88CA}"/>
              </a:ext>
            </a:extLst>
          </p:cNvPr>
          <p:cNvCxnSpPr>
            <a:cxnSpLocks/>
          </p:cNvCxnSpPr>
          <p:nvPr/>
        </p:nvCxnSpPr>
        <p:spPr>
          <a:xfrm flipH="1">
            <a:off x="1342239" y="4974672"/>
            <a:ext cx="2650922" cy="1241570"/>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907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9E51CA-1AA0-48DF-A36C-6D923385B4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p:spPr>
      </p:pic>
      <p:pic>
        <p:nvPicPr>
          <p:cNvPr id="3" name="Picture 2">
            <a:extLst>
              <a:ext uri="{FF2B5EF4-FFF2-40B4-BE49-F238E27FC236}">
                <a16:creationId xmlns:a16="http://schemas.microsoft.com/office/drawing/2014/main" id="{A63903B9-EA7D-43F6-ABF7-1B07E363D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C7E67FBB-1BB9-440C-99FD-48B8EE77B25F}"/>
              </a:ext>
            </a:extLst>
          </p:cNvPr>
          <p:cNvPicPr>
            <a:picLocks noChangeAspect="1"/>
          </p:cNvPicPr>
          <p:nvPr/>
        </p:nvPicPr>
        <p:blipFill>
          <a:blip r:embed="rId4"/>
          <a:stretch>
            <a:fillRect/>
          </a:stretch>
        </p:blipFill>
        <p:spPr>
          <a:xfrm>
            <a:off x="0" y="-22364"/>
            <a:ext cx="12192000" cy="6604000"/>
          </a:xfrm>
          <a:prstGeom prst="rect">
            <a:avLst/>
          </a:prstGeom>
        </p:spPr>
      </p:pic>
      <p:sp>
        <p:nvSpPr>
          <p:cNvPr id="6" name="TextBox 5">
            <a:extLst>
              <a:ext uri="{FF2B5EF4-FFF2-40B4-BE49-F238E27FC236}">
                <a16:creationId xmlns:a16="http://schemas.microsoft.com/office/drawing/2014/main" id="{84486CD1-9C78-4590-ACD9-ADC36DFD152A}"/>
              </a:ext>
            </a:extLst>
          </p:cNvPr>
          <p:cNvSpPr txBox="1"/>
          <p:nvPr/>
        </p:nvSpPr>
        <p:spPr>
          <a:xfrm>
            <a:off x="3540153" y="1067431"/>
            <a:ext cx="4443488"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Now put the </a:t>
            </a:r>
            <a:r>
              <a:rPr lang="en-US" sz="2400" b="1" dirty="0">
                <a:solidFill>
                  <a:schemeClr val="tx2">
                    <a:lumMod val="75000"/>
                  </a:schemeClr>
                </a:solidFill>
                <a:latin typeface="Montserrat" panose="00000500000000000000" pitchFamily="2" charset="0"/>
              </a:rPr>
              <a:t>Extra</a:t>
            </a:r>
            <a:r>
              <a:rPr lang="en-US" sz="2400" dirty="0">
                <a:solidFill>
                  <a:schemeClr val="tx2">
                    <a:lumMod val="75000"/>
                  </a:schemeClr>
                </a:solidFill>
                <a:latin typeface="Montserrat" panose="00000500000000000000" pitchFamily="2" charset="0"/>
              </a:rPr>
              <a:t> </a:t>
            </a:r>
            <a:r>
              <a:rPr lang="en-US" sz="2400" b="1" dirty="0">
                <a:solidFill>
                  <a:schemeClr val="tx2">
                    <a:lumMod val="75000"/>
                  </a:schemeClr>
                </a:solidFill>
                <a:latin typeface="Montserrat" panose="00000500000000000000" pitchFamily="2" charset="0"/>
              </a:rPr>
              <a:t>Time</a:t>
            </a:r>
            <a:r>
              <a:rPr lang="en-US" sz="2400" dirty="0">
                <a:solidFill>
                  <a:schemeClr val="tx2">
                    <a:lumMod val="75000"/>
                  </a:schemeClr>
                </a:solidFill>
                <a:latin typeface="Montserrat" panose="00000500000000000000" pitchFamily="2" charset="0"/>
              </a:rPr>
              <a:t> in a </a:t>
            </a:r>
            <a:r>
              <a:rPr lang="en-US" sz="2400" b="1" dirty="0">
                <a:solidFill>
                  <a:schemeClr val="tx2">
                    <a:lumMod val="75000"/>
                  </a:schemeClr>
                </a:solidFill>
                <a:latin typeface="Montserrat" panose="00000500000000000000" pitchFamily="2" charset="0"/>
              </a:rPr>
              <a:t>Other</a:t>
            </a:r>
            <a:r>
              <a:rPr lang="en-US" sz="2400" dirty="0">
                <a:solidFill>
                  <a:schemeClr val="tx2">
                    <a:lumMod val="75000"/>
                  </a:schemeClr>
                </a:solidFill>
                <a:latin typeface="Montserrat" panose="00000500000000000000" pitchFamily="2" charset="0"/>
              </a:rPr>
              <a:t> Item </a:t>
            </a:r>
          </a:p>
        </p:txBody>
      </p:sp>
      <p:sp>
        <p:nvSpPr>
          <p:cNvPr id="7" name="TextBox 6">
            <a:extLst>
              <a:ext uri="{FF2B5EF4-FFF2-40B4-BE49-F238E27FC236}">
                <a16:creationId xmlns:a16="http://schemas.microsoft.com/office/drawing/2014/main" id="{2E416712-00F6-466D-9060-9DE8927101A2}"/>
              </a:ext>
            </a:extLst>
          </p:cNvPr>
          <p:cNvSpPr txBox="1"/>
          <p:nvPr/>
        </p:nvSpPr>
        <p:spPr>
          <a:xfrm>
            <a:off x="3540153" y="2494806"/>
            <a:ext cx="4443488" cy="2308324"/>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Note that this box only goes up to 12 hours. So if you have over 12 hours of extra time you might have more than one extra shift to describe it</a:t>
            </a:r>
          </a:p>
        </p:txBody>
      </p:sp>
      <p:cxnSp>
        <p:nvCxnSpPr>
          <p:cNvPr id="9" name="Straight Arrow Connector 8">
            <a:extLst>
              <a:ext uri="{FF2B5EF4-FFF2-40B4-BE49-F238E27FC236}">
                <a16:creationId xmlns:a16="http://schemas.microsoft.com/office/drawing/2014/main" id="{247BAC02-FC39-480A-8EDE-8BBD1F3B6ED8}"/>
              </a:ext>
            </a:extLst>
          </p:cNvPr>
          <p:cNvCxnSpPr>
            <a:cxnSpLocks/>
          </p:cNvCxnSpPr>
          <p:nvPr/>
        </p:nvCxnSpPr>
        <p:spPr>
          <a:xfrm flipH="1" flipV="1">
            <a:off x="1694577" y="964734"/>
            <a:ext cx="1644241" cy="518195"/>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4B396D-33E6-4CCF-9A9C-A7CA905F4E29}"/>
              </a:ext>
            </a:extLst>
          </p:cNvPr>
          <p:cNvCxnSpPr>
            <a:cxnSpLocks/>
          </p:cNvCxnSpPr>
          <p:nvPr/>
        </p:nvCxnSpPr>
        <p:spPr>
          <a:xfrm flipH="1" flipV="1">
            <a:off x="1551963" y="1792144"/>
            <a:ext cx="1786855" cy="1211115"/>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266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FEE07B-7124-4339-A9BF-BC76E5CC73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676866" cy="4572000"/>
          </a:xfrm>
        </p:spPr>
      </p:pic>
      <p:pic>
        <p:nvPicPr>
          <p:cNvPr id="3" name="Picture 2">
            <a:extLst>
              <a:ext uri="{FF2B5EF4-FFF2-40B4-BE49-F238E27FC236}">
                <a16:creationId xmlns:a16="http://schemas.microsoft.com/office/drawing/2014/main" id="{18688248-7105-4AE5-A96D-55C99757A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DA2B49C8-3C58-4574-B7BE-33E4BDDFA2B9}"/>
              </a:ext>
            </a:extLst>
          </p:cNvPr>
          <p:cNvPicPr>
            <a:picLocks noChangeAspect="1"/>
          </p:cNvPicPr>
          <p:nvPr/>
        </p:nvPicPr>
        <p:blipFill>
          <a:blip r:embed="rId4"/>
          <a:stretch>
            <a:fillRect/>
          </a:stretch>
        </p:blipFill>
        <p:spPr>
          <a:xfrm>
            <a:off x="0" y="0"/>
            <a:ext cx="12192000" cy="6604000"/>
          </a:xfrm>
          <a:prstGeom prst="rect">
            <a:avLst/>
          </a:prstGeom>
        </p:spPr>
      </p:pic>
      <p:sp>
        <p:nvSpPr>
          <p:cNvPr id="6" name="TextBox 5">
            <a:extLst>
              <a:ext uri="{FF2B5EF4-FFF2-40B4-BE49-F238E27FC236}">
                <a16:creationId xmlns:a16="http://schemas.microsoft.com/office/drawing/2014/main" id="{D982D223-A7C8-41DD-8B95-191221FB56D8}"/>
              </a:ext>
            </a:extLst>
          </p:cNvPr>
          <p:cNvSpPr txBox="1"/>
          <p:nvPr/>
        </p:nvSpPr>
        <p:spPr>
          <a:xfrm>
            <a:off x="3913934" y="1439757"/>
            <a:ext cx="4420998" cy="1200329"/>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Then to finish fill in the </a:t>
            </a:r>
            <a:r>
              <a:rPr lang="en-US" sz="2400" b="1" dirty="0">
                <a:solidFill>
                  <a:schemeClr val="tx2">
                    <a:lumMod val="75000"/>
                  </a:schemeClr>
                </a:solidFill>
                <a:latin typeface="Montserrat" panose="00000500000000000000" pitchFamily="2" charset="0"/>
              </a:rPr>
              <a:t>Notes</a:t>
            </a:r>
            <a:r>
              <a:rPr lang="en-US" sz="2400" dirty="0">
                <a:solidFill>
                  <a:schemeClr val="tx2">
                    <a:lumMod val="75000"/>
                  </a:schemeClr>
                </a:solidFill>
                <a:latin typeface="Montserrat" panose="00000500000000000000" pitchFamily="2" charset="0"/>
              </a:rPr>
              <a:t> section with something like this</a:t>
            </a:r>
          </a:p>
        </p:txBody>
      </p:sp>
      <p:sp>
        <p:nvSpPr>
          <p:cNvPr id="7" name="TextBox 6">
            <a:extLst>
              <a:ext uri="{FF2B5EF4-FFF2-40B4-BE49-F238E27FC236}">
                <a16:creationId xmlns:a16="http://schemas.microsoft.com/office/drawing/2014/main" id="{383E0489-0BAF-4F05-9737-B2FAD6FF2AAD}"/>
              </a:ext>
            </a:extLst>
          </p:cNvPr>
          <p:cNvSpPr txBox="1"/>
          <p:nvPr/>
        </p:nvSpPr>
        <p:spPr>
          <a:xfrm>
            <a:off x="8510269" y="5047656"/>
            <a:ext cx="1959191" cy="461665"/>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Click </a:t>
            </a:r>
            <a:r>
              <a:rPr lang="en-US" sz="2400" b="1" dirty="0">
                <a:solidFill>
                  <a:schemeClr val="tx2">
                    <a:lumMod val="75000"/>
                  </a:schemeClr>
                </a:solidFill>
                <a:latin typeface="Montserrat" panose="00000500000000000000" pitchFamily="2" charset="0"/>
              </a:rPr>
              <a:t>Finish</a:t>
            </a:r>
          </a:p>
        </p:txBody>
      </p:sp>
      <p:cxnSp>
        <p:nvCxnSpPr>
          <p:cNvPr id="11" name="Straight Arrow Connector 10">
            <a:extLst>
              <a:ext uri="{FF2B5EF4-FFF2-40B4-BE49-F238E27FC236}">
                <a16:creationId xmlns:a16="http://schemas.microsoft.com/office/drawing/2014/main" id="{761D78EC-D785-4156-9B54-35E66C0A89D9}"/>
              </a:ext>
            </a:extLst>
          </p:cNvPr>
          <p:cNvCxnSpPr>
            <a:cxnSpLocks/>
          </p:cNvCxnSpPr>
          <p:nvPr/>
        </p:nvCxnSpPr>
        <p:spPr>
          <a:xfrm>
            <a:off x="10621156" y="5613776"/>
            <a:ext cx="376811" cy="45985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2DBB43-6B5A-4611-A1F1-05A2495E6B49}"/>
              </a:ext>
            </a:extLst>
          </p:cNvPr>
          <p:cNvSpPr txBox="1"/>
          <p:nvPr/>
        </p:nvSpPr>
        <p:spPr>
          <a:xfrm>
            <a:off x="3913934" y="3058877"/>
            <a:ext cx="4420998"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Don’t forget to match the numbering!</a:t>
            </a:r>
          </a:p>
        </p:txBody>
      </p:sp>
      <p:cxnSp>
        <p:nvCxnSpPr>
          <p:cNvPr id="13" name="Straight Arrow Connector 12">
            <a:extLst>
              <a:ext uri="{FF2B5EF4-FFF2-40B4-BE49-F238E27FC236}">
                <a16:creationId xmlns:a16="http://schemas.microsoft.com/office/drawing/2014/main" id="{050BDFF3-A46E-4AE1-9318-A87B4F04EA70}"/>
              </a:ext>
            </a:extLst>
          </p:cNvPr>
          <p:cNvCxnSpPr>
            <a:cxnSpLocks/>
          </p:cNvCxnSpPr>
          <p:nvPr/>
        </p:nvCxnSpPr>
        <p:spPr>
          <a:xfrm flipH="1" flipV="1">
            <a:off x="1266738" y="1188720"/>
            <a:ext cx="2474752" cy="2242377"/>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19CA4D-A995-431C-A7E1-4F80DDFCCA2F}"/>
              </a:ext>
            </a:extLst>
          </p:cNvPr>
          <p:cNvCxnSpPr>
            <a:cxnSpLocks/>
          </p:cNvCxnSpPr>
          <p:nvPr/>
        </p:nvCxnSpPr>
        <p:spPr>
          <a:xfrm flipH="1" flipV="1">
            <a:off x="276837" y="2457974"/>
            <a:ext cx="3464653" cy="97312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AAAEE2-87BC-4DE6-B028-0691F482B4C2}"/>
              </a:ext>
            </a:extLst>
          </p:cNvPr>
          <p:cNvCxnSpPr>
            <a:cxnSpLocks/>
          </p:cNvCxnSpPr>
          <p:nvPr/>
        </p:nvCxnSpPr>
        <p:spPr>
          <a:xfrm flipH="1" flipV="1">
            <a:off x="2590336" y="1231999"/>
            <a:ext cx="1251822" cy="80792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465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CC4DB6-1D8C-40B5-945C-530B03EBA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8130285C-31C0-44A4-9A00-5E1E0BC7C083}"/>
              </a:ext>
            </a:extLst>
          </p:cNvPr>
          <p:cNvSpPr txBox="1"/>
          <p:nvPr/>
        </p:nvSpPr>
        <p:spPr>
          <a:xfrm>
            <a:off x="7747000" y="3175000"/>
            <a:ext cx="3557384" cy="461665"/>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And click </a:t>
            </a:r>
            <a:r>
              <a:rPr lang="en-US" sz="2400" b="1" dirty="0">
                <a:solidFill>
                  <a:schemeClr val="tx2">
                    <a:lumMod val="75000"/>
                  </a:schemeClr>
                </a:solidFill>
                <a:latin typeface="Montserrat" panose="00000500000000000000" pitchFamily="2" charset="0"/>
              </a:rPr>
              <a:t>Finish</a:t>
            </a:r>
            <a:r>
              <a:rPr lang="en-US" sz="2400" dirty="0">
                <a:solidFill>
                  <a:schemeClr val="tx2">
                    <a:lumMod val="75000"/>
                  </a:schemeClr>
                </a:solidFill>
                <a:latin typeface="Montserrat" panose="00000500000000000000" pitchFamily="2" charset="0"/>
              </a:rPr>
              <a:t> again</a:t>
            </a:r>
          </a:p>
        </p:txBody>
      </p:sp>
      <p:cxnSp>
        <p:nvCxnSpPr>
          <p:cNvPr id="9" name="Straight Arrow Connector 8">
            <a:extLst>
              <a:ext uri="{FF2B5EF4-FFF2-40B4-BE49-F238E27FC236}">
                <a16:creationId xmlns:a16="http://schemas.microsoft.com/office/drawing/2014/main" id="{7182265E-6CCB-463C-A933-DE83D09229D6}"/>
              </a:ext>
            </a:extLst>
          </p:cNvPr>
          <p:cNvCxnSpPr/>
          <p:nvPr/>
        </p:nvCxnSpPr>
        <p:spPr>
          <a:xfrm>
            <a:off x="9783233" y="4350456"/>
            <a:ext cx="1054100" cy="1320800"/>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FF47752-8DDB-471C-AB8B-F8FD8777CC27}"/>
              </a:ext>
            </a:extLst>
          </p:cNvPr>
          <p:cNvSpPr txBox="1"/>
          <p:nvPr/>
        </p:nvSpPr>
        <p:spPr>
          <a:xfrm>
            <a:off x="483532" y="911371"/>
            <a:ext cx="3656770" cy="461665"/>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Now </a:t>
            </a:r>
            <a:r>
              <a:rPr lang="en-US" sz="2400" b="1" dirty="0">
                <a:solidFill>
                  <a:schemeClr val="tx2">
                    <a:lumMod val="75000"/>
                  </a:schemeClr>
                </a:solidFill>
                <a:latin typeface="Montserrat" panose="00000500000000000000" pitchFamily="2" charset="0"/>
              </a:rPr>
              <a:t>Clock In </a:t>
            </a:r>
            <a:r>
              <a:rPr lang="en-US" sz="2400" dirty="0">
                <a:solidFill>
                  <a:schemeClr val="tx2">
                    <a:lumMod val="75000"/>
                  </a:schemeClr>
                </a:solidFill>
                <a:latin typeface="Montserrat" panose="00000500000000000000" pitchFamily="2" charset="0"/>
              </a:rPr>
              <a:t>for today</a:t>
            </a:r>
          </a:p>
        </p:txBody>
      </p:sp>
      <p:cxnSp>
        <p:nvCxnSpPr>
          <p:cNvPr id="3" name="Straight Arrow Connector 2">
            <a:extLst>
              <a:ext uri="{FF2B5EF4-FFF2-40B4-BE49-F238E27FC236}">
                <a16:creationId xmlns:a16="http://schemas.microsoft.com/office/drawing/2014/main" id="{5893302C-2DD4-4F82-A186-6B6DDE583D6A}"/>
              </a:ext>
            </a:extLst>
          </p:cNvPr>
          <p:cNvCxnSpPr/>
          <p:nvPr/>
        </p:nvCxnSpPr>
        <p:spPr>
          <a:xfrm>
            <a:off x="2449585" y="1946245"/>
            <a:ext cx="2189527" cy="106540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757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6AC22D-6D61-4E53-836C-04008882504D}"/>
              </a:ext>
            </a:extLst>
          </p:cNvPr>
          <p:cNvSpPr/>
          <p:nvPr/>
        </p:nvSpPr>
        <p:spPr>
          <a:xfrm>
            <a:off x="740019" y="794749"/>
            <a:ext cx="10090167" cy="2862322"/>
          </a:xfrm>
          <a:prstGeom prst="rect">
            <a:avLst/>
          </a:prstGeom>
          <a:solidFill>
            <a:schemeClr val="accent6">
              <a:lumMod val="60000"/>
              <a:lumOff val="40000"/>
            </a:schemeClr>
          </a:solidFill>
        </p:spPr>
        <p:txBody>
          <a:bodyPr wrap="square">
            <a:spAutoFit/>
          </a:bodyPr>
          <a:lstStyle/>
          <a:p>
            <a:r>
              <a:rPr lang="en-US" sz="3600" dirty="0">
                <a:solidFill>
                  <a:schemeClr val="tx2">
                    <a:lumMod val="75000"/>
                  </a:schemeClr>
                </a:solidFill>
                <a:latin typeface="Montserrat" panose="00000500000000000000" pitchFamily="2" charset="0"/>
              </a:rPr>
              <a:t>Notes</a:t>
            </a:r>
          </a:p>
          <a:p>
            <a:pPr marL="571500" indent="-571500">
              <a:buFont typeface="Arial" panose="020B0604020202020204" pitchFamily="34" charset="0"/>
              <a:buChar char="•"/>
            </a:pPr>
            <a:r>
              <a:rPr lang="en-US" sz="3600" dirty="0">
                <a:solidFill>
                  <a:schemeClr val="tx2">
                    <a:lumMod val="75000"/>
                  </a:schemeClr>
                </a:solidFill>
                <a:latin typeface="Montserrat" panose="00000500000000000000" pitchFamily="2" charset="0"/>
              </a:rPr>
              <a:t>When you forget to </a:t>
            </a:r>
            <a:r>
              <a:rPr lang="en-US" sz="3600" b="1" dirty="0">
                <a:solidFill>
                  <a:schemeClr val="tx2">
                    <a:lumMod val="75000"/>
                  </a:schemeClr>
                </a:solidFill>
                <a:latin typeface="Montserrat" panose="00000500000000000000" pitchFamily="2" charset="0"/>
              </a:rPr>
              <a:t>Clock Out </a:t>
            </a:r>
            <a:r>
              <a:rPr lang="en-US" sz="3600" dirty="0">
                <a:solidFill>
                  <a:schemeClr val="tx2">
                    <a:lumMod val="75000"/>
                  </a:schemeClr>
                </a:solidFill>
                <a:latin typeface="Montserrat" panose="00000500000000000000" pitchFamily="2" charset="0"/>
              </a:rPr>
              <a:t>make sure to be accurate with your correction because It will be compared to other times recorded from your crew.</a:t>
            </a:r>
          </a:p>
        </p:txBody>
      </p:sp>
    </p:spTree>
    <p:extLst>
      <p:ext uri="{BB962C8B-B14F-4D97-AF65-F5344CB8AC3E}">
        <p14:creationId xmlns:p14="http://schemas.microsoft.com/office/powerpoint/2010/main" val="347473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854D9B-503C-4D39-98CB-CE9405C8B1C6}"/>
              </a:ext>
            </a:extLst>
          </p:cNvPr>
          <p:cNvSpPr txBox="1"/>
          <p:nvPr/>
        </p:nvSpPr>
        <p:spPr>
          <a:xfrm>
            <a:off x="2609850" y="2590800"/>
            <a:ext cx="7083991" cy="1200329"/>
          </a:xfrm>
          <a:prstGeom prst="rect">
            <a:avLst/>
          </a:prstGeom>
          <a:solidFill>
            <a:schemeClr val="accent6">
              <a:lumMod val="60000"/>
              <a:lumOff val="40000"/>
            </a:schemeClr>
          </a:solidFill>
        </p:spPr>
        <p:txBody>
          <a:bodyPr wrap="none" rtlCol="0">
            <a:spAutoFit/>
          </a:bodyPr>
          <a:lstStyle/>
          <a:p>
            <a:r>
              <a:rPr lang="en-US" sz="7200" dirty="0">
                <a:solidFill>
                  <a:schemeClr val="tx2">
                    <a:lumMod val="75000"/>
                  </a:schemeClr>
                </a:solidFill>
                <a:latin typeface="Montserrat" panose="00000500000000000000" pitchFamily="2" charset="0"/>
              </a:rPr>
              <a:t>12 Hours Later…</a:t>
            </a:r>
          </a:p>
        </p:txBody>
      </p:sp>
    </p:spTree>
    <p:extLst>
      <p:ext uri="{BB962C8B-B14F-4D97-AF65-F5344CB8AC3E}">
        <p14:creationId xmlns:p14="http://schemas.microsoft.com/office/powerpoint/2010/main" val="393725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F774CA-4EF8-4C7C-B67D-33C4B86F9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2AD4A425-CC69-4E97-9389-81AA58F5D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47CCD39A-34C7-4A80-9FBE-60FA56D6CAF6}"/>
              </a:ext>
            </a:extLst>
          </p:cNvPr>
          <p:cNvSpPr txBox="1"/>
          <p:nvPr/>
        </p:nvSpPr>
        <p:spPr>
          <a:xfrm>
            <a:off x="7357102" y="738308"/>
            <a:ext cx="3554178" cy="707886"/>
          </a:xfrm>
          <a:prstGeom prst="rect">
            <a:avLst/>
          </a:prstGeom>
          <a:solidFill>
            <a:schemeClr val="accent6">
              <a:lumMod val="60000"/>
              <a:lumOff val="40000"/>
            </a:schemeClr>
          </a:solidFill>
          <a:ln>
            <a:noFill/>
          </a:ln>
        </p:spPr>
        <p:txBody>
          <a:bodyPr wrap="none" rtlCol="0">
            <a:spAutoFit/>
          </a:bodyPr>
          <a:lstStyle/>
          <a:p>
            <a:r>
              <a:rPr lang="en-US" sz="4000" dirty="0">
                <a:solidFill>
                  <a:schemeClr val="tx2">
                    <a:lumMod val="75000"/>
                  </a:schemeClr>
                </a:solidFill>
                <a:latin typeface="Montserrat" panose="00000500000000000000" pitchFamily="2" charset="0"/>
                <a:ea typeface="Roboto" panose="02000000000000000000" pitchFamily="2" charset="0"/>
              </a:rPr>
              <a:t>Enter Your ID</a:t>
            </a:r>
          </a:p>
        </p:txBody>
      </p:sp>
      <p:cxnSp>
        <p:nvCxnSpPr>
          <p:cNvPr id="10" name="Straight Arrow Connector 9">
            <a:extLst>
              <a:ext uri="{FF2B5EF4-FFF2-40B4-BE49-F238E27FC236}">
                <a16:creationId xmlns:a16="http://schemas.microsoft.com/office/drawing/2014/main" id="{BEBCE3F5-3A02-4437-8654-83D1F82094E9}"/>
              </a:ext>
            </a:extLst>
          </p:cNvPr>
          <p:cNvCxnSpPr>
            <a:cxnSpLocks/>
          </p:cNvCxnSpPr>
          <p:nvPr/>
        </p:nvCxnSpPr>
        <p:spPr>
          <a:xfrm flipH="1">
            <a:off x="7357102" y="1636655"/>
            <a:ext cx="2041704" cy="805478"/>
          </a:xfrm>
          <a:prstGeom prst="straightConnector1">
            <a:avLst/>
          </a:prstGeom>
          <a:ln w="57150" cap="flat" cmpd="sng" algn="ctr">
            <a:solidFill>
              <a:schemeClr val="tx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7657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1DA3-B907-43CA-BF8C-A552E1C3715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05ECA95D-CBE2-415D-BB92-4C61A1EBE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cxnSp>
        <p:nvCxnSpPr>
          <p:cNvPr id="7" name="Straight Arrow Connector 6">
            <a:extLst>
              <a:ext uri="{FF2B5EF4-FFF2-40B4-BE49-F238E27FC236}">
                <a16:creationId xmlns:a16="http://schemas.microsoft.com/office/drawing/2014/main" id="{F1D27753-5979-4A90-B8C0-7F76B2A32616}"/>
              </a:ext>
            </a:extLst>
          </p:cNvPr>
          <p:cNvCxnSpPr>
            <a:cxnSpLocks/>
          </p:cNvCxnSpPr>
          <p:nvPr/>
        </p:nvCxnSpPr>
        <p:spPr>
          <a:xfrm flipH="1">
            <a:off x="7239699" y="2107477"/>
            <a:ext cx="1180401" cy="577000"/>
          </a:xfrm>
          <a:prstGeom prst="straightConnector1">
            <a:avLst/>
          </a:prstGeom>
          <a:ln w="825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98B10C-FA4B-42F7-AEB8-D00EDDD5CA40}"/>
              </a:ext>
            </a:extLst>
          </p:cNvPr>
          <p:cNvSpPr txBox="1"/>
          <p:nvPr/>
        </p:nvSpPr>
        <p:spPr>
          <a:xfrm>
            <a:off x="7387594" y="1094699"/>
            <a:ext cx="4113712" cy="707886"/>
          </a:xfrm>
          <a:prstGeom prst="rect">
            <a:avLst/>
          </a:prstGeom>
          <a:solidFill>
            <a:schemeClr val="accent6">
              <a:lumMod val="60000"/>
              <a:lumOff val="40000"/>
            </a:schemeClr>
          </a:solidFill>
        </p:spPr>
        <p:txBody>
          <a:bodyPr wrap="square" rtlCol="0">
            <a:spAutoFit/>
          </a:bodyPr>
          <a:lstStyle/>
          <a:p>
            <a:r>
              <a:rPr lang="en-US" sz="4000" b="1" dirty="0">
                <a:solidFill>
                  <a:schemeClr val="tx2">
                    <a:lumMod val="75000"/>
                  </a:schemeClr>
                </a:solidFill>
                <a:latin typeface="Montserrat" panose="00000500000000000000" pitchFamily="2" charset="0"/>
                <a:ea typeface="Roboto" panose="02000000000000000000" pitchFamily="2" charset="0"/>
              </a:rPr>
              <a:t>Clock</a:t>
            </a:r>
            <a:r>
              <a:rPr lang="en-US" sz="4000" dirty="0">
                <a:solidFill>
                  <a:schemeClr val="tx2">
                    <a:lumMod val="75000"/>
                  </a:schemeClr>
                </a:solidFill>
                <a:latin typeface="Montserrat" panose="00000500000000000000" pitchFamily="2" charset="0"/>
                <a:ea typeface="Roboto" panose="02000000000000000000" pitchFamily="2" charset="0"/>
              </a:rPr>
              <a:t> </a:t>
            </a:r>
            <a:r>
              <a:rPr lang="en-US" sz="4000" b="1" dirty="0">
                <a:solidFill>
                  <a:schemeClr val="tx2">
                    <a:lumMod val="75000"/>
                  </a:schemeClr>
                </a:solidFill>
                <a:latin typeface="Montserrat" panose="00000500000000000000" pitchFamily="2" charset="0"/>
                <a:ea typeface="Roboto" panose="02000000000000000000" pitchFamily="2" charset="0"/>
              </a:rPr>
              <a:t>Out</a:t>
            </a:r>
            <a:r>
              <a:rPr lang="en-US" sz="4000" dirty="0">
                <a:solidFill>
                  <a:schemeClr val="tx2">
                    <a:lumMod val="75000"/>
                  </a:schemeClr>
                </a:solidFill>
                <a:latin typeface="Montserrat" panose="00000500000000000000" pitchFamily="2" charset="0"/>
                <a:ea typeface="Roboto" panose="02000000000000000000" pitchFamily="2" charset="0"/>
              </a:rPr>
              <a:t> Here</a:t>
            </a:r>
          </a:p>
        </p:txBody>
      </p:sp>
    </p:spTree>
    <p:extLst>
      <p:ext uri="{BB962C8B-B14F-4D97-AF65-F5344CB8AC3E}">
        <p14:creationId xmlns:p14="http://schemas.microsoft.com/office/powerpoint/2010/main" val="237365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AB40485-73E3-4F64-9F41-C66951EA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692390" cy="4572000"/>
          </a:xfrm>
        </p:spPr>
      </p:pic>
      <p:pic>
        <p:nvPicPr>
          <p:cNvPr id="3" name="Picture 2">
            <a:extLst>
              <a:ext uri="{FF2B5EF4-FFF2-40B4-BE49-F238E27FC236}">
                <a16:creationId xmlns:a16="http://schemas.microsoft.com/office/drawing/2014/main" id="{4FF0937F-55F0-4833-BC13-E312D8E0F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A3F70CBC-A10B-406A-B360-C330D9CF6461}"/>
              </a:ext>
            </a:extLst>
          </p:cNvPr>
          <p:cNvPicPr>
            <a:picLocks noChangeAspect="1"/>
          </p:cNvPicPr>
          <p:nvPr/>
        </p:nvPicPr>
        <p:blipFill>
          <a:blip r:embed="rId4"/>
          <a:stretch>
            <a:fillRect/>
          </a:stretch>
        </p:blipFill>
        <p:spPr>
          <a:xfrm>
            <a:off x="0" y="0"/>
            <a:ext cx="12192000" cy="6604000"/>
          </a:xfrm>
          <a:prstGeom prst="rect">
            <a:avLst/>
          </a:prstGeom>
        </p:spPr>
      </p:pic>
      <p:sp>
        <p:nvSpPr>
          <p:cNvPr id="15" name="TextBox 14">
            <a:extLst>
              <a:ext uri="{FF2B5EF4-FFF2-40B4-BE49-F238E27FC236}">
                <a16:creationId xmlns:a16="http://schemas.microsoft.com/office/drawing/2014/main" id="{017A1599-C155-49F7-B6B5-8D703CA378B6}"/>
              </a:ext>
            </a:extLst>
          </p:cNvPr>
          <p:cNvSpPr txBox="1"/>
          <p:nvPr/>
        </p:nvSpPr>
        <p:spPr>
          <a:xfrm>
            <a:off x="4001643" y="2589402"/>
            <a:ext cx="4519186" cy="461665"/>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This is a Electronic time card</a:t>
            </a:r>
          </a:p>
        </p:txBody>
      </p:sp>
    </p:spTree>
    <p:extLst>
      <p:ext uri="{BB962C8B-B14F-4D97-AF65-F5344CB8AC3E}">
        <p14:creationId xmlns:p14="http://schemas.microsoft.com/office/powerpoint/2010/main" val="222037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636BF8-D43E-47E4-9341-A3334A307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550" y="1112153"/>
            <a:ext cx="7658100" cy="4572000"/>
          </a:xfrm>
        </p:spPr>
      </p:pic>
      <p:pic>
        <p:nvPicPr>
          <p:cNvPr id="3" name="Picture 2">
            <a:extLst>
              <a:ext uri="{FF2B5EF4-FFF2-40B4-BE49-F238E27FC236}">
                <a16:creationId xmlns:a16="http://schemas.microsoft.com/office/drawing/2014/main" id="{9292F153-45E4-4FF7-9460-46EE1F0DF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BA6F6F14-4FF3-45F9-9CA2-4F43377FA0AF}"/>
              </a:ext>
            </a:extLst>
          </p:cNvPr>
          <p:cNvPicPr>
            <a:picLocks noChangeAspect="1"/>
          </p:cNvPicPr>
          <p:nvPr/>
        </p:nvPicPr>
        <p:blipFill>
          <a:blip r:embed="rId4"/>
          <a:stretch>
            <a:fillRect/>
          </a:stretch>
        </p:blipFill>
        <p:spPr>
          <a:xfrm>
            <a:off x="0" y="13774"/>
            <a:ext cx="12192000" cy="6604000"/>
          </a:xfrm>
          <a:prstGeom prst="rect">
            <a:avLst/>
          </a:prstGeom>
        </p:spPr>
      </p:pic>
      <p:sp>
        <p:nvSpPr>
          <p:cNvPr id="7" name="TextBox 6">
            <a:extLst>
              <a:ext uri="{FF2B5EF4-FFF2-40B4-BE49-F238E27FC236}">
                <a16:creationId xmlns:a16="http://schemas.microsoft.com/office/drawing/2014/main" id="{534869EC-124D-4A52-835B-CDAAEE630EA3}"/>
              </a:ext>
            </a:extLst>
          </p:cNvPr>
          <p:cNvSpPr txBox="1"/>
          <p:nvPr/>
        </p:nvSpPr>
        <p:spPr>
          <a:xfrm>
            <a:off x="4203593" y="474303"/>
            <a:ext cx="4246675" cy="1569660"/>
          </a:xfrm>
          <a:prstGeom prst="rect">
            <a:avLst/>
          </a:prstGeom>
          <a:solidFill>
            <a:schemeClr val="accent6">
              <a:lumMod val="60000"/>
              <a:lumOff val="40000"/>
            </a:schemeClr>
          </a:solidFill>
        </p:spPr>
        <p:txBody>
          <a:bodyPr wrap="none" rtlCol="0">
            <a:spAutoFit/>
          </a:bodyPr>
          <a:lstStyle/>
          <a:p>
            <a:r>
              <a:rPr lang="en-US" sz="2400" dirty="0">
                <a:solidFill>
                  <a:schemeClr val="tx2">
                    <a:lumMod val="75000"/>
                  </a:schemeClr>
                </a:solidFill>
                <a:latin typeface="Montserrat" panose="00000500000000000000" pitchFamily="2" charset="0"/>
              </a:rPr>
              <a:t>Select :</a:t>
            </a:r>
          </a:p>
          <a:p>
            <a:r>
              <a:rPr lang="en-US" sz="2400" b="1" dirty="0">
                <a:solidFill>
                  <a:schemeClr val="tx2">
                    <a:lumMod val="75000"/>
                  </a:schemeClr>
                </a:solidFill>
                <a:latin typeface="Montserrat" panose="00000500000000000000" pitchFamily="2" charset="0"/>
              </a:rPr>
              <a:t>Where</a:t>
            </a:r>
            <a:r>
              <a:rPr lang="en-US" sz="2400" dirty="0">
                <a:solidFill>
                  <a:schemeClr val="tx2">
                    <a:lumMod val="75000"/>
                  </a:schemeClr>
                </a:solidFill>
                <a:latin typeface="Montserrat" panose="00000500000000000000" pitchFamily="2" charset="0"/>
              </a:rPr>
              <a:t> you worked</a:t>
            </a:r>
          </a:p>
          <a:p>
            <a:r>
              <a:rPr lang="en-US" sz="2400" b="1" dirty="0">
                <a:solidFill>
                  <a:schemeClr val="tx2">
                    <a:lumMod val="75000"/>
                  </a:schemeClr>
                </a:solidFill>
                <a:latin typeface="Montserrat" panose="00000500000000000000" pitchFamily="2" charset="0"/>
              </a:rPr>
              <a:t>What</a:t>
            </a:r>
            <a:r>
              <a:rPr lang="en-US" sz="2400" dirty="0">
                <a:solidFill>
                  <a:schemeClr val="tx2">
                    <a:lumMod val="75000"/>
                  </a:schemeClr>
                </a:solidFill>
                <a:latin typeface="Montserrat" panose="00000500000000000000" pitchFamily="2" charset="0"/>
              </a:rPr>
              <a:t> you did</a:t>
            </a:r>
          </a:p>
          <a:p>
            <a:r>
              <a:rPr lang="en-US" sz="2400" b="1" dirty="0">
                <a:solidFill>
                  <a:schemeClr val="tx2">
                    <a:lumMod val="75000"/>
                  </a:schemeClr>
                </a:solidFill>
                <a:latin typeface="Montserrat" panose="00000500000000000000" pitchFamily="2" charset="0"/>
              </a:rPr>
              <a:t>How</a:t>
            </a:r>
            <a:r>
              <a:rPr lang="en-US" sz="2400" dirty="0">
                <a:solidFill>
                  <a:schemeClr val="tx2">
                    <a:lumMod val="75000"/>
                  </a:schemeClr>
                </a:solidFill>
                <a:latin typeface="Montserrat" panose="00000500000000000000" pitchFamily="2" charset="0"/>
              </a:rPr>
              <a:t> much time you spent</a:t>
            </a:r>
          </a:p>
        </p:txBody>
      </p:sp>
      <p:cxnSp>
        <p:nvCxnSpPr>
          <p:cNvPr id="9" name="Straight Arrow Connector 8">
            <a:extLst>
              <a:ext uri="{FF2B5EF4-FFF2-40B4-BE49-F238E27FC236}">
                <a16:creationId xmlns:a16="http://schemas.microsoft.com/office/drawing/2014/main" id="{0AF661D4-554E-49A4-85F0-7FEA9D2C03D5}"/>
              </a:ext>
            </a:extLst>
          </p:cNvPr>
          <p:cNvCxnSpPr>
            <a:cxnSpLocks/>
          </p:cNvCxnSpPr>
          <p:nvPr/>
        </p:nvCxnSpPr>
        <p:spPr>
          <a:xfrm flipH="1" flipV="1">
            <a:off x="2709644" y="847288"/>
            <a:ext cx="1291906" cy="201337"/>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7233E-80FF-44F2-8CF5-360EFD5FF429}"/>
              </a:ext>
            </a:extLst>
          </p:cNvPr>
          <p:cNvSpPr txBox="1"/>
          <p:nvPr/>
        </p:nvSpPr>
        <p:spPr>
          <a:xfrm>
            <a:off x="4203592" y="2550306"/>
            <a:ext cx="4246675"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Click Add to </a:t>
            </a:r>
            <a:r>
              <a:rPr lang="en-US" sz="2400" b="1" dirty="0">
                <a:solidFill>
                  <a:schemeClr val="tx2">
                    <a:lumMod val="75000"/>
                  </a:schemeClr>
                </a:solidFill>
                <a:latin typeface="Montserrat" panose="00000500000000000000" pitchFamily="2" charset="0"/>
              </a:rPr>
              <a:t>Add</a:t>
            </a:r>
            <a:r>
              <a:rPr lang="en-US" sz="2400" dirty="0">
                <a:solidFill>
                  <a:schemeClr val="tx2">
                    <a:lumMod val="75000"/>
                  </a:schemeClr>
                </a:solidFill>
                <a:latin typeface="Montserrat" panose="00000500000000000000" pitchFamily="2" charset="0"/>
              </a:rPr>
              <a:t> this info to your time card</a:t>
            </a:r>
          </a:p>
        </p:txBody>
      </p:sp>
      <p:cxnSp>
        <p:nvCxnSpPr>
          <p:cNvPr id="16" name="Straight Arrow Connector 15">
            <a:extLst>
              <a:ext uri="{FF2B5EF4-FFF2-40B4-BE49-F238E27FC236}">
                <a16:creationId xmlns:a16="http://schemas.microsoft.com/office/drawing/2014/main" id="{4360DB23-7066-40FE-9CE8-AF44783A24D9}"/>
              </a:ext>
            </a:extLst>
          </p:cNvPr>
          <p:cNvCxnSpPr>
            <a:cxnSpLocks/>
          </p:cNvCxnSpPr>
          <p:nvPr/>
        </p:nvCxnSpPr>
        <p:spPr>
          <a:xfrm flipH="1">
            <a:off x="1325462" y="4303144"/>
            <a:ext cx="2676088" cy="1890408"/>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718EA5-2FA6-422A-BF57-AE79C693B928}"/>
              </a:ext>
            </a:extLst>
          </p:cNvPr>
          <p:cNvSpPr txBox="1"/>
          <p:nvPr/>
        </p:nvSpPr>
        <p:spPr>
          <a:xfrm>
            <a:off x="4203591" y="3887646"/>
            <a:ext cx="4246675"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Notice that the </a:t>
            </a:r>
            <a:r>
              <a:rPr lang="en-US" sz="2400" b="1" dirty="0">
                <a:solidFill>
                  <a:schemeClr val="tx2">
                    <a:lumMod val="75000"/>
                  </a:schemeClr>
                </a:solidFill>
                <a:latin typeface="Montserrat" panose="00000500000000000000" pitchFamily="2" charset="0"/>
              </a:rPr>
              <a:t>Time Left </a:t>
            </a:r>
            <a:r>
              <a:rPr lang="en-US" sz="2400" dirty="0">
                <a:solidFill>
                  <a:schemeClr val="tx2">
                    <a:lumMod val="75000"/>
                  </a:schemeClr>
                </a:solidFill>
                <a:latin typeface="Montserrat" panose="00000500000000000000" pitchFamily="2" charset="0"/>
              </a:rPr>
              <a:t>is now 12:00</a:t>
            </a:r>
          </a:p>
        </p:txBody>
      </p:sp>
      <p:cxnSp>
        <p:nvCxnSpPr>
          <p:cNvPr id="18" name="Straight Arrow Connector 17">
            <a:extLst>
              <a:ext uri="{FF2B5EF4-FFF2-40B4-BE49-F238E27FC236}">
                <a16:creationId xmlns:a16="http://schemas.microsoft.com/office/drawing/2014/main" id="{AC54E01D-F75C-4289-B74C-750C94077A9C}"/>
              </a:ext>
            </a:extLst>
          </p:cNvPr>
          <p:cNvCxnSpPr>
            <a:cxnSpLocks/>
          </p:cNvCxnSpPr>
          <p:nvPr/>
        </p:nvCxnSpPr>
        <p:spPr>
          <a:xfrm flipV="1">
            <a:off x="8652310" y="1426128"/>
            <a:ext cx="1968152" cy="1539677"/>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15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0FB071-A7BE-48AA-A42A-2DDA56CDED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719558" cy="4572000"/>
          </a:xfrm>
        </p:spPr>
      </p:pic>
      <p:pic>
        <p:nvPicPr>
          <p:cNvPr id="3" name="Picture 2">
            <a:extLst>
              <a:ext uri="{FF2B5EF4-FFF2-40B4-BE49-F238E27FC236}">
                <a16:creationId xmlns:a16="http://schemas.microsoft.com/office/drawing/2014/main" id="{F08449D3-AD25-47DE-B995-FACA95571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C2C58D4D-BD2C-4446-8C4A-DE51ED07157B}"/>
              </a:ext>
            </a:extLst>
          </p:cNvPr>
          <p:cNvPicPr>
            <a:picLocks noChangeAspect="1"/>
          </p:cNvPicPr>
          <p:nvPr/>
        </p:nvPicPr>
        <p:blipFill>
          <a:blip r:embed="rId4"/>
          <a:stretch>
            <a:fillRect/>
          </a:stretch>
        </p:blipFill>
        <p:spPr>
          <a:xfrm>
            <a:off x="-5593" y="0"/>
            <a:ext cx="12192000" cy="6604000"/>
          </a:xfrm>
          <a:prstGeom prst="rect">
            <a:avLst/>
          </a:prstGeom>
        </p:spPr>
      </p:pic>
      <p:sp>
        <p:nvSpPr>
          <p:cNvPr id="7" name="TextBox 6">
            <a:extLst>
              <a:ext uri="{FF2B5EF4-FFF2-40B4-BE49-F238E27FC236}">
                <a16:creationId xmlns:a16="http://schemas.microsoft.com/office/drawing/2014/main" id="{5ECAD42E-AD3D-412A-9841-6AED40672BF1}"/>
              </a:ext>
            </a:extLst>
          </p:cNvPr>
          <p:cNvSpPr txBox="1"/>
          <p:nvPr/>
        </p:nvSpPr>
        <p:spPr>
          <a:xfrm>
            <a:off x="4106818" y="1250595"/>
            <a:ext cx="4025901" cy="1200329"/>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Now the info that we added in the last slide is displayed in the table</a:t>
            </a:r>
          </a:p>
        </p:txBody>
      </p:sp>
      <p:cxnSp>
        <p:nvCxnSpPr>
          <p:cNvPr id="9" name="Straight Arrow Connector 8">
            <a:extLst>
              <a:ext uri="{FF2B5EF4-FFF2-40B4-BE49-F238E27FC236}">
                <a16:creationId xmlns:a16="http://schemas.microsoft.com/office/drawing/2014/main" id="{8F6CE8B3-5712-454D-9AB7-3DCD175CC38A}"/>
              </a:ext>
            </a:extLst>
          </p:cNvPr>
          <p:cNvCxnSpPr>
            <a:cxnSpLocks/>
          </p:cNvCxnSpPr>
          <p:nvPr/>
        </p:nvCxnSpPr>
        <p:spPr>
          <a:xfrm flipH="1" flipV="1">
            <a:off x="3296873" y="1728132"/>
            <a:ext cx="629176" cy="22650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35C0A5-2547-4CE5-B4EC-43607BE06822}"/>
              </a:ext>
            </a:extLst>
          </p:cNvPr>
          <p:cNvCxnSpPr>
            <a:cxnSpLocks/>
          </p:cNvCxnSpPr>
          <p:nvPr/>
        </p:nvCxnSpPr>
        <p:spPr>
          <a:xfrm flipH="1">
            <a:off x="1342240" y="4924338"/>
            <a:ext cx="2583808" cy="1115735"/>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3CECF96-D0FA-4822-B589-B4815655FF2F}"/>
              </a:ext>
            </a:extLst>
          </p:cNvPr>
          <p:cNvSpPr txBox="1"/>
          <p:nvPr/>
        </p:nvSpPr>
        <p:spPr>
          <a:xfrm>
            <a:off x="4106818" y="4436558"/>
            <a:ext cx="4025902"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Notice that the </a:t>
            </a:r>
            <a:r>
              <a:rPr lang="en-US" sz="2400" b="1" dirty="0">
                <a:solidFill>
                  <a:schemeClr val="tx2">
                    <a:lumMod val="75000"/>
                  </a:schemeClr>
                </a:solidFill>
                <a:latin typeface="Montserrat" panose="00000500000000000000" pitchFamily="2" charset="0"/>
              </a:rPr>
              <a:t>Time Left</a:t>
            </a:r>
            <a:r>
              <a:rPr lang="en-US" sz="2400" dirty="0">
                <a:solidFill>
                  <a:schemeClr val="tx2">
                    <a:lumMod val="75000"/>
                  </a:schemeClr>
                </a:solidFill>
                <a:latin typeface="Montserrat" panose="00000500000000000000" pitchFamily="2" charset="0"/>
              </a:rPr>
              <a:t> is now 0</a:t>
            </a:r>
            <a:r>
              <a:rPr lang="en-US" sz="2400" dirty="0">
                <a:solidFill>
                  <a:schemeClr val="tx2">
                    <a:lumMod val="75000"/>
                  </a:schemeClr>
                </a:solidFill>
                <a:latin typeface="Montserrat" panose="00000500000000000000" pitchFamily="2" charset="0"/>
                <a:sym typeface="Wingdings" panose="05000000000000000000" pitchFamily="2" charset="2"/>
              </a:rPr>
              <a:t>:00</a:t>
            </a:r>
            <a:endParaRPr lang="en-US" sz="2400" dirty="0">
              <a:solidFill>
                <a:schemeClr val="tx2">
                  <a:lumMod val="75000"/>
                </a:schemeClr>
              </a:solidFill>
              <a:latin typeface="Montserrat" panose="00000500000000000000" pitchFamily="2" charset="0"/>
            </a:endParaRPr>
          </a:p>
        </p:txBody>
      </p:sp>
      <p:sp>
        <p:nvSpPr>
          <p:cNvPr id="17" name="TextBox 16">
            <a:extLst>
              <a:ext uri="{FF2B5EF4-FFF2-40B4-BE49-F238E27FC236}">
                <a16:creationId xmlns:a16="http://schemas.microsoft.com/office/drawing/2014/main" id="{2C24A7CF-B93F-4FB5-B2F0-4B6A4C52DC69}"/>
              </a:ext>
            </a:extLst>
          </p:cNvPr>
          <p:cNvSpPr txBox="1"/>
          <p:nvPr/>
        </p:nvSpPr>
        <p:spPr>
          <a:xfrm>
            <a:off x="4106818" y="2977645"/>
            <a:ext cx="4021940" cy="830997"/>
          </a:xfrm>
          <a:prstGeom prst="rect">
            <a:avLst/>
          </a:prstGeom>
          <a:solidFill>
            <a:schemeClr val="accent6">
              <a:lumMod val="60000"/>
              <a:lumOff val="40000"/>
            </a:schemeClr>
          </a:solidFill>
        </p:spPr>
        <p:txBody>
          <a:bodyPr wrap="square" rtlCol="0">
            <a:spAutoFit/>
          </a:bodyPr>
          <a:lstStyle/>
          <a:p>
            <a:r>
              <a:rPr lang="en-US" sz="2400" b="1" dirty="0">
                <a:solidFill>
                  <a:schemeClr val="tx2">
                    <a:lumMod val="75000"/>
                  </a:schemeClr>
                </a:solidFill>
                <a:latin typeface="Montserrat" panose="00000500000000000000" pitchFamily="2" charset="0"/>
              </a:rPr>
              <a:t>Time Left</a:t>
            </a:r>
            <a:r>
              <a:rPr lang="en-US" sz="2400" dirty="0">
                <a:solidFill>
                  <a:schemeClr val="tx2">
                    <a:lumMod val="75000"/>
                  </a:schemeClr>
                </a:solidFill>
                <a:latin typeface="Montserrat" panose="00000500000000000000" pitchFamily="2" charset="0"/>
              </a:rPr>
              <a:t>  = Time Worked – Time On Sheet</a:t>
            </a:r>
          </a:p>
        </p:txBody>
      </p:sp>
    </p:spTree>
    <p:extLst>
      <p:ext uri="{BB962C8B-B14F-4D97-AF65-F5344CB8AC3E}">
        <p14:creationId xmlns:p14="http://schemas.microsoft.com/office/powerpoint/2010/main" val="214895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37699E-84DD-4147-A05F-34005318C7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188720"/>
            <a:ext cx="7669529" cy="4572000"/>
          </a:xfrm>
        </p:spPr>
      </p:pic>
      <p:pic>
        <p:nvPicPr>
          <p:cNvPr id="3" name="Picture 2">
            <a:extLst>
              <a:ext uri="{FF2B5EF4-FFF2-40B4-BE49-F238E27FC236}">
                <a16:creationId xmlns:a16="http://schemas.microsoft.com/office/drawing/2014/main" id="{6D6E4B46-25B0-4D3C-8495-AC347BCD2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832F3E42-21C1-49DD-99D3-CB35D9B81EE2}"/>
              </a:ext>
            </a:extLst>
          </p:cNvPr>
          <p:cNvPicPr>
            <a:picLocks noChangeAspect="1"/>
          </p:cNvPicPr>
          <p:nvPr/>
        </p:nvPicPr>
        <p:blipFill>
          <a:blip r:embed="rId4"/>
          <a:stretch>
            <a:fillRect/>
          </a:stretch>
        </p:blipFill>
        <p:spPr>
          <a:xfrm>
            <a:off x="0" y="-42877"/>
            <a:ext cx="12192000" cy="6604000"/>
          </a:xfrm>
          <a:prstGeom prst="rect">
            <a:avLst/>
          </a:prstGeom>
        </p:spPr>
      </p:pic>
      <p:sp>
        <p:nvSpPr>
          <p:cNvPr id="6" name="TextBox 5">
            <a:extLst>
              <a:ext uri="{FF2B5EF4-FFF2-40B4-BE49-F238E27FC236}">
                <a16:creationId xmlns:a16="http://schemas.microsoft.com/office/drawing/2014/main" id="{50E3A847-0BA7-4EC9-A289-280DB50C01AA}"/>
              </a:ext>
            </a:extLst>
          </p:cNvPr>
          <p:cNvSpPr txBox="1"/>
          <p:nvPr/>
        </p:nvSpPr>
        <p:spPr>
          <a:xfrm>
            <a:off x="3639191" y="460681"/>
            <a:ext cx="4145791"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Lets say you entered the wrong </a:t>
            </a:r>
            <a:r>
              <a:rPr lang="en-US" sz="2400" b="1" dirty="0">
                <a:solidFill>
                  <a:schemeClr val="tx2">
                    <a:lumMod val="75000"/>
                  </a:schemeClr>
                </a:solidFill>
                <a:latin typeface="Montserrat" panose="00000500000000000000" pitchFamily="2" charset="0"/>
              </a:rPr>
              <a:t>Sub-Project</a:t>
            </a:r>
          </a:p>
        </p:txBody>
      </p:sp>
      <p:sp>
        <p:nvSpPr>
          <p:cNvPr id="7" name="TextBox 6">
            <a:extLst>
              <a:ext uri="{FF2B5EF4-FFF2-40B4-BE49-F238E27FC236}">
                <a16:creationId xmlns:a16="http://schemas.microsoft.com/office/drawing/2014/main" id="{78F074AC-7498-4A7C-B13D-9DF7B58386D6}"/>
              </a:ext>
            </a:extLst>
          </p:cNvPr>
          <p:cNvSpPr txBox="1"/>
          <p:nvPr/>
        </p:nvSpPr>
        <p:spPr>
          <a:xfrm>
            <a:off x="3639192" y="1690828"/>
            <a:ext cx="4145791"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You worked on 5” Sidewalk not 7” Pavement</a:t>
            </a:r>
          </a:p>
        </p:txBody>
      </p:sp>
      <p:sp>
        <p:nvSpPr>
          <p:cNvPr id="8" name="TextBox 7">
            <a:extLst>
              <a:ext uri="{FF2B5EF4-FFF2-40B4-BE49-F238E27FC236}">
                <a16:creationId xmlns:a16="http://schemas.microsoft.com/office/drawing/2014/main" id="{2BAF6A11-BF9B-4244-BE00-B189A1247B93}"/>
              </a:ext>
            </a:extLst>
          </p:cNvPr>
          <p:cNvSpPr txBox="1"/>
          <p:nvPr/>
        </p:nvSpPr>
        <p:spPr>
          <a:xfrm>
            <a:off x="3639191" y="2940943"/>
            <a:ext cx="4145791" cy="830997"/>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1. Select the entry you want to edit</a:t>
            </a:r>
          </a:p>
        </p:txBody>
      </p:sp>
      <p:sp>
        <p:nvSpPr>
          <p:cNvPr id="9" name="TextBox 8">
            <a:extLst>
              <a:ext uri="{FF2B5EF4-FFF2-40B4-BE49-F238E27FC236}">
                <a16:creationId xmlns:a16="http://schemas.microsoft.com/office/drawing/2014/main" id="{99D67968-132C-4EE8-BA11-A9ED1BA17681}"/>
              </a:ext>
            </a:extLst>
          </p:cNvPr>
          <p:cNvSpPr txBox="1"/>
          <p:nvPr/>
        </p:nvSpPr>
        <p:spPr>
          <a:xfrm>
            <a:off x="3639191" y="4261840"/>
            <a:ext cx="4145791" cy="461665"/>
          </a:xfrm>
          <a:prstGeom prst="rect">
            <a:avLst/>
          </a:prstGeom>
          <a:solidFill>
            <a:schemeClr val="accent6">
              <a:lumMod val="60000"/>
              <a:lumOff val="40000"/>
            </a:schemeClr>
          </a:solidFill>
        </p:spPr>
        <p:txBody>
          <a:bodyPr wrap="square" rtlCol="0">
            <a:spAutoFit/>
          </a:bodyPr>
          <a:lstStyle/>
          <a:p>
            <a:r>
              <a:rPr lang="en-US" sz="2400" dirty="0">
                <a:solidFill>
                  <a:schemeClr val="tx2">
                    <a:lumMod val="75000"/>
                  </a:schemeClr>
                </a:solidFill>
                <a:latin typeface="Montserrat" panose="00000500000000000000" pitchFamily="2" charset="0"/>
              </a:rPr>
              <a:t>2. Hit the </a:t>
            </a:r>
            <a:r>
              <a:rPr lang="en-US" sz="2400" b="1" dirty="0">
                <a:solidFill>
                  <a:schemeClr val="tx2">
                    <a:lumMod val="75000"/>
                  </a:schemeClr>
                </a:solidFill>
                <a:latin typeface="Montserrat" panose="00000500000000000000" pitchFamily="2" charset="0"/>
              </a:rPr>
              <a:t>Delete</a:t>
            </a:r>
            <a:r>
              <a:rPr lang="en-US" sz="2400" dirty="0">
                <a:solidFill>
                  <a:schemeClr val="tx2">
                    <a:lumMod val="75000"/>
                  </a:schemeClr>
                </a:solidFill>
                <a:latin typeface="Montserrat" panose="00000500000000000000" pitchFamily="2" charset="0"/>
              </a:rPr>
              <a:t> button</a:t>
            </a:r>
          </a:p>
        </p:txBody>
      </p:sp>
      <p:cxnSp>
        <p:nvCxnSpPr>
          <p:cNvPr id="11" name="Straight Arrow Connector 10">
            <a:extLst>
              <a:ext uri="{FF2B5EF4-FFF2-40B4-BE49-F238E27FC236}">
                <a16:creationId xmlns:a16="http://schemas.microsoft.com/office/drawing/2014/main" id="{C4227D78-9D6D-494A-A393-2E1B7C130775}"/>
              </a:ext>
            </a:extLst>
          </p:cNvPr>
          <p:cNvCxnSpPr>
            <a:cxnSpLocks/>
          </p:cNvCxnSpPr>
          <p:nvPr/>
        </p:nvCxnSpPr>
        <p:spPr>
          <a:xfrm flipV="1">
            <a:off x="7952763" y="1334555"/>
            <a:ext cx="3691156" cy="317033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6ACF00-BFB9-4A73-9529-2F4E5C96D74F}"/>
              </a:ext>
            </a:extLst>
          </p:cNvPr>
          <p:cNvCxnSpPr>
            <a:cxnSpLocks/>
          </p:cNvCxnSpPr>
          <p:nvPr/>
        </p:nvCxnSpPr>
        <p:spPr>
          <a:xfrm flipH="1" flipV="1">
            <a:off x="1402720" y="1870745"/>
            <a:ext cx="1952876" cy="145129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962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436</Words>
  <Application>Microsoft Office PowerPoint</Application>
  <PresentationFormat>Widescreen</PresentationFormat>
  <Paragraphs>55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Montserrat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dc:creator>
  <cp:lastModifiedBy>Joshua</cp:lastModifiedBy>
  <cp:revision>31</cp:revision>
  <dcterms:created xsi:type="dcterms:W3CDTF">2017-06-14T15:11:11Z</dcterms:created>
  <dcterms:modified xsi:type="dcterms:W3CDTF">2017-07-18T14:28:18Z</dcterms:modified>
</cp:coreProperties>
</file>