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AED2-B2B2-4870-AC31-41C21D10C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28657-2B5D-4597-9DC3-F128A79FB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BFCB-F76E-4B7A-9B9D-F3E95B1C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25DD-B032-45DF-9433-2F790A9A1E12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2EACD-2605-435F-BD60-71465E36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05C99-C468-4F5D-ADB4-F5F010D1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7ED8-D8AC-46DE-9110-4AD7BAAD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6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A7A5-6A51-4D78-AA7B-CB52C18E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5FD85-093D-450B-80E8-51259742C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86522-886E-440E-ADE5-EDAEE6B0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25DD-B032-45DF-9433-2F790A9A1E12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A3AFC-2269-42A8-8F80-DBF8C911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F995-B9BD-4DB5-BDF9-6C5AC368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7ED8-D8AC-46DE-9110-4AD7BAAD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8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C11F5-DF9A-48E5-B7D5-CC90B7CC5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8839C-4294-4C37-A569-3BD205A2A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997AB-54D6-4EE6-918E-7D15B0F4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25DD-B032-45DF-9433-2F790A9A1E12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1264-F9A1-45E4-92B7-D44321B2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E06EF-E142-4D2F-A59E-1CDE414A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7ED8-D8AC-46DE-9110-4AD7BAAD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4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3EC5-40BD-46DC-8B61-F329C3B2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9FC9-2D7F-4FB8-A013-1DC6D794B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AE41-34D7-4CC1-BFED-3E7AD224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25DD-B032-45DF-9433-2F790A9A1E12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318F8-E870-484E-AFC8-C1B843A2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697F5-985D-40B5-ADD5-692BB9A8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7ED8-D8AC-46DE-9110-4AD7BAAD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9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8BFF-D82E-40E6-9F97-44710BD1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EEE82-6937-40C3-AF6C-664CEA8E5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9E025-0B22-45E5-A292-D29B61A5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25DD-B032-45DF-9433-2F790A9A1E12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61AAE-9D65-410E-ABB1-0339AF8F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BE7A-1E24-40A7-8463-3F985D1B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7ED8-D8AC-46DE-9110-4AD7BAAD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0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C8E6-DC59-4EA9-8B22-72365CAC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1AD9-BFB6-4C40-B055-EA6487F2F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2E9EB-E214-4C89-BD6F-EB4ED2F42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A5EB-BDC1-4DC5-B4EB-01852E48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25DD-B032-45DF-9433-2F790A9A1E12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DFD35-C941-4538-AEA1-65AC1616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3688E-1AAA-4549-A948-AF8EDC8B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7ED8-D8AC-46DE-9110-4AD7BAAD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7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E49B-BD59-40C8-BA85-798F1F7B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22212-81C1-4200-BE04-B8D8E41D8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4B844-A3CB-4FA2-88C4-D476B1A3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B6195-53B3-4631-AB6C-88FBEFACF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8A536-2375-445C-9B8A-013426ECE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667F3-4502-4454-A7E8-281CA952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25DD-B032-45DF-9433-2F790A9A1E12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73E63-545D-4BC7-8ED8-BCB524A2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7D852-CC54-4F76-8E40-1BE56DCC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7ED8-D8AC-46DE-9110-4AD7BAAD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6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1F19-1C57-4614-AB04-E0D8ABFB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5FA55-E7CE-4102-8415-624BDFA5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25DD-B032-45DF-9433-2F790A9A1E12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13D7-1FAA-4ABE-8CB3-CB42F471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891A9-8FFE-435C-A29E-D4B73DC4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7ED8-D8AC-46DE-9110-4AD7BAAD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0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2A53A-491E-411A-9B6F-770695E8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25DD-B032-45DF-9433-2F790A9A1E12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7B43F-94F1-4CB1-B1C9-4703081C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9AFAE-902D-4C01-9149-378C855A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7ED8-D8AC-46DE-9110-4AD7BAAD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8BB5-FFFB-442F-985F-FD3FC471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8D0FB-4FDC-498D-ADE7-96C42EC65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392D1-B869-40C7-B237-13C17FE5D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3D9AD-B714-43B2-B1AA-24961607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25DD-B032-45DF-9433-2F790A9A1E12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407BB-B88F-4B34-BAEE-41D33F7B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42341-4294-4F66-AD03-06022C4D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7ED8-D8AC-46DE-9110-4AD7BAAD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34CE-47CA-4067-875B-400C670B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50D99-1BE9-41B0-9D94-A74A10416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A2F6F-3276-454D-8A9D-144FA5397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F2656-2808-475A-A090-06156754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25DD-B032-45DF-9433-2F790A9A1E12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C815-9F2E-4DB5-B105-E7C4EB2C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3F130-61CD-4C2C-A130-988258B1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7ED8-D8AC-46DE-9110-4AD7BAAD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3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EA246-C3FD-4B97-9ADA-7DBC2F98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285FD-77E3-4E0F-96B4-A0FA35CC0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309B-DAA5-4419-954B-5E90DF4B8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E25DD-B032-45DF-9433-2F790A9A1E12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29F5D-4A1B-41EF-A8C2-219263CF2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D8D0-1472-4DE5-8B22-9F45BDCD6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37ED8-D8AC-46DE-9110-4AD7BAAD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9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2A1C42-10D5-4AC9-8E45-BA580DAE9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6A007E-82A1-4DD6-A3EC-2641D6F48934}"/>
              </a:ext>
            </a:extLst>
          </p:cNvPr>
          <p:cNvSpPr txBox="1"/>
          <p:nvPr/>
        </p:nvSpPr>
        <p:spPr>
          <a:xfrm>
            <a:off x="478051" y="2013564"/>
            <a:ext cx="1782860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Step 1: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4F3AD-4604-4584-BAA1-A30F1DB864D6}"/>
              </a:ext>
            </a:extLst>
          </p:cNvPr>
          <p:cNvSpPr txBox="1"/>
          <p:nvPr/>
        </p:nvSpPr>
        <p:spPr>
          <a:xfrm>
            <a:off x="2738962" y="2229008"/>
            <a:ext cx="2999365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Select export from the admin menu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B667B-91DE-4AA2-AB92-F5E60136DA49}"/>
              </a:ext>
            </a:extLst>
          </p:cNvPr>
          <p:cNvCxnSpPr>
            <a:cxnSpLocks/>
          </p:cNvCxnSpPr>
          <p:nvPr/>
        </p:nvCxnSpPr>
        <p:spPr>
          <a:xfrm flipH="1" flipV="1">
            <a:off x="2239347" y="912662"/>
            <a:ext cx="1828800" cy="1149403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61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C613-1882-4606-9810-A4685226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5A8F29-3047-4C0B-938B-3690DB179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6055" y="3744021"/>
            <a:ext cx="5019675" cy="1895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492BF7-DA46-474F-B65E-8BB3CF018BDE}"/>
              </a:ext>
            </a:extLst>
          </p:cNvPr>
          <p:cNvSpPr txBox="1"/>
          <p:nvPr/>
        </p:nvSpPr>
        <p:spPr>
          <a:xfrm>
            <a:off x="478051" y="2013564"/>
            <a:ext cx="1890261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Step 2: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21265A-9BBC-4F09-911B-81F99D4EE609}"/>
              </a:ext>
            </a:extLst>
          </p:cNvPr>
          <p:cNvSpPr txBox="1"/>
          <p:nvPr/>
        </p:nvSpPr>
        <p:spPr>
          <a:xfrm>
            <a:off x="2738962" y="2229008"/>
            <a:ext cx="2999365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Choose a file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9E81D-5B70-4247-B1DE-DB91499ED9E7}"/>
              </a:ext>
            </a:extLst>
          </p:cNvPr>
          <p:cNvSpPr txBox="1"/>
          <p:nvPr/>
        </p:nvSpPr>
        <p:spPr>
          <a:xfrm>
            <a:off x="2738961" y="3282356"/>
            <a:ext cx="299936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Choose a date range(the default is the last complete week)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E7EEC1-B8FB-407A-B171-6AFA68BF589E}"/>
              </a:ext>
            </a:extLst>
          </p:cNvPr>
          <p:cNvSpPr txBox="1"/>
          <p:nvPr/>
        </p:nvSpPr>
        <p:spPr>
          <a:xfrm>
            <a:off x="2738960" y="4520370"/>
            <a:ext cx="2999365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Choose ‘Shift’ or ‘All Shifts’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7A306A-2672-4AB2-AA02-54713A1464D1}"/>
              </a:ext>
            </a:extLst>
          </p:cNvPr>
          <p:cNvSpPr txBox="1"/>
          <p:nvPr/>
        </p:nvSpPr>
        <p:spPr>
          <a:xfrm>
            <a:off x="2738960" y="5559034"/>
            <a:ext cx="299936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If you choose ‘Shift’ the select an employee from the dialog below.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3A411D-69FC-4193-85BE-F7D54DDCC64D}"/>
              </a:ext>
            </a:extLst>
          </p:cNvPr>
          <p:cNvCxnSpPr>
            <a:cxnSpLocks/>
          </p:cNvCxnSpPr>
          <p:nvPr/>
        </p:nvCxnSpPr>
        <p:spPr>
          <a:xfrm>
            <a:off x="5830349" y="2399251"/>
            <a:ext cx="5100506" cy="1845578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153808-2AD7-4782-A100-3ACA6B235A0A}"/>
              </a:ext>
            </a:extLst>
          </p:cNvPr>
          <p:cNvCxnSpPr>
            <a:cxnSpLocks/>
          </p:cNvCxnSpPr>
          <p:nvPr/>
        </p:nvCxnSpPr>
        <p:spPr>
          <a:xfrm>
            <a:off x="5830349" y="3565321"/>
            <a:ext cx="1619075" cy="1023457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5D1579-972F-43F3-84DA-A9B26F40B269}"/>
              </a:ext>
            </a:extLst>
          </p:cNvPr>
          <p:cNvCxnSpPr>
            <a:cxnSpLocks/>
          </p:cNvCxnSpPr>
          <p:nvPr/>
        </p:nvCxnSpPr>
        <p:spPr>
          <a:xfrm>
            <a:off x="5830349" y="4706225"/>
            <a:ext cx="1484851" cy="91144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039752-AA39-419D-AE09-8596AB0B6516}"/>
              </a:ext>
            </a:extLst>
          </p:cNvPr>
          <p:cNvCxnSpPr>
            <a:cxnSpLocks/>
          </p:cNvCxnSpPr>
          <p:nvPr/>
        </p:nvCxnSpPr>
        <p:spPr>
          <a:xfrm flipV="1">
            <a:off x="5830349" y="5150840"/>
            <a:ext cx="1551963" cy="637565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244DDB0-3F0E-48A9-BC02-0935138DE08D}"/>
              </a:ext>
            </a:extLst>
          </p:cNvPr>
          <p:cNvSpPr txBox="1"/>
          <p:nvPr/>
        </p:nvSpPr>
        <p:spPr>
          <a:xfrm>
            <a:off x="7788018" y="5559034"/>
            <a:ext cx="189346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Step 3: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249A34-100F-4D9E-8BAE-A5E3ECEA9786}"/>
              </a:ext>
            </a:extLst>
          </p:cNvPr>
          <p:cNvSpPr txBox="1"/>
          <p:nvPr/>
        </p:nvSpPr>
        <p:spPr>
          <a:xfrm>
            <a:off x="8296276" y="6399735"/>
            <a:ext cx="87695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Press Ok!</a:t>
            </a:r>
          </a:p>
        </p:txBody>
      </p:sp>
    </p:spTree>
    <p:extLst>
      <p:ext uri="{BB962C8B-B14F-4D97-AF65-F5344CB8AC3E}">
        <p14:creationId xmlns:p14="http://schemas.microsoft.com/office/powerpoint/2010/main" val="211775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82D1-D380-4A68-9C5B-7DD79465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215BB-BE94-4300-A743-E5F5D43FF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65597" cy="66128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FCE283-7D4E-4662-ACC6-1A59930DAFA3}"/>
              </a:ext>
            </a:extLst>
          </p:cNvPr>
          <p:cNvSpPr txBox="1"/>
          <p:nvPr/>
        </p:nvSpPr>
        <p:spPr>
          <a:xfrm>
            <a:off x="5800597" y="673963"/>
            <a:ext cx="1896673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Step 4: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9C8C4-EE4A-4D3E-A826-5DAD0F09E086}"/>
              </a:ext>
            </a:extLst>
          </p:cNvPr>
          <p:cNvSpPr txBox="1"/>
          <p:nvPr/>
        </p:nvSpPr>
        <p:spPr>
          <a:xfrm>
            <a:off x="6909745" y="1824980"/>
            <a:ext cx="299936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Follow instructions to the left to print the workbook.</a:t>
            </a:r>
          </a:p>
        </p:txBody>
      </p:sp>
    </p:spTree>
    <p:extLst>
      <p:ext uri="{BB962C8B-B14F-4D97-AF65-F5344CB8AC3E}">
        <p14:creationId xmlns:p14="http://schemas.microsoft.com/office/powerpoint/2010/main" val="164339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Roboto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</dc:creator>
  <cp:lastModifiedBy>Joshua</cp:lastModifiedBy>
  <cp:revision>3</cp:revision>
  <dcterms:created xsi:type="dcterms:W3CDTF">2017-10-07T20:56:28Z</dcterms:created>
  <dcterms:modified xsi:type="dcterms:W3CDTF">2017-10-07T22:07:02Z</dcterms:modified>
</cp:coreProperties>
</file>