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>
        <p:scale>
          <a:sx n="100" d="100"/>
          <a:sy n="100" d="100"/>
        </p:scale>
        <p:origin x="10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9350-6F46-466B-B569-42802174088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97C5-4DD2-4CBA-A6F0-FF11A390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A229-FB50-4A5F-8B6C-67BE426F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F188-B5A6-4551-94A4-D0ED4782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6045-4723-4E82-A3D3-9D1680F2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535D-54BF-427B-A263-99EA38F9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6E9D-61F1-41F0-8C44-BEF8573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1BA7-5487-481E-884C-B3275954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06EE-590D-4C84-B83C-5A148FF0E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F827-FC31-4BFC-940C-532EA6F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EBAD-350A-4A83-90C9-3CC107BC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9EE4-5551-4A3E-8C24-9E50FAB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82ABD-07E9-4B3F-8766-8E71A473E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63D1D-1E24-4739-A6B2-292C356E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6ED7-A984-4939-A575-ACE164EA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BDF5-A404-4720-AC5D-5D7A7B6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3B2E-07A2-4FA9-B867-7E9E4544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FA7-DDE2-4DBE-B5CF-0295915A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3A-4DEF-4F74-A73E-CD9B8C77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1473-353E-4DEE-995F-DA07F178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87D7-BD51-4EA9-BF33-94E35A8A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3E9F-ECB9-43FE-8B17-4726053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F1A7-294C-4838-920F-6A953139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54D4-E083-4530-A0C1-BF4BAEE5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36E5-37FD-4E23-AC71-9C8F1C05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6392-0A1E-47E8-BE82-06BD230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E1FB-91DA-45CC-A1BD-6986CB30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784F-7862-4161-9112-36B0447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6CB4-BD5F-4F03-BA78-2483CCB8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E656-08BB-4285-9D7B-7BA7D671A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DB4A-6892-45A9-9F9A-0BDD3FBD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DB66-46AD-46F2-ACBE-25917D35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BDB4-DA18-457B-98AF-611CD17F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57FE-BFFE-4120-A793-DE7FF179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9243-F204-473B-ADDC-D7C56927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99A96-3519-444B-9784-7C0E71EFE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B5147-C495-4097-930B-B52EFF6A6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73C4E-E8F8-4917-AEBF-23705D1B4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50256-ADDB-436A-B96E-A3F8D3FB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EA5B2-771A-46CB-93FA-A412100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9E7ED-10C4-4B65-A795-9F49BCBC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603-D367-4159-A3AE-DA461BE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6C410-7CDC-45AF-AC78-F46B7484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FA889-F0D2-434D-BD93-3FFF4FC1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73867-B9FA-4A45-90C5-C270D37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A17CA-39F7-40F6-A27B-CBA96EE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048C4-58E6-4D60-9432-63437DB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2419E-778F-4E45-804B-A02BA81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4645-A8CB-4715-AABA-7A4B389B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0FC3-9E53-4838-AB94-8AF637FB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06D0-3CD1-4CA3-B636-FF2856E9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50C-8B9B-4EA9-919C-7BC95D5A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81DB-6D08-48A3-AA5E-00EACD4A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9D17-4D1B-4BAC-B0FA-2B6FAB4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090C-0F98-41FB-931F-59C29AB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1C5F-C422-4D18-9627-50F8E137F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A1C00-A67C-445A-88A8-6BB44396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1CE74-9598-48D9-9EEF-EA897741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D7570-9A36-4812-B056-78E6F89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5E7FF-408D-4C72-A663-B79C2889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F6889-44ED-46DD-A05D-55A756B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4AC-C254-4928-9719-94EA6F9C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DC87-CB0F-4F35-83B2-C44831503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1271-7528-4343-AF0A-7CDFB3BD0A04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46AC-FD30-43D6-A14A-EE184E870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7867-EC39-492F-9ADD-15A1AD60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774CA-4EF8-4C7C-B67D-33C4B86F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A56D0-A7CB-4AAA-879F-79553963F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090B4-7870-4F5A-AC9F-D4C60669B700}"/>
              </a:ext>
            </a:extLst>
          </p:cNvPr>
          <p:cNvSpPr txBox="1"/>
          <p:nvPr/>
        </p:nvSpPr>
        <p:spPr>
          <a:xfrm>
            <a:off x="7357102" y="738308"/>
            <a:ext cx="460254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Enter a Admin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451658-1882-4166-A560-54BE67DF0DBE}"/>
              </a:ext>
            </a:extLst>
          </p:cNvPr>
          <p:cNvCxnSpPr>
            <a:cxnSpLocks/>
          </p:cNvCxnSpPr>
          <p:nvPr/>
        </p:nvCxnSpPr>
        <p:spPr>
          <a:xfrm flipH="1">
            <a:off x="7357102" y="1636655"/>
            <a:ext cx="2041704" cy="80547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4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6CE96-C005-4B65-977B-8DA8D005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6534FD-2825-4BE6-A26D-A8DF87D07077}"/>
              </a:ext>
            </a:extLst>
          </p:cNvPr>
          <p:cNvCxnSpPr>
            <a:cxnSpLocks/>
          </p:cNvCxnSpPr>
          <p:nvPr/>
        </p:nvCxnSpPr>
        <p:spPr>
          <a:xfrm flipH="1" flipV="1">
            <a:off x="1618780" y="905608"/>
            <a:ext cx="652137" cy="188155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2FC8B0-5FA5-4BDE-A1FB-EFE634E22B2A}"/>
              </a:ext>
            </a:extLst>
          </p:cNvPr>
          <p:cNvSpPr/>
          <p:nvPr/>
        </p:nvSpPr>
        <p:spPr>
          <a:xfrm>
            <a:off x="1131094" y="220306"/>
            <a:ext cx="1014412" cy="553599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57BEE-681F-48C0-9016-DC041210033A}"/>
              </a:ext>
            </a:extLst>
          </p:cNvPr>
          <p:cNvSpPr txBox="1"/>
          <p:nvPr/>
        </p:nvSpPr>
        <p:spPr>
          <a:xfrm>
            <a:off x="662378" y="3139842"/>
            <a:ext cx="470093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adjusts what Project properties are displayed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2A07E-328F-4AB0-9910-EE5D3A688F09}"/>
              </a:ext>
            </a:extLst>
          </p:cNvPr>
          <p:cNvCxnSpPr>
            <a:cxnSpLocks/>
          </p:cNvCxnSpPr>
          <p:nvPr/>
        </p:nvCxnSpPr>
        <p:spPr>
          <a:xfrm flipH="1" flipV="1">
            <a:off x="3460185" y="806680"/>
            <a:ext cx="2668053" cy="1197966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B2D64F-C3FC-41B3-8591-F85E59D64145}"/>
              </a:ext>
            </a:extLst>
          </p:cNvPr>
          <p:cNvSpPr/>
          <p:nvPr/>
        </p:nvSpPr>
        <p:spPr>
          <a:xfrm>
            <a:off x="2145506" y="220307"/>
            <a:ext cx="1065942" cy="553599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D894A-A008-4E48-9FBC-AD1615A46D01}"/>
              </a:ext>
            </a:extLst>
          </p:cNvPr>
          <p:cNvSpPr txBox="1"/>
          <p:nvPr/>
        </p:nvSpPr>
        <p:spPr>
          <a:xfrm>
            <a:off x="6387094" y="1153887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sections lets you select what Projects are display</a:t>
            </a:r>
          </a:p>
        </p:txBody>
      </p:sp>
    </p:spTree>
    <p:extLst>
      <p:ext uri="{BB962C8B-B14F-4D97-AF65-F5344CB8AC3E}">
        <p14:creationId xmlns:p14="http://schemas.microsoft.com/office/powerpoint/2010/main" val="70839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5BB78-7C14-48F9-8158-8F01C1E6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FE48A0-8DBA-4D91-B4CD-FE57A2F3B732}"/>
              </a:ext>
            </a:extLst>
          </p:cNvPr>
          <p:cNvCxnSpPr>
            <a:cxnSpLocks/>
          </p:cNvCxnSpPr>
          <p:nvPr/>
        </p:nvCxnSpPr>
        <p:spPr>
          <a:xfrm flipV="1">
            <a:off x="6776815" y="606669"/>
            <a:ext cx="2648539" cy="92319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A0D0FA-703B-47F8-B516-B294B7BF815E}"/>
              </a:ext>
            </a:extLst>
          </p:cNvPr>
          <p:cNvSpPr/>
          <p:nvPr/>
        </p:nvSpPr>
        <p:spPr>
          <a:xfrm>
            <a:off x="9796621" y="210289"/>
            <a:ext cx="1078548" cy="55190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444FA-67CE-47B6-BA9A-69EB5A53CD24}"/>
              </a:ext>
            </a:extLst>
          </p:cNvPr>
          <p:cNvSpPr txBox="1"/>
          <p:nvPr/>
        </p:nvSpPr>
        <p:spPr>
          <a:xfrm>
            <a:off x="1659704" y="762194"/>
            <a:ext cx="4700930" cy="224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Options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is used to specify description, quantity, and dimension when adding a Sub-Project to a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00EDE4-F900-4089-AEDF-1970775A0B99}"/>
              </a:ext>
            </a:extLst>
          </p:cNvPr>
          <p:cNvSpPr/>
          <p:nvPr/>
        </p:nvSpPr>
        <p:spPr>
          <a:xfrm>
            <a:off x="11468100" y="210289"/>
            <a:ext cx="671514" cy="55190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E7F1A4-F450-4606-B364-4BBDDF333CC3}"/>
              </a:ext>
            </a:extLst>
          </p:cNvPr>
          <p:cNvCxnSpPr>
            <a:cxnSpLocks/>
          </p:cNvCxnSpPr>
          <p:nvPr/>
        </p:nvCxnSpPr>
        <p:spPr>
          <a:xfrm flipV="1">
            <a:off x="9796621" y="999384"/>
            <a:ext cx="1776254" cy="1772391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913EE8-382F-4B42-801E-12ED2D7CA408}"/>
              </a:ext>
            </a:extLst>
          </p:cNvPr>
          <p:cNvSpPr txBox="1"/>
          <p:nvPr/>
        </p:nvSpPr>
        <p:spPr>
          <a:xfrm>
            <a:off x="7035671" y="3076054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adjusts what Sub-Project properties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215740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8692E-319F-429D-99A8-62DF4372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1D510-569E-4066-B50C-9F48060816A0}"/>
              </a:ext>
            </a:extLst>
          </p:cNvPr>
          <p:cNvSpPr txBox="1"/>
          <p:nvPr/>
        </p:nvSpPr>
        <p:spPr>
          <a:xfrm>
            <a:off x="5569746" y="733188"/>
            <a:ext cx="496490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3 is called Sub-Project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04576D-1D2D-4E8F-8836-11E8043A63BC}"/>
              </a:ext>
            </a:extLst>
          </p:cNvPr>
          <p:cNvSpPr/>
          <p:nvPr/>
        </p:nvSpPr>
        <p:spPr>
          <a:xfrm>
            <a:off x="1026319" y="26194"/>
            <a:ext cx="677371" cy="25903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1830A-A951-46D5-A900-62568B3740C5}"/>
              </a:ext>
            </a:extLst>
          </p:cNvPr>
          <p:cNvSpPr txBox="1"/>
          <p:nvPr/>
        </p:nvSpPr>
        <p:spPr>
          <a:xfrm>
            <a:off x="6231061" y="1860820"/>
            <a:ext cx="445526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Sub-Projects are displayed in this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50B0D-05DA-4C3D-9E3F-7CAA7C2CF1DC}"/>
              </a:ext>
            </a:extLst>
          </p:cNvPr>
          <p:cNvCxnSpPr>
            <a:cxnSpLocks/>
          </p:cNvCxnSpPr>
          <p:nvPr/>
        </p:nvCxnSpPr>
        <p:spPr>
          <a:xfrm flipH="1" flipV="1">
            <a:off x="3076575" y="2133600"/>
            <a:ext cx="2790826" cy="204273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FC7C2-3B24-44CC-8155-07958C13F46B}"/>
              </a:ext>
            </a:extLst>
          </p:cNvPr>
          <p:cNvCxnSpPr>
            <a:cxnSpLocks/>
          </p:cNvCxnSpPr>
          <p:nvPr/>
        </p:nvCxnSpPr>
        <p:spPr>
          <a:xfrm flipH="1" flipV="1">
            <a:off x="1857375" y="238125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26254-E23D-498F-B33C-F196762AA972}"/>
              </a:ext>
            </a:extLst>
          </p:cNvPr>
          <p:cNvSpPr txBox="1"/>
          <p:nvPr/>
        </p:nvSpPr>
        <p:spPr>
          <a:xfrm>
            <a:off x="497011" y="3517366"/>
            <a:ext cx="11113964" cy="224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One key thing to understand is that this table and the right hand table in the Projects section are not the same.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table shows you all Sub-Projects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right hand table of the Projects section is just the Sub-Projects from this table that were added to that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B369F1-4481-4DCD-8EF2-89FAFF60BDCA}"/>
              </a:ext>
            </a:extLst>
          </p:cNvPr>
          <p:cNvSpPr txBox="1"/>
          <p:nvPr/>
        </p:nvSpPr>
        <p:spPr>
          <a:xfrm>
            <a:off x="5508200" y="733187"/>
            <a:ext cx="567415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three is called Sub-Project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EB91-6CBF-4FAB-8A9A-6992CAA1B01A}"/>
              </a:ext>
            </a:extLst>
          </p:cNvPr>
          <p:cNvSpPr txBox="1"/>
          <p:nvPr/>
        </p:nvSpPr>
        <p:spPr>
          <a:xfrm>
            <a:off x="6169515" y="1860819"/>
            <a:ext cx="445526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Sub-Projects are displayed in this table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3B30E6-2DF7-43B5-AFEB-3E90D4C4C1E2}"/>
              </a:ext>
            </a:extLst>
          </p:cNvPr>
          <p:cNvCxnSpPr>
            <a:cxnSpLocks/>
          </p:cNvCxnSpPr>
          <p:nvPr/>
        </p:nvCxnSpPr>
        <p:spPr>
          <a:xfrm flipH="1" flipV="1">
            <a:off x="1795829" y="238124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BF551B-8874-4613-853F-346CDD39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514EC3-727A-4148-BE18-A8C2BA57033B}"/>
              </a:ext>
            </a:extLst>
          </p:cNvPr>
          <p:cNvCxnSpPr>
            <a:cxnSpLocks/>
          </p:cNvCxnSpPr>
          <p:nvPr/>
        </p:nvCxnSpPr>
        <p:spPr>
          <a:xfrm flipH="1">
            <a:off x="1019175" y="470560"/>
            <a:ext cx="3966064" cy="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1FCDE1-93F7-4780-B743-121FF51EC5BE}"/>
              </a:ext>
            </a:extLst>
          </p:cNvPr>
          <p:cNvSpPr txBox="1"/>
          <p:nvPr/>
        </p:nvSpPr>
        <p:spPr>
          <a:xfrm>
            <a:off x="5215211" y="150734"/>
            <a:ext cx="684978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three Sub-Project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96A22E-30F5-4F01-A5C2-A44792478264}"/>
              </a:ext>
            </a:extLst>
          </p:cNvPr>
          <p:cNvSpPr/>
          <p:nvPr/>
        </p:nvSpPr>
        <p:spPr>
          <a:xfrm>
            <a:off x="83343" y="208950"/>
            <a:ext cx="705860" cy="550669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61154-7E0A-4771-81EF-8274B2545B39}"/>
              </a:ext>
            </a:extLst>
          </p:cNvPr>
          <p:cNvSpPr txBox="1"/>
          <p:nvPr/>
        </p:nvSpPr>
        <p:spPr>
          <a:xfrm>
            <a:off x="3368921" y="1037725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Sub-Project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blank slate inserted into the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51CA2-3852-4BE0-BA1E-18CF841E2348}"/>
              </a:ext>
            </a:extLst>
          </p:cNvPr>
          <p:cNvSpPr txBox="1"/>
          <p:nvPr/>
        </p:nvSpPr>
        <p:spPr>
          <a:xfrm>
            <a:off x="1008187" y="3217378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Sub-Project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Sub-Project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75E6C-0CC7-44F9-83A5-F0F1750C8DFA}"/>
              </a:ext>
            </a:extLst>
          </p:cNvPr>
          <p:cNvSpPr txBox="1"/>
          <p:nvPr/>
        </p:nvSpPr>
        <p:spPr>
          <a:xfrm>
            <a:off x="6418387" y="3429000"/>
            <a:ext cx="4721468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that the Category, Sub-Category, and Dimension Columns can be left blank, but try to fill  them out because it help with association.</a:t>
            </a:r>
          </a:p>
        </p:txBody>
      </p:sp>
    </p:spTree>
    <p:extLst>
      <p:ext uri="{BB962C8B-B14F-4D97-AF65-F5344CB8AC3E}">
        <p14:creationId xmlns:p14="http://schemas.microsoft.com/office/powerpoint/2010/main" val="11281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48543-255E-44CD-A530-A02C5D1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9E7E58-E48D-4CBC-917B-91CE32AE400D}"/>
              </a:ext>
            </a:extLst>
          </p:cNvPr>
          <p:cNvCxnSpPr>
            <a:cxnSpLocks/>
          </p:cNvCxnSpPr>
          <p:nvPr/>
        </p:nvCxnSpPr>
        <p:spPr>
          <a:xfrm flipH="1" flipV="1">
            <a:off x="1618780" y="905608"/>
            <a:ext cx="652137" cy="188155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FF295-31A0-4652-9A39-9F5D5DCD098B}"/>
              </a:ext>
            </a:extLst>
          </p:cNvPr>
          <p:cNvSpPr/>
          <p:nvPr/>
        </p:nvSpPr>
        <p:spPr>
          <a:xfrm>
            <a:off x="864393" y="220307"/>
            <a:ext cx="1776413" cy="53693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1DB6E-05AB-42AC-8FCC-70E4F53FF99C}"/>
              </a:ext>
            </a:extLst>
          </p:cNvPr>
          <p:cNvSpPr txBox="1"/>
          <p:nvPr/>
        </p:nvSpPr>
        <p:spPr>
          <a:xfrm>
            <a:off x="662378" y="3139842"/>
            <a:ext cx="470093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adjusts what Sub-Project properties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362455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B6C41A-B26C-4518-96C4-5A862269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BEE002-F014-40C3-A45B-A122C896341C}"/>
              </a:ext>
            </a:extLst>
          </p:cNvPr>
          <p:cNvCxnSpPr>
            <a:cxnSpLocks/>
          </p:cNvCxnSpPr>
          <p:nvPr/>
        </p:nvCxnSpPr>
        <p:spPr>
          <a:xfrm flipH="1" flipV="1">
            <a:off x="3736731" y="1847091"/>
            <a:ext cx="2508740" cy="49078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466322-7700-4585-BA78-62C333A130B9}"/>
              </a:ext>
            </a:extLst>
          </p:cNvPr>
          <p:cNvSpPr txBox="1"/>
          <p:nvPr/>
        </p:nvSpPr>
        <p:spPr>
          <a:xfrm>
            <a:off x="5886270" y="805191"/>
            <a:ext cx="415308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four is called Shift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EC425C-2B15-4C61-A666-DF60DC059FF6}"/>
              </a:ext>
            </a:extLst>
          </p:cNvPr>
          <p:cNvSpPr/>
          <p:nvPr/>
        </p:nvSpPr>
        <p:spPr>
          <a:xfrm>
            <a:off x="1640680" y="28574"/>
            <a:ext cx="409575" cy="25665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34E4-4CBF-4F2E-8119-930A084B4C95}"/>
              </a:ext>
            </a:extLst>
          </p:cNvPr>
          <p:cNvSpPr txBox="1"/>
          <p:nvPr/>
        </p:nvSpPr>
        <p:spPr>
          <a:xfrm>
            <a:off x="6582754" y="2014145"/>
            <a:ext cx="4094771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Shifts are displayed in this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2539A-800F-435D-B1AE-4C8E216258A4}"/>
              </a:ext>
            </a:extLst>
          </p:cNvPr>
          <p:cNvCxnSpPr>
            <a:cxnSpLocks/>
          </p:cNvCxnSpPr>
          <p:nvPr/>
        </p:nvCxnSpPr>
        <p:spPr>
          <a:xfrm flipH="1" flipV="1">
            <a:off x="2235445" y="285226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0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12AE27-0B71-4260-A706-E65EED8D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9116D8-5274-4829-A305-CA3E4AB318D3}"/>
              </a:ext>
            </a:extLst>
          </p:cNvPr>
          <p:cNvCxnSpPr>
            <a:cxnSpLocks/>
          </p:cNvCxnSpPr>
          <p:nvPr/>
        </p:nvCxnSpPr>
        <p:spPr>
          <a:xfrm flipH="1">
            <a:off x="1644162" y="470560"/>
            <a:ext cx="3341077" cy="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D53102-BD42-4D62-80FC-821647720590}"/>
              </a:ext>
            </a:extLst>
          </p:cNvPr>
          <p:cNvSpPr txBox="1"/>
          <p:nvPr/>
        </p:nvSpPr>
        <p:spPr>
          <a:xfrm>
            <a:off x="5215211" y="150734"/>
            <a:ext cx="557978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three Shift functions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E2F60E-B12A-4611-BB33-A57BAF41CFC1}"/>
              </a:ext>
            </a:extLst>
          </p:cNvPr>
          <p:cNvSpPr/>
          <p:nvPr/>
        </p:nvSpPr>
        <p:spPr>
          <a:xfrm>
            <a:off x="83343" y="208950"/>
            <a:ext cx="1021557" cy="557813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7CD2F-D094-46EA-9DBB-E68892D2D18C}"/>
              </a:ext>
            </a:extLst>
          </p:cNvPr>
          <p:cNvSpPr txBox="1"/>
          <p:nvPr/>
        </p:nvSpPr>
        <p:spPr>
          <a:xfrm>
            <a:off x="3127621" y="1037725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Shift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provided dialog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finish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7E34-F844-4E75-BCEA-AF2467E73C2B}"/>
              </a:ext>
            </a:extLst>
          </p:cNvPr>
          <p:cNvSpPr txBox="1"/>
          <p:nvPr/>
        </p:nvSpPr>
        <p:spPr>
          <a:xfrm>
            <a:off x="1008187" y="3217378"/>
            <a:ext cx="4721468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Edit Shift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Sub-Project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Edit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provided dialog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finish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A46D8-280C-48B4-9334-49673E53D0CE}"/>
              </a:ext>
            </a:extLst>
          </p:cNvPr>
          <p:cNvSpPr txBox="1"/>
          <p:nvPr/>
        </p:nvSpPr>
        <p:spPr>
          <a:xfrm>
            <a:off x="6481887" y="3429000"/>
            <a:ext cx="4721468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Shift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Shift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</p:spTree>
    <p:extLst>
      <p:ext uri="{BB962C8B-B14F-4D97-AF65-F5344CB8AC3E}">
        <p14:creationId xmlns:p14="http://schemas.microsoft.com/office/powerpoint/2010/main" val="99553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81EFC-384C-49CF-AE04-4460C273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5C75D-B5D5-49A9-93B7-363200FD342C}"/>
              </a:ext>
            </a:extLst>
          </p:cNvPr>
          <p:cNvSpPr txBox="1"/>
          <p:nvPr/>
        </p:nvSpPr>
        <p:spPr>
          <a:xfrm>
            <a:off x="1008187" y="3217378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 that a shift has as many rows as it needs for every thing that the person did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1BB5A0-2153-4F65-8133-B4D2785EB730}"/>
              </a:ext>
            </a:extLst>
          </p:cNvPr>
          <p:cNvCxnSpPr>
            <a:cxnSpLocks/>
          </p:cNvCxnSpPr>
          <p:nvPr/>
        </p:nvCxnSpPr>
        <p:spPr>
          <a:xfrm flipH="1" flipV="1">
            <a:off x="2933701" y="2333625"/>
            <a:ext cx="85724" cy="676275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96EB29-99D7-4C1F-88C7-79682E8962A1}"/>
              </a:ext>
            </a:extLst>
          </p:cNvPr>
          <p:cNvSpPr/>
          <p:nvPr/>
        </p:nvSpPr>
        <p:spPr>
          <a:xfrm>
            <a:off x="133350" y="1510914"/>
            <a:ext cx="11791950" cy="641736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E3B69-F270-4B98-81FA-B89E2C7C4C23}"/>
              </a:ext>
            </a:extLst>
          </p:cNvPr>
          <p:cNvSpPr txBox="1"/>
          <p:nvPr/>
        </p:nvSpPr>
        <p:spPr>
          <a:xfrm>
            <a:off x="6523162" y="3276516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When you select a shift to Edit or Delete it you just have to click one of the rows for that shift.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2590F-56DC-43CF-99BD-F6C6F405FC22}"/>
              </a:ext>
            </a:extLst>
          </p:cNvPr>
          <p:cNvSpPr txBox="1"/>
          <p:nvPr/>
        </p:nvSpPr>
        <p:spPr>
          <a:xfrm>
            <a:off x="2933699" y="5297221"/>
            <a:ext cx="8124825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So for this example you could click rows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3, 4, or  5 in order to Edit the Saw Guy’s Shift.</a:t>
            </a:r>
          </a:p>
        </p:txBody>
      </p:sp>
    </p:spTree>
    <p:extLst>
      <p:ext uri="{BB962C8B-B14F-4D97-AF65-F5344CB8AC3E}">
        <p14:creationId xmlns:p14="http://schemas.microsoft.com/office/powerpoint/2010/main" val="97173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E0BE57-DFDF-4438-83CC-610EECD8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776631-CA93-4D94-A63F-3E3D1F460108}"/>
              </a:ext>
            </a:extLst>
          </p:cNvPr>
          <p:cNvCxnSpPr>
            <a:cxnSpLocks/>
          </p:cNvCxnSpPr>
          <p:nvPr/>
        </p:nvCxnSpPr>
        <p:spPr>
          <a:xfrm flipH="1" flipV="1">
            <a:off x="2226798" y="1015063"/>
            <a:ext cx="673212" cy="195846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DD68D9-4B18-4220-A2A1-66C7829566AD}"/>
              </a:ext>
            </a:extLst>
          </p:cNvPr>
          <p:cNvSpPr/>
          <p:nvPr/>
        </p:nvSpPr>
        <p:spPr>
          <a:xfrm>
            <a:off x="1178718" y="204788"/>
            <a:ext cx="1845469" cy="559593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4F3E-15DD-4CAB-807F-92E839CC921B}"/>
              </a:ext>
            </a:extLst>
          </p:cNvPr>
          <p:cNvSpPr txBox="1"/>
          <p:nvPr/>
        </p:nvSpPr>
        <p:spPr>
          <a:xfrm>
            <a:off x="662378" y="3139842"/>
            <a:ext cx="470093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Display 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section adjusts what shifts are displayed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B87615-9331-4EF3-93D1-269C3832F2FD}"/>
              </a:ext>
            </a:extLst>
          </p:cNvPr>
          <p:cNvCxnSpPr>
            <a:cxnSpLocks/>
          </p:cNvCxnSpPr>
          <p:nvPr/>
        </p:nvCxnSpPr>
        <p:spPr>
          <a:xfrm flipH="1" flipV="1">
            <a:off x="4286776" y="872456"/>
            <a:ext cx="1809224" cy="811201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559AFA-4DAA-455F-9C2B-FC200C21C450}"/>
              </a:ext>
            </a:extLst>
          </p:cNvPr>
          <p:cNvSpPr/>
          <p:nvPr/>
        </p:nvSpPr>
        <p:spPr>
          <a:xfrm>
            <a:off x="3066818" y="204788"/>
            <a:ext cx="1028932" cy="559593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6E9DC-8CA5-4EA5-B41E-A128F7CDF3A4}"/>
              </a:ext>
            </a:extLst>
          </p:cNvPr>
          <p:cNvSpPr txBox="1"/>
          <p:nvPr/>
        </p:nvSpPr>
        <p:spPr>
          <a:xfrm>
            <a:off x="6387094" y="1153887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Time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lets you set the time frame of shifts you want displayed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26500-B620-4E66-BE70-0F5F9A192F6A}"/>
              </a:ext>
            </a:extLst>
          </p:cNvPr>
          <p:cNvSpPr txBox="1"/>
          <p:nvPr/>
        </p:nvSpPr>
        <p:spPr>
          <a:xfrm>
            <a:off x="662378" y="4829972"/>
            <a:ext cx="8564172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If I want to see only the Saw Guy’s Shifts I check the box next to Employee and enter Saw Guy into the line edit to the 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D114F-C771-4D65-A94C-DA439CDEF6C0}"/>
              </a:ext>
            </a:extLst>
          </p:cNvPr>
          <p:cNvSpPr txBox="1"/>
          <p:nvPr/>
        </p:nvSpPr>
        <p:spPr>
          <a:xfrm>
            <a:off x="6414462" y="2765147"/>
            <a:ext cx="4726383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By default the current week is what is displayed</a:t>
            </a:r>
          </a:p>
        </p:txBody>
      </p:sp>
    </p:spTree>
    <p:extLst>
      <p:ext uri="{BB962C8B-B14F-4D97-AF65-F5344CB8AC3E}">
        <p14:creationId xmlns:p14="http://schemas.microsoft.com/office/powerpoint/2010/main" val="56334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5F2EC9-3B29-4F03-8A29-10161B4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4224B8-B6FE-45C1-A5C1-056D4E375BF9}"/>
              </a:ext>
            </a:extLst>
          </p:cNvPr>
          <p:cNvCxnSpPr>
            <a:cxnSpLocks/>
          </p:cNvCxnSpPr>
          <p:nvPr/>
        </p:nvCxnSpPr>
        <p:spPr>
          <a:xfrm flipV="1">
            <a:off x="6056851" y="604007"/>
            <a:ext cx="5276676" cy="838899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C95805-2CDE-4085-BA32-59176F498E8B}"/>
              </a:ext>
            </a:extLst>
          </p:cNvPr>
          <p:cNvSpPr/>
          <p:nvPr/>
        </p:nvSpPr>
        <p:spPr>
          <a:xfrm>
            <a:off x="11656219" y="335560"/>
            <a:ext cx="414338" cy="38357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5F338-11DF-42C2-9AB0-048E9B7888E6}"/>
              </a:ext>
            </a:extLst>
          </p:cNvPr>
          <p:cNvSpPr txBox="1"/>
          <p:nvPr/>
        </p:nvSpPr>
        <p:spPr>
          <a:xfrm>
            <a:off x="454112" y="956346"/>
            <a:ext cx="5384626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 summation of all displayed shifts can be seen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957BE-74D4-42AC-BA54-A7ACE587FDD8}"/>
              </a:ext>
            </a:extLst>
          </p:cNvPr>
          <p:cNvSpPr txBox="1"/>
          <p:nvPr/>
        </p:nvSpPr>
        <p:spPr>
          <a:xfrm>
            <a:off x="454112" y="2389745"/>
            <a:ext cx="11131084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can be easily used to see how much time was spent on one Project or how much someone worked in a year. All you have to do is adjust the Display By and Time Sections to your preferred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71822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88492-42C6-4B35-AE85-FBC9AB10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B08919-F431-4B66-9398-5C5A0B5D1504}"/>
              </a:ext>
            </a:extLst>
          </p:cNvPr>
          <p:cNvSpPr txBox="1"/>
          <p:nvPr/>
        </p:nvSpPr>
        <p:spPr>
          <a:xfrm>
            <a:off x="2242005" y="499181"/>
            <a:ext cx="668388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here to visit the Admin 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6F53E-4161-4D40-9FE2-8269108AE0F1}"/>
              </a:ext>
            </a:extLst>
          </p:cNvPr>
          <p:cNvSpPr txBox="1"/>
          <p:nvPr/>
        </p:nvSpPr>
        <p:spPr>
          <a:xfrm>
            <a:off x="3329271" y="4997942"/>
            <a:ext cx="6175455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this is only displayed when you login with an Admin account.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4B2561-3474-4B5A-B301-8A16DEC30DEF}"/>
              </a:ext>
            </a:extLst>
          </p:cNvPr>
          <p:cNvCxnSpPr>
            <a:cxnSpLocks/>
          </p:cNvCxnSpPr>
          <p:nvPr/>
        </p:nvCxnSpPr>
        <p:spPr>
          <a:xfrm>
            <a:off x="6535024" y="1174459"/>
            <a:ext cx="377504" cy="1199625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6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48CEE3-797C-4495-A15B-CB0FCFE7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C0C19-AA14-4E7E-A78B-90D7D6476866}"/>
              </a:ext>
            </a:extLst>
          </p:cNvPr>
          <p:cNvSpPr txBox="1"/>
          <p:nvPr/>
        </p:nvSpPr>
        <p:spPr>
          <a:xfrm>
            <a:off x="6280552" y="805191"/>
            <a:ext cx="496490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five is called Settings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5C725D-AEA9-4443-BB0E-9DE9D27358B7}"/>
              </a:ext>
            </a:extLst>
          </p:cNvPr>
          <p:cNvSpPr/>
          <p:nvPr/>
        </p:nvSpPr>
        <p:spPr>
          <a:xfrm>
            <a:off x="2003036" y="41275"/>
            <a:ext cx="518746" cy="24395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C3D44-6C5E-481C-A456-1574AFAE4D04}"/>
              </a:ext>
            </a:extLst>
          </p:cNvPr>
          <p:cNvSpPr txBox="1"/>
          <p:nvPr/>
        </p:nvSpPr>
        <p:spPr>
          <a:xfrm>
            <a:off x="6280552" y="1749099"/>
            <a:ext cx="4641414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doesn’t affect the current tab you are 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11ED2-78B4-4CEA-A010-43B2DC4914F7}"/>
              </a:ext>
            </a:extLst>
          </p:cNvPr>
          <p:cNvCxnSpPr>
            <a:cxnSpLocks/>
          </p:cNvCxnSpPr>
          <p:nvPr/>
        </p:nvCxnSpPr>
        <p:spPr>
          <a:xfrm flipH="1" flipV="1">
            <a:off x="2629727" y="285226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A2588A-1FFF-47D3-8CD5-FFBD7FA705B9}"/>
              </a:ext>
            </a:extLst>
          </p:cNvPr>
          <p:cNvSpPr txBox="1"/>
          <p:nvPr/>
        </p:nvSpPr>
        <p:spPr>
          <a:xfrm>
            <a:off x="3942826" y="3139098"/>
            <a:ext cx="697914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As of now there are only three options</a:t>
            </a:r>
          </a:p>
        </p:txBody>
      </p:sp>
    </p:spTree>
    <p:extLst>
      <p:ext uri="{BB962C8B-B14F-4D97-AF65-F5344CB8AC3E}">
        <p14:creationId xmlns:p14="http://schemas.microsoft.com/office/powerpoint/2010/main" val="355442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C3FA2-AF89-47CF-9A47-A9B9A781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20A19-8CF5-4BB8-B2CB-D9780D6B3B5D}"/>
              </a:ext>
            </a:extLst>
          </p:cNvPr>
          <p:cNvSpPr txBox="1"/>
          <p:nvPr/>
        </p:nvSpPr>
        <p:spPr>
          <a:xfrm>
            <a:off x="352338" y="3429000"/>
            <a:ext cx="4202884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Display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holds the Full screen and Maximize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72BAA-2362-4A3A-9007-5A896D1D4D9C}"/>
              </a:ext>
            </a:extLst>
          </p:cNvPr>
          <p:cNvSpPr txBox="1"/>
          <p:nvPr/>
        </p:nvSpPr>
        <p:spPr>
          <a:xfrm>
            <a:off x="5085127" y="760393"/>
            <a:ext cx="613235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Connection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holds the Connection option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C81A02-FF25-4821-BB63-C613CA3AA3DA}"/>
              </a:ext>
            </a:extLst>
          </p:cNvPr>
          <p:cNvCxnSpPr>
            <a:cxnSpLocks/>
          </p:cNvCxnSpPr>
          <p:nvPr/>
        </p:nvCxnSpPr>
        <p:spPr>
          <a:xfrm flipH="1" flipV="1">
            <a:off x="1804988" y="564356"/>
            <a:ext cx="2926403" cy="673091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9217F7-DA74-47ED-81EC-A8B21B3BC41E}"/>
              </a:ext>
            </a:extLst>
          </p:cNvPr>
          <p:cNvCxnSpPr>
            <a:cxnSpLocks/>
          </p:cNvCxnSpPr>
          <p:nvPr/>
        </p:nvCxnSpPr>
        <p:spPr>
          <a:xfrm flipH="1" flipV="1">
            <a:off x="540544" y="914400"/>
            <a:ext cx="693707" cy="2357307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43AF5C-6DD7-470B-B990-40EF142F7322}"/>
              </a:ext>
            </a:extLst>
          </p:cNvPr>
          <p:cNvSpPr txBox="1"/>
          <p:nvPr/>
        </p:nvSpPr>
        <p:spPr>
          <a:xfrm>
            <a:off x="5615032" y="2096899"/>
            <a:ext cx="6132352" cy="224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On your first use you set up the Connection settings. This button can be used if you connected to the wrong thing or want to adjust the connection.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31A294-9E37-44A1-BCF0-0C6A76A05666}"/>
              </a:ext>
            </a:extLst>
          </p:cNvPr>
          <p:cNvSpPr/>
          <p:nvPr/>
        </p:nvSpPr>
        <p:spPr>
          <a:xfrm>
            <a:off x="1045369" y="219076"/>
            <a:ext cx="654249" cy="54131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32BBF8-B016-455F-80D1-DDB7797D5603}"/>
              </a:ext>
            </a:extLst>
          </p:cNvPr>
          <p:cNvSpPr/>
          <p:nvPr/>
        </p:nvSpPr>
        <p:spPr>
          <a:xfrm>
            <a:off x="76201" y="219076"/>
            <a:ext cx="931068" cy="54131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6BB18-F610-48B9-80C4-38CB8774BD51}"/>
              </a:ext>
            </a:extLst>
          </p:cNvPr>
          <p:cNvSpPr txBox="1"/>
          <p:nvPr/>
        </p:nvSpPr>
        <p:spPr>
          <a:xfrm>
            <a:off x="3832588" y="1381125"/>
            <a:ext cx="386361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With that you should be good to go.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25D93-9657-4F23-8978-51AEF84326A3}"/>
              </a:ext>
            </a:extLst>
          </p:cNvPr>
          <p:cNvSpPr txBox="1"/>
          <p:nvPr/>
        </p:nvSpPr>
        <p:spPr>
          <a:xfrm>
            <a:off x="2881562" y="2876550"/>
            <a:ext cx="5765663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If you have a question email me at Joshua@aaconcreteinc.com</a:t>
            </a:r>
          </a:p>
        </p:txBody>
      </p:sp>
    </p:spTree>
    <p:extLst>
      <p:ext uri="{BB962C8B-B14F-4D97-AF65-F5344CB8AC3E}">
        <p14:creationId xmlns:p14="http://schemas.microsoft.com/office/powerpoint/2010/main" val="112661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28F11F-861B-46CC-A5BE-3313B7FC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1842C1-2129-4893-B10D-F430E09D5153}"/>
              </a:ext>
            </a:extLst>
          </p:cNvPr>
          <p:cNvSpPr txBox="1"/>
          <p:nvPr/>
        </p:nvSpPr>
        <p:spPr>
          <a:xfrm>
            <a:off x="5368248" y="374087"/>
            <a:ext cx="588977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Admin menu has 5 sections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9CA48-9385-46BA-9BE8-E81744873B82}"/>
              </a:ext>
            </a:extLst>
          </p:cNvPr>
          <p:cNvSpPr txBox="1"/>
          <p:nvPr/>
        </p:nvSpPr>
        <p:spPr>
          <a:xfrm>
            <a:off x="8313137" y="1182231"/>
            <a:ext cx="3162650" cy="224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Employee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Sub-Project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Shift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D9394-B954-4941-952C-2F48C30441AF}"/>
              </a:ext>
            </a:extLst>
          </p:cNvPr>
          <p:cNvCxnSpPr>
            <a:cxnSpLocks/>
          </p:cNvCxnSpPr>
          <p:nvPr/>
        </p:nvCxnSpPr>
        <p:spPr>
          <a:xfrm flipH="1" flipV="1">
            <a:off x="2659311" y="285228"/>
            <a:ext cx="5360739" cy="1880122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A744A2-0D87-4012-A837-0287CDB2A52A}"/>
              </a:ext>
            </a:extLst>
          </p:cNvPr>
          <p:cNvSpPr/>
          <p:nvPr/>
        </p:nvSpPr>
        <p:spPr>
          <a:xfrm>
            <a:off x="69850" y="50799"/>
            <a:ext cx="2488792" cy="234427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F40F1-3BD3-4563-B14D-963068379379}"/>
              </a:ext>
            </a:extLst>
          </p:cNvPr>
          <p:cNvSpPr txBox="1"/>
          <p:nvPr/>
        </p:nvSpPr>
        <p:spPr>
          <a:xfrm>
            <a:off x="386578" y="1745491"/>
            <a:ext cx="4512593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any of the tabs to navigate to that section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765D9-DA21-4D06-8441-468E9C82895A}"/>
              </a:ext>
            </a:extLst>
          </p:cNvPr>
          <p:cNvSpPr txBox="1"/>
          <p:nvPr/>
        </p:nvSpPr>
        <p:spPr>
          <a:xfrm>
            <a:off x="5893259" y="4791356"/>
            <a:ext cx="4839755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here to exit the Admin menu at any 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DBCFBA-CE46-4CF6-A505-49BAC484CAC3}"/>
              </a:ext>
            </a:extLst>
          </p:cNvPr>
          <p:cNvCxnSpPr>
            <a:cxnSpLocks/>
          </p:cNvCxnSpPr>
          <p:nvPr/>
        </p:nvCxnSpPr>
        <p:spPr>
          <a:xfrm>
            <a:off x="10133901" y="5855516"/>
            <a:ext cx="1568741" cy="73808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6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CF1D9-B0E2-46E5-B359-56D144C1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109DAF-277F-4A06-B269-219D7E214F2B}"/>
              </a:ext>
            </a:extLst>
          </p:cNvPr>
          <p:cNvSpPr txBox="1"/>
          <p:nvPr/>
        </p:nvSpPr>
        <p:spPr>
          <a:xfrm>
            <a:off x="4057470" y="733187"/>
            <a:ext cx="519130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one is called Employee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A1B84D-734F-48D1-8C38-6A3D443F5B90}"/>
              </a:ext>
            </a:extLst>
          </p:cNvPr>
          <p:cNvSpPr/>
          <p:nvPr/>
        </p:nvSpPr>
        <p:spPr>
          <a:xfrm>
            <a:off x="50006" y="53339"/>
            <a:ext cx="606201" cy="231887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1F252-D224-4120-9442-702C88EDD5F5}"/>
              </a:ext>
            </a:extLst>
          </p:cNvPr>
          <p:cNvSpPr txBox="1"/>
          <p:nvPr/>
        </p:nvSpPr>
        <p:spPr>
          <a:xfrm>
            <a:off x="485855" y="4863595"/>
            <a:ext cx="4754359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Employees are displayed in the table below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5A5A0-007C-40B7-94B5-0600CCB00B3C}"/>
              </a:ext>
            </a:extLst>
          </p:cNvPr>
          <p:cNvCxnSpPr>
            <a:cxnSpLocks/>
          </p:cNvCxnSpPr>
          <p:nvPr/>
        </p:nvCxnSpPr>
        <p:spPr>
          <a:xfrm flipH="1" flipV="1">
            <a:off x="924191" y="1846978"/>
            <a:ext cx="1164668" cy="2874005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E7F72-8267-4326-932E-4CF3A8F1DAC0}"/>
              </a:ext>
            </a:extLst>
          </p:cNvPr>
          <p:cNvCxnSpPr>
            <a:cxnSpLocks/>
          </p:cNvCxnSpPr>
          <p:nvPr/>
        </p:nvCxnSpPr>
        <p:spPr>
          <a:xfrm flipH="1" flipV="1">
            <a:off x="924191" y="285226"/>
            <a:ext cx="2865296" cy="709573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C103F-FFAA-4C59-973B-6C8FF931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5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D8A531-67D4-49B2-851C-02DE8579A983}"/>
              </a:ext>
            </a:extLst>
          </p:cNvPr>
          <p:cNvCxnSpPr>
            <a:cxnSpLocks/>
          </p:cNvCxnSpPr>
          <p:nvPr/>
        </p:nvCxnSpPr>
        <p:spPr>
          <a:xfrm flipH="1" flipV="1">
            <a:off x="1315138" y="504524"/>
            <a:ext cx="3416253" cy="403417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CB9E8-24AA-4FB9-973E-064623FA43F7}"/>
              </a:ext>
            </a:extLst>
          </p:cNvPr>
          <p:cNvSpPr txBox="1"/>
          <p:nvPr/>
        </p:nvSpPr>
        <p:spPr>
          <a:xfrm>
            <a:off x="5096339" y="567047"/>
            <a:ext cx="673071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three functions in the Employee Section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E00B08-01B4-4939-ABBC-F6620A0BD497}"/>
              </a:ext>
            </a:extLst>
          </p:cNvPr>
          <p:cNvSpPr/>
          <p:nvPr/>
        </p:nvSpPr>
        <p:spPr>
          <a:xfrm>
            <a:off x="78581" y="243841"/>
            <a:ext cx="1038042" cy="53721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91F15-6260-421D-9B09-BF365FD20759}"/>
              </a:ext>
            </a:extLst>
          </p:cNvPr>
          <p:cNvSpPr txBox="1"/>
          <p:nvPr/>
        </p:nvSpPr>
        <p:spPr>
          <a:xfrm>
            <a:off x="5861822" y="2902418"/>
            <a:ext cx="4721469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Archive Employee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Employee by clicking the table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Archive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519FD-191E-4760-ACFD-D1F55493FD3C}"/>
              </a:ext>
            </a:extLst>
          </p:cNvPr>
          <p:cNvSpPr txBox="1"/>
          <p:nvPr/>
        </p:nvSpPr>
        <p:spPr>
          <a:xfrm>
            <a:off x="477824" y="2074126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Employee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blank slate inserted into the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BE0BD7-E17C-4BCC-BB02-285BBD3547C3}"/>
              </a:ext>
            </a:extLst>
          </p:cNvPr>
          <p:cNvSpPr txBox="1"/>
          <p:nvPr/>
        </p:nvSpPr>
        <p:spPr>
          <a:xfrm>
            <a:off x="662530" y="4392903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Employee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Employee by clicking the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</p:spTree>
    <p:extLst>
      <p:ext uri="{BB962C8B-B14F-4D97-AF65-F5344CB8AC3E}">
        <p14:creationId xmlns:p14="http://schemas.microsoft.com/office/powerpoint/2010/main" val="163169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A60AF6-14AE-4C26-803E-7DDA5718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CD3C1B-E3AB-44FE-A3ED-5307A1F48F7A}"/>
              </a:ext>
            </a:extLst>
          </p:cNvPr>
          <p:cNvCxnSpPr>
            <a:cxnSpLocks/>
          </p:cNvCxnSpPr>
          <p:nvPr/>
        </p:nvCxnSpPr>
        <p:spPr>
          <a:xfrm flipH="1" flipV="1">
            <a:off x="2237871" y="1028700"/>
            <a:ext cx="652137" cy="188155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A05551-757C-4654-A4BE-3A4807142353}"/>
              </a:ext>
            </a:extLst>
          </p:cNvPr>
          <p:cNvSpPr/>
          <p:nvPr/>
        </p:nvSpPr>
        <p:spPr>
          <a:xfrm>
            <a:off x="1065860" y="227874"/>
            <a:ext cx="2344022" cy="57123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CB3A7-7A09-422C-9077-135CBA52AC1A}"/>
              </a:ext>
            </a:extLst>
          </p:cNvPr>
          <p:cNvSpPr txBox="1"/>
          <p:nvPr/>
        </p:nvSpPr>
        <p:spPr>
          <a:xfrm>
            <a:off x="662378" y="3139842"/>
            <a:ext cx="445526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options adjust what Employee properties are displayed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16AE3-103B-49BD-83BC-C419758C6253}"/>
              </a:ext>
            </a:extLst>
          </p:cNvPr>
          <p:cNvCxnSpPr>
            <a:cxnSpLocks/>
          </p:cNvCxnSpPr>
          <p:nvPr/>
        </p:nvCxnSpPr>
        <p:spPr>
          <a:xfrm flipH="1" flipV="1">
            <a:off x="4794006" y="1028701"/>
            <a:ext cx="1301994" cy="81768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A139F0-4234-45BC-A864-BF6A21B1633E}"/>
              </a:ext>
            </a:extLst>
          </p:cNvPr>
          <p:cNvSpPr/>
          <p:nvPr/>
        </p:nvSpPr>
        <p:spPr>
          <a:xfrm>
            <a:off x="3435994" y="227875"/>
            <a:ext cx="1039748" cy="57123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DACE5-2B0D-4F5C-B8DC-080772D48D65}"/>
              </a:ext>
            </a:extLst>
          </p:cNvPr>
          <p:cNvSpPr txBox="1"/>
          <p:nvPr/>
        </p:nvSpPr>
        <p:spPr>
          <a:xfrm>
            <a:off x="6387094" y="1153887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options let you select what Employees are display</a:t>
            </a:r>
          </a:p>
        </p:txBody>
      </p:sp>
    </p:spTree>
    <p:extLst>
      <p:ext uri="{BB962C8B-B14F-4D97-AF65-F5344CB8AC3E}">
        <p14:creationId xmlns:p14="http://schemas.microsoft.com/office/powerpoint/2010/main" val="390965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E976BE-A118-41C5-B0EF-0CE25E0C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" y="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1F289-8FAA-435E-B15D-A8A309C65D69}"/>
              </a:ext>
            </a:extLst>
          </p:cNvPr>
          <p:cNvSpPr txBox="1"/>
          <p:nvPr/>
        </p:nvSpPr>
        <p:spPr>
          <a:xfrm>
            <a:off x="5645947" y="777978"/>
            <a:ext cx="457437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two is called Project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E12B4D-AABA-49AF-A595-1F010EE17DCC}"/>
              </a:ext>
            </a:extLst>
          </p:cNvPr>
          <p:cNvSpPr/>
          <p:nvPr/>
        </p:nvSpPr>
        <p:spPr>
          <a:xfrm>
            <a:off x="597877" y="38100"/>
            <a:ext cx="510198" cy="247126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AD9E8-DC7D-4AED-8695-4E87134D6CE7}"/>
              </a:ext>
            </a:extLst>
          </p:cNvPr>
          <p:cNvSpPr txBox="1"/>
          <p:nvPr/>
        </p:nvSpPr>
        <p:spPr>
          <a:xfrm>
            <a:off x="763711" y="3646859"/>
            <a:ext cx="445526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Projects are displayed in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hand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FD3E98-6222-4F00-84AB-586C92066784}"/>
              </a:ext>
            </a:extLst>
          </p:cNvPr>
          <p:cNvCxnSpPr>
            <a:cxnSpLocks/>
          </p:cNvCxnSpPr>
          <p:nvPr/>
        </p:nvCxnSpPr>
        <p:spPr>
          <a:xfrm flipH="1" flipV="1">
            <a:off x="698505" y="1280019"/>
            <a:ext cx="813772" cy="2148982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3AD32A-B7DC-4EA5-8094-CB21F87C37D1}"/>
              </a:ext>
            </a:extLst>
          </p:cNvPr>
          <p:cNvCxnSpPr>
            <a:cxnSpLocks/>
          </p:cNvCxnSpPr>
          <p:nvPr/>
        </p:nvCxnSpPr>
        <p:spPr>
          <a:xfrm flipH="1" flipV="1">
            <a:off x="1280839" y="213919"/>
            <a:ext cx="4073676" cy="780879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510FFF-715C-40A7-B0B7-BAEBD3E23E02}"/>
              </a:ext>
            </a:extLst>
          </p:cNvPr>
          <p:cNvSpPr txBox="1"/>
          <p:nvPr/>
        </p:nvSpPr>
        <p:spPr>
          <a:xfrm>
            <a:off x="698505" y="5341310"/>
            <a:ext cx="445526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Corresponding Sub-Projects are displayed in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right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hand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8F136D-78F2-4063-B876-8D9B9389E10E}"/>
              </a:ext>
            </a:extLst>
          </p:cNvPr>
          <p:cNvCxnSpPr>
            <a:cxnSpLocks/>
          </p:cNvCxnSpPr>
          <p:nvPr/>
        </p:nvCxnSpPr>
        <p:spPr>
          <a:xfrm flipV="1">
            <a:off x="5284177" y="2646485"/>
            <a:ext cx="1802423" cy="3297116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2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D47026-E954-426E-B75B-DE650839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4A5AC-8D31-410A-BA1A-637010DB56FB}"/>
              </a:ext>
            </a:extLst>
          </p:cNvPr>
          <p:cNvSpPr txBox="1"/>
          <p:nvPr/>
        </p:nvSpPr>
        <p:spPr>
          <a:xfrm>
            <a:off x="3020847" y="157580"/>
            <a:ext cx="570991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five Project functions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BE850-D895-4368-85BF-DC6B4F869F0A}"/>
              </a:ext>
            </a:extLst>
          </p:cNvPr>
          <p:cNvSpPr/>
          <p:nvPr/>
        </p:nvSpPr>
        <p:spPr>
          <a:xfrm>
            <a:off x="87923" y="228601"/>
            <a:ext cx="1028699" cy="53633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8671B-ACF9-47A6-A109-DCFD2204B23B}"/>
              </a:ext>
            </a:extLst>
          </p:cNvPr>
          <p:cNvSpPr txBox="1"/>
          <p:nvPr/>
        </p:nvSpPr>
        <p:spPr>
          <a:xfrm>
            <a:off x="6685086" y="2803409"/>
            <a:ext cx="4697635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Archive 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51A79-4E06-4488-8C64-6D17E96D5FC7}"/>
              </a:ext>
            </a:extLst>
          </p:cNvPr>
          <p:cNvSpPr txBox="1"/>
          <p:nvPr/>
        </p:nvSpPr>
        <p:spPr>
          <a:xfrm>
            <a:off x="5562214" y="876229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blank slate inserted into the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07900-3837-4888-BC43-DA1F5AEDE930}"/>
              </a:ext>
            </a:extLst>
          </p:cNvPr>
          <p:cNvSpPr txBox="1"/>
          <p:nvPr/>
        </p:nvSpPr>
        <p:spPr>
          <a:xfrm>
            <a:off x="5562214" y="4730589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B4D26B-DCEF-4A57-A86E-EAC8BFA4A820}"/>
              </a:ext>
            </a:extLst>
          </p:cNvPr>
          <p:cNvCxnSpPr>
            <a:cxnSpLocks/>
          </p:cNvCxnSpPr>
          <p:nvPr/>
        </p:nvCxnSpPr>
        <p:spPr>
          <a:xfrm flipH="1">
            <a:off x="1315138" y="412344"/>
            <a:ext cx="1507193" cy="9218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666F67-5A82-4B08-8A8B-D51259F3F6A3}"/>
              </a:ext>
            </a:extLst>
          </p:cNvPr>
          <p:cNvCxnSpPr>
            <a:cxnSpLocks/>
          </p:cNvCxnSpPr>
          <p:nvPr/>
        </p:nvCxnSpPr>
        <p:spPr>
          <a:xfrm>
            <a:off x="8929279" y="419190"/>
            <a:ext cx="1705708" cy="8533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15C977-F4D7-45C4-87B4-D45B517821BC}"/>
              </a:ext>
            </a:extLst>
          </p:cNvPr>
          <p:cNvSpPr/>
          <p:nvPr/>
        </p:nvSpPr>
        <p:spPr>
          <a:xfrm>
            <a:off x="10768013" y="290513"/>
            <a:ext cx="719137" cy="47441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33158-A97E-46F5-B33F-78554A7450B9}"/>
              </a:ext>
            </a:extLst>
          </p:cNvPr>
          <p:cNvSpPr txBox="1"/>
          <p:nvPr/>
        </p:nvSpPr>
        <p:spPr>
          <a:xfrm>
            <a:off x="333330" y="2614106"/>
            <a:ext cx="3860601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first three affect the Project itself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73376D-9221-4368-9E33-CBE9CF13F516}"/>
              </a:ext>
            </a:extLst>
          </p:cNvPr>
          <p:cNvCxnSpPr>
            <a:cxnSpLocks/>
          </p:cNvCxnSpPr>
          <p:nvPr/>
        </p:nvCxnSpPr>
        <p:spPr>
          <a:xfrm flipH="1" flipV="1">
            <a:off x="760060" y="945091"/>
            <a:ext cx="646709" cy="1434089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C456A7-163C-4115-87D0-0594FD4B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2F4E2-864A-4BC7-BF8E-2C85DBACB8E4}"/>
              </a:ext>
            </a:extLst>
          </p:cNvPr>
          <p:cNvSpPr txBox="1"/>
          <p:nvPr/>
        </p:nvSpPr>
        <p:spPr>
          <a:xfrm>
            <a:off x="3020847" y="157580"/>
            <a:ext cx="570991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five Project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10631B-1F56-4D88-9200-6B2E122DC1CC}"/>
              </a:ext>
            </a:extLst>
          </p:cNvPr>
          <p:cNvSpPr/>
          <p:nvPr/>
        </p:nvSpPr>
        <p:spPr>
          <a:xfrm>
            <a:off x="87923" y="223839"/>
            <a:ext cx="1028699" cy="54109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B59C5C-8632-41B3-9ECD-B78CD2921207}"/>
              </a:ext>
            </a:extLst>
          </p:cNvPr>
          <p:cNvCxnSpPr>
            <a:cxnSpLocks/>
          </p:cNvCxnSpPr>
          <p:nvPr/>
        </p:nvCxnSpPr>
        <p:spPr>
          <a:xfrm flipH="1">
            <a:off x="1315138" y="412344"/>
            <a:ext cx="1507193" cy="9218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809B1C-2D89-47EC-876E-9610829FFA41}"/>
              </a:ext>
            </a:extLst>
          </p:cNvPr>
          <p:cNvCxnSpPr>
            <a:cxnSpLocks/>
          </p:cNvCxnSpPr>
          <p:nvPr/>
        </p:nvCxnSpPr>
        <p:spPr>
          <a:xfrm>
            <a:off x="8929279" y="419190"/>
            <a:ext cx="1705708" cy="8533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F3D36D-9690-43E0-81FC-DC2C49308C7D}"/>
              </a:ext>
            </a:extLst>
          </p:cNvPr>
          <p:cNvSpPr/>
          <p:nvPr/>
        </p:nvSpPr>
        <p:spPr>
          <a:xfrm>
            <a:off x="10772775" y="266700"/>
            <a:ext cx="714375" cy="49823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FF7DD-323F-48F0-B00A-38895D213A29}"/>
              </a:ext>
            </a:extLst>
          </p:cNvPr>
          <p:cNvSpPr txBox="1"/>
          <p:nvPr/>
        </p:nvSpPr>
        <p:spPr>
          <a:xfrm>
            <a:off x="1048829" y="3868549"/>
            <a:ext cx="4697635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Sub-Project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Project from left table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Sub-Project from right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B3B38-12B6-4D44-9B15-92DB9EA09D36}"/>
              </a:ext>
            </a:extLst>
          </p:cNvPr>
          <p:cNvSpPr txBox="1"/>
          <p:nvPr/>
        </p:nvSpPr>
        <p:spPr>
          <a:xfrm>
            <a:off x="1048830" y="992594"/>
            <a:ext cx="4697635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Sub-Project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Project from left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Specify item, quantity, and dimension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5AEA9-C8AD-4C79-9BD6-CFABC08433FB}"/>
              </a:ext>
            </a:extLst>
          </p:cNvPr>
          <p:cNvSpPr txBox="1"/>
          <p:nvPr/>
        </p:nvSpPr>
        <p:spPr>
          <a:xfrm>
            <a:off x="7683699" y="2762309"/>
            <a:ext cx="3860601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other two affect the Sub-Projects associated with the Projects on the right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EDB2FC-2CBB-4B35-8530-17FF254B1F44}"/>
              </a:ext>
            </a:extLst>
          </p:cNvPr>
          <p:cNvCxnSpPr>
            <a:cxnSpLocks/>
          </p:cNvCxnSpPr>
          <p:nvPr/>
        </p:nvCxnSpPr>
        <p:spPr>
          <a:xfrm flipV="1">
            <a:off x="10471638" y="923714"/>
            <a:ext cx="483577" cy="1538132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746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43</cp:revision>
  <dcterms:created xsi:type="dcterms:W3CDTF">2017-06-14T15:11:11Z</dcterms:created>
  <dcterms:modified xsi:type="dcterms:W3CDTF">2017-06-29T17:00:48Z</dcterms:modified>
</cp:coreProperties>
</file>