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67" r:id="rId4"/>
    <p:sldId id="268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9" r:id="rId15"/>
    <p:sldId id="270" r:id="rId16"/>
    <p:sldId id="271" r:id="rId17"/>
    <p:sldId id="272" r:id="rId18"/>
    <p:sldId id="273" r:id="rId19"/>
    <p:sldId id="275" r:id="rId20"/>
    <p:sldId id="276" r:id="rId21"/>
    <p:sldId id="277" r:id="rId22"/>
    <p:sldId id="278" r:id="rId23"/>
    <p:sldId id="280" r:id="rId24"/>
    <p:sldId id="27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239350-6F46-466B-B569-428021740885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4A97C5-4DD2-4CBA-A6F0-FF11A390D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4519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2A229-FB50-4A5F-8B6C-67BE426F69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69F188-B5A6-4551-94A4-D0ED4782FB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D56045-4723-4E82-A3D3-9D1680F29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C1271-7528-4343-AF0A-7CDFB3BD0A04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C535D-54BF-427B-A263-99EA38F9D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006E9D-61F1-41F0-8C44-BEF857326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7E107-1457-4A8E-A793-242853850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237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11BA7-5487-481E-884C-B3275954B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C006EE-590D-4C84-B83C-5A148FF0EB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F1F827-FC31-4BFC-940C-532EA6F50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C1271-7528-4343-AF0A-7CDFB3BD0A04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2EEBAD-350A-4A83-90C9-3CC107BCD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129EE4-5551-4A3E-8C24-9E50FAB2F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7E107-1457-4A8E-A793-242853850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670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E82ABD-07E9-4B3F-8766-8E71A473E8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A63D1D-1E24-4739-A6B2-292C356E39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836ED7-A984-4939-A575-ACE164EAE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C1271-7528-4343-AF0A-7CDFB3BD0A04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36BDF5-A404-4720-AC5D-5D7A7B671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33B2E-07A2-4FA9-B867-7E9E45449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7E107-1457-4A8E-A793-242853850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281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24FA7-DDE2-4DBE-B5CF-0295915A5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1AFD3A-4DEF-4F74-A73E-CD9B8C77C1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E61473-353E-4DEE-995F-DA07F1782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C1271-7528-4343-AF0A-7CDFB3BD0A04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5787D7-BD51-4EA9-BF33-94E35A8A7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EE3E9F-ECB9-43FE-8B17-472605379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7E107-1457-4A8E-A793-242853850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948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1F1A7-294C-4838-920F-6A9531391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9754D4-E083-4530-A0C1-BF4BAEE5FD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536E5-37FD-4E23-AC71-9C8F1C052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C1271-7528-4343-AF0A-7CDFB3BD0A04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836392-0A1E-47E8-BE82-06BD2304C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BAE1FB-91DA-45CC-A1BD-6986CB307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7E107-1457-4A8E-A793-242853850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454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B784F-7862-4161-9112-36B044738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EE6CB4-BD5F-4F03-BA78-2483CCB89B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87E656-08BB-4285-9D7B-7BA7D671AD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1CDB4A-6892-45A9-9F9A-0BDD3FBD0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C1271-7528-4343-AF0A-7CDFB3BD0A04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4ADB66-46AD-46F2-ACBE-25917D354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9EBDB4-DA18-457B-98AF-611CD17F8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7E107-1457-4A8E-A793-242853850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011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457FE-BFFE-4120-A793-DE7FF179B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E69243-F204-473B-ADDC-D7C5692768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499A96-3519-444B-9784-7C0E71EFE6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CB5147-C495-4097-930B-B52EFF6A63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773C4E-E8F8-4917-AEBF-23705D1B42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F50256-ADDB-436A-B96E-A3F8D3FB4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C1271-7528-4343-AF0A-7CDFB3BD0A04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FEA5B2-771A-46CB-93FA-A4121005D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19E7ED-10C4-4B65-A795-9F49BCBC5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7E107-1457-4A8E-A793-242853850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976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E7603-D367-4159-A3AE-DA461BEE5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16C410-7CDC-45AF-AC78-F46B74846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C1271-7528-4343-AF0A-7CDFB3BD0A04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6FA889-F0D2-434D-BD93-3FFF4FC1E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D73867-B9FA-4A45-90C5-C270D376A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7E107-1457-4A8E-A793-242853850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948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4A17CA-39F7-40F6-A27B-CBA96EE3A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C1271-7528-4343-AF0A-7CDFB3BD0A04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E048C4-58E6-4D60-9432-63437DBD9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32419E-778F-4E45-804B-A02BA8159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7E107-1457-4A8E-A793-242853850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038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84645-A8CB-4715-AABA-7A4B389B1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50FC3-9E53-4838-AB94-8AF637FB55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BF06D0-3CD1-4CA3-B636-FF2856E999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A1E50C-8B9B-4EA9-919C-7BC95D5A3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C1271-7528-4343-AF0A-7CDFB3BD0A04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7681DB-6D08-48A3-AA5E-00EACD4A1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219D17-4D1B-4BAC-B0FA-2B6FAB424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7E107-1457-4A8E-A793-242853850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643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2090C-0F98-41FB-931F-59C29AB82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E61C5F-C422-4D18-9627-50F8E137F5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FA1C00-A67C-445A-88A8-6BB4439667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C1CE74-9598-48D9-9EEF-EA8977419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C1271-7528-4343-AF0A-7CDFB3BD0A04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6D7570-9A36-4812-B056-78E6F8999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25E7FF-408D-4C72-A663-B79C2889C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7E107-1457-4A8E-A793-242853850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567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FF6889-44ED-46DD-A05D-55A756B6D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D754AC-C254-4928-9719-94EA6F9C81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A8DC87-CB0F-4F35-83B2-C44831503B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8C1271-7528-4343-AF0A-7CDFB3BD0A04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A246AC-FD30-43D6-A14A-EE184E8700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8C7867-EC39-492F-9ADD-15A1AD609D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D7E107-1457-4A8E-A793-242853850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730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3F774CA-4EF8-4C7C-B67D-33C4B86F9C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E7A56D0-A7CB-4AAA-879F-79553963F8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EC090B4-7870-4F5A-AC9F-D4C60669B700}"/>
              </a:ext>
            </a:extLst>
          </p:cNvPr>
          <p:cNvSpPr txBox="1"/>
          <p:nvPr/>
        </p:nvSpPr>
        <p:spPr>
          <a:xfrm>
            <a:off x="7357102" y="738308"/>
            <a:ext cx="3554178" cy="70788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Enter Your ID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7451658-1882-4166-A560-54BE67DF0DBE}"/>
              </a:ext>
            </a:extLst>
          </p:cNvPr>
          <p:cNvCxnSpPr>
            <a:cxnSpLocks/>
          </p:cNvCxnSpPr>
          <p:nvPr/>
        </p:nvCxnSpPr>
        <p:spPr>
          <a:xfrm flipH="1">
            <a:off x="7357102" y="1636655"/>
            <a:ext cx="2041704" cy="805478"/>
          </a:xfrm>
          <a:prstGeom prst="straightConnector1">
            <a:avLst/>
          </a:prstGeom>
          <a:ln w="5715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94462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49E6300-A88B-41B6-B6FA-8F60C89124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1188720"/>
            <a:ext cx="7676866" cy="4572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9E2024B-4ADD-465D-8D64-F262832B33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57E7407-4F5C-45C6-B7F3-24094E82B30E}"/>
              </a:ext>
            </a:extLst>
          </p:cNvPr>
          <p:cNvSpPr txBox="1"/>
          <p:nvPr/>
        </p:nvSpPr>
        <p:spPr>
          <a:xfrm>
            <a:off x="622300" y="572130"/>
            <a:ext cx="4294765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</a:rPr>
              <a:t>Now Your slate is clean so..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B47671-B992-4F82-9435-DC926CB75F4C}"/>
              </a:ext>
            </a:extLst>
          </p:cNvPr>
          <p:cNvSpPr txBox="1"/>
          <p:nvPr/>
        </p:nvSpPr>
        <p:spPr>
          <a:xfrm>
            <a:off x="6292694" y="878870"/>
            <a:ext cx="4246675" cy="15696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</a:rPr>
              <a:t>Select :</a:t>
            </a:r>
          </a:p>
          <a:p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</a:rPr>
              <a:t>Where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</a:rPr>
              <a:t> you worked</a:t>
            </a:r>
          </a:p>
          <a:p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</a:rPr>
              <a:t>What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</a:rPr>
              <a:t> you did</a:t>
            </a:r>
          </a:p>
          <a:p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</a:rPr>
              <a:t>How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</a:rPr>
              <a:t> much time you spent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1D2058A-A0B8-4AB5-9D6F-385F22DA471F}"/>
              </a:ext>
            </a:extLst>
          </p:cNvPr>
          <p:cNvSpPr txBox="1"/>
          <p:nvPr/>
        </p:nvSpPr>
        <p:spPr>
          <a:xfrm>
            <a:off x="6679555" y="2836217"/>
            <a:ext cx="3429646" cy="83099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</a:rPr>
              <a:t>Click Add to 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</a:rPr>
              <a:t>Add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</a:rPr>
              <a:t> this info to your time card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17B35CD-1BC3-4A2E-A7D3-13B64F798B3B}"/>
              </a:ext>
            </a:extLst>
          </p:cNvPr>
          <p:cNvSpPr/>
          <p:nvPr/>
        </p:nvSpPr>
        <p:spPr>
          <a:xfrm>
            <a:off x="2550253" y="2222514"/>
            <a:ext cx="3596106" cy="1938425"/>
          </a:xfrm>
          <a:prstGeom prst="roundRect">
            <a:avLst/>
          </a:prstGeom>
          <a:noFill/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45B5820-54BF-4543-8E33-D8590FF5E954}"/>
              </a:ext>
            </a:extLst>
          </p:cNvPr>
          <p:cNvCxnSpPr>
            <a:cxnSpLocks/>
          </p:cNvCxnSpPr>
          <p:nvPr/>
        </p:nvCxnSpPr>
        <p:spPr>
          <a:xfrm flipH="1">
            <a:off x="3892493" y="3251715"/>
            <a:ext cx="2518119" cy="321995"/>
          </a:xfrm>
          <a:prstGeom prst="straightConnector1">
            <a:avLst/>
          </a:prstGeom>
          <a:ln w="762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00492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16BCBE8-F29A-45B5-9BDF-55DE8F5579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1188720"/>
            <a:ext cx="7676866" cy="4572000"/>
          </a:xfr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B37B789-8775-46B1-BFC1-12A37037BF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A5A5A56-B3EA-45E4-BE22-1D89553BE796}"/>
              </a:ext>
            </a:extLst>
          </p:cNvPr>
          <p:cNvSpPr/>
          <p:nvPr/>
        </p:nvSpPr>
        <p:spPr>
          <a:xfrm>
            <a:off x="8580423" y="2270829"/>
            <a:ext cx="548502" cy="609600"/>
          </a:xfrm>
          <a:prstGeom prst="roundRect">
            <a:avLst/>
          </a:prstGeom>
          <a:noFill/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F1FDD8F-B784-4D2D-9E01-84F5B1780173}"/>
              </a:ext>
            </a:extLst>
          </p:cNvPr>
          <p:cNvSpPr/>
          <p:nvPr/>
        </p:nvSpPr>
        <p:spPr>
          <a:xfrm>
            <a:off x="2593131" y="2880429"/>
            <a:ext cx="3480498" cy="609600"/>
          </a:xfrm>
          <a:prstGeom prst="roundRect">
            <a:avLst/>
          </a:prstGeom>
          <a:noFill/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CB4E065-CF0B-4025-94D2-99CFE848FD6C}"/>
              </a:ext>
            </a:extLst>
          </p:cNvPr>
          <p:cNvSpPr txBox="1"/>
          <p:nvPr/>
        </p:nvSpPr>
        <p:spPr>
          <a:xfrm>
            <a:off x="2209800" y="757674"/>
            <a:ext cx="4504759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</a:rPr>
              <a:t>Now our 5” Sidewalk is there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86270AE-BCD5-46B2-BD8D-3EBDB8FCC353}"/>
              </a:ext>
            </a:extLst>
          </p:cNvPr>
          <p:cNvSpPr txBox="1"/>
          <p:nvPr/>
        </p:nvSpPr>
        <p:spPr>
          <a:xfrm>
            <a:off x="8057903" y="3837037"/>
            <a:ext cx="2497150" cy="83099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</a:rPr>
              <a:t>Notice that we added 8:00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845194C-59FF-49C1-83FD-97ECED9B5826}"/>
              </a:ext>
            </a:extLst>
          </p:cNvPr>
          <p:cNvSpPr txBox="1"/>
          <p:nvPr/>
        </p:nvSpPr>
        <p:spPr>
          <a:xfrm>
            <a:off x="4912342" y="5299055"/>
            <a:ext cx="4695516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</a:rPr>
              <a:t>This leaves 4:00 in “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</a:rPr>
              <a:t>Time Left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</a:rPr>
              <a:t>”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2FE46FA-C33B-4153-9AFD-12684C938B11}"/>
              </a:ext>
            </a:extLst>
          </p:cNvPr>
          <p:cNvCxnSpPr>
            <a:cxnSpLocks/>
          </p:cNvCxnSpPr>
          <p:nvPr/>
        </p:nvCxnSpPr>
        <p:spPr>
          <a:xfrm flipH="1" flipV="1">
            <a:off x="6216244" y="3244942"/>
            <a:ext cx="1669407" cy="1007593"/>
          </a:xfrm>
          <a:prstGeom prst="straightConnector1">
            <a:avLst/>
          </a:prstGeom>
          <a:ln w="762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0201EB1-85B3-426D-BB42-5CE04C1F8572}"/>
              </a:ext>
            </a:extLst>
          </p:cNvPr>
          <p:cNvCxnSpPr>
            <a:cxnSpLocks/>
          </p:cNvCxnSpPr>
          <p:nvPr/>
        </p:nvCxnSpPr>
        <p:spPr>
          <a:xfrm flipH="1" flipV="1">
            <a:off x="2817367" y="4437220"/>
            <a:ext cx="1737855" cy="990457"/>
          </a:xfrm>
          <a:prstGeom prst="straightConnector1">
            <a:avLst/>
          </a:prstGeom>
          <a:ln w="762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DBF6D57-C56D-4ABE-BE81-61A8796CCF49}"/>
              </a:ext>
            </a:extLst>
          </p:cNvPr>
          <p:cNvCxnSpPr>
            <a:cxnSpLocks/>
          </p:cNvCxnSpPr>
          <p:nvPr/>
        </p:nvCxnSpPr>
        <p:spPr>
          <a:xfrm flipV="1">
            <a:off x="8854674" y="3039698"/>
            <a:ext cx="0" cy="650835"/>
          </a:xfrm>
          <a:prstGeom prst="straightConnector1">
            <a:avLst/>
          </a:prstGeom>
          <a:ln w="762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21750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1BB4C1E-2C59-4C78-B3CB-4CE628CFD0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1188720"/>
            <a:ext cx="7676866" cy="4572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3D2BCFD-AA3C-4679-A77A-B8420C395C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720"/>
            <a:ext cx="12192000" cy="6858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7B9808E-B589-4911-B82E-148338BF8623}"/>
              </a:ext>
            </a:extLst>
          </p:cNvPr>
          <p:cNvSpPr txBox="1"/>
          <p:nvPr/>
        </p:nvSpPr>
        <p:spPr>
          <a:xfrm>
            <a:off x="4088235" y="1458813"/>
            <a:ext cx="3683000" cy="83099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</a:rPr>
              <a:t>If you did have a 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</a:rPr>
              <a:t>Lunch 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</a:rPr>
              <a:t>you can add that here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70F65BF-C493-4E9D-918F-269BDF97644F}"/>
              </a:ext>
            </a:extLst>
          </p:cNvPr>
          <p:cNvSpPr txBox="1"/>
          <p:nvPr/>
        </p:nvSpPr>
        <p:spPr>
          <a:xfrm>
            <a:off x="4845050" y="4900434"/>
            <a:ext cx="2311399" cy="120032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</a:rPr>
              <a:t>And it is then taken off your “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</a:rPr>
              <a:t>Time Left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</a:rPr>
              <a:t>”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8BD5C2D-EF33-4314-A405-09CEBDFD250B}"/>
              </a:ext>
            </a:extLst>
          </p:cNvPr>
          <p:cNvCxnSpPr/>
          <p:nvPr/>
        </p:nvCxnSpPr>
        <p:spPr>
          <a:xfrm flipH="1">
            <a:off x="3155950" y="2629853"/>
            <a:ext cx="1689100" cy="1168400"/>
          </a:xfrm>
          <a:prstGeom prst="straightConnector1">
            <a:avLst/>
          </a:prstGeom>
          <a:ln w="762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8A9B8E2-CD6C-4633-AA9D-E4D46A8ABE69}"/>
              </a:ext>
            </a:extLst>
          </p:cNvPr>
          <p:cNvCxnSpPr>
            <a:cxnSpLocks/>
          </p:cNvCxnSpPr>
          <p:nvPr/>
        </p:nvCxnSpPr>
        <p:spPr>
          <a:xfrm flipH="1" flipV="1">
            <a:off x="2843868" y="4379054"/>
            <a:ext cx="1694576" cy="796953"/>
          </a:xfrm>
          <a:prstGeom prst="straightConnector1">
            <a:avLst/>
          </a:prstGeom>
          <a:ln w="762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6EFDC5E1-9F35-4129-9B96-49E5D3DBFDDD}"/>
              </a:ext>
            </a:extLst>
          </p:cNvPr>
          <p:cNvSpPr/>
          <p:nvPr/>
        </p:nvSpPr>
        <p:spPr>
          <a:xfrm>
            <a:off x="2592431" y="3707934"/>
            <a:ext cx="628941" cy="477192"/>
          </a:xfrm>
          <a:prstGeom prst="roundRect">
            <a:avLst/>
          </a:prstGeom>
          <a:noFill/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7422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A40C14E5-F4BC-4422-BF29-E78930E32C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1188720"/>
            <a:ext cx="7676866" cy="4572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ADA1418-EB11-4BEF-906F-9837F329EC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4BFB934-F48C-485F-9D8B-7FD892472DE1}"/>
              </a:ext>
            </a:extLst>
          </p:cNvPr>
          <p:cNvSpPr txBox="1"/>
          <p:nvPr/>
        </p:nvSpPr>
        <p:spPr>
          <a:xfrm>
            <a:off x="5285243" y="797142"/>
            <a:ext cx="5547857" cy="120032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</a:rPr>
              <a:t>If you ever find that what you did is not in the 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</a:rPr>
              <a:t>Sub-Projects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</a:rPr>
              <a:t> box select the 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</a:rPr>
              <a:t>Other  Sub-Project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3F908AF-F2A1-4B5A-9EC0-E4451EC35406}"/>
              </a:ext>
            </a:extLst>
          </p:cNvPr>
          <p:cNvCxnSpPr>
            <a:cxnSpLocks/>
          </p:cNvCxnSpPr>
          <p:nvPr/>
        </p:nvCxnSpPr>
        <p:spPr>
          <a:xfrm flipH="1">
            <a:off x="3768739" y="3327915"/>
            <a:ext cx="2690784" cy="277376"/>
          </a:xfrm>
          <a:prstGeom prst="straightConnector1">
            <a:avLst/>
          </a:prstGeom>
          <a:ln w="762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BB043F9-BAFA-4BB3-9530-415D33008E15}"/>
              </a:ext>
            </a:extLst>
          </p:cNvPr>
          <p:cNvSpPr txBox="1"/>
          <p:nvPr/>
        </p:nvSpPr>
        <p:spPr>
          <a:xfrm>
            <a:off x="6849951" y="2912417"/>
            <a:ext cx="3429646" cy="83099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</a:rPr>
              <a:t>Click Add to 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</a:rPr>
              <a:t>Add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</a:rPr>
              <a:t> this info to your time card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E2F8BAD-C269-413A-99F6-58D2F95B3648}"/>
              </a:ext>
            </a:extLst>
          </p:cNvPr>
          <p:cNvCxnSpPr>
            <a:cxnSpLocks/>
          </p:cNvCxnSpPr>
          <p:nvPr/>
        </p:nvCxnSpPr>
        <p:spPr>
          <a:xfrm flipH="1">
            <a:off x="3233140" y="1484851"/>
            <a:ext cx="1791866" cy="1349789"/>
          </a:xfrm>
          <a:prstGeom prst="straightConnector1">
            <a:avLst/>
          </a:prstGeom>
          <a:ln w="762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4370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23F5AFF-D915-45A1-84CB-EA36752F5C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1188720"/>
            <a:ext cx="7676866" cy="4572000"/>
          </a:xfr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884BC7B-4539-480E-A291-86778A69E7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366F700-4BCB-4ABC-92B6-5BDA6FA32035}"/>
              </a:ext>
            </a:extLst>
          </p:cNvPr>
          <p:cNvSpPr txBox="1"/>
          <p:nvPr/>
        </p:nvSpPr>
        <p:spPr>
          <a:xfrm>
            <a:off x="1663700" y="876300"/>
            <a:ext cx="496802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noFill/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</a:rPr>
              <a:t>Now this time can be seen here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47E083-8AA1-4B9A-9A84-F3A139C7F09B}"/>
              </a:ext>
            </a:extLst>
          </p:cNvPr>
          <p:cNvSpPr txBox="1"/>
          <p:nvPr/>
        </p:nvSpPr>
        <p:spPr>
          <a:xfrm>
            <a:off x="1447800" y="3263900"/>
            <a:ext cx="3361889" cy="15696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</a:rPr>
              <a:t>Notice that it gives you a place to describe this 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</a:rPr>
              <a:t>Other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</a:rPr>
              <a:t>Sub-Project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</a:rPr>
              <a:t> here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448C0AF-49C2-4A1A-B2D9-BCF333026802}"/>
              </a:ext>
            </a:extLst>
          </p:cNvPr>
          <p:cNvCxnSpPr>
            <a:cxnSpLocks/>
          </p:cNvCxnSpPr>
          <p:nvPr/>
        </p:nvCxnSpPr>
        <p:spPr>
          <a:xfrm>
            <a:off x="3951447" y="1432268"/>
            <a:ext cx="2172986" cy="1419989"/>
          </a:xfrm>
          <a:prstGeom prst="straightConnector1">
            <a:avLst/>
          </a:prstGeom>
          <a:ln w="762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9808508-EC05-4C2F-B4FC-7312C73265B1}"/>
              </a:ext>
            </a:extLst>
          </p:cNvPr>
          <p:cNvCxnSpPr>
            <a:cxnSpLocks/>
          </p:cNvCxnSpPr>
          <p:nvPr/>
        </p:nvCxnSpPr>
        <p:spPr>
          <a:xfrm flipV="1">
            <a:off x="4971000" y="4048730"/>
            <a:ext cx="1564024" cy="486562"/>
          </a:xfrm>
          <a:prstGeom prst="straightConnector1">
            <a:avLst/>
          </a:prstGeom>
          <a:ln w="762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71006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2251069-D41C-4C07-828A-BA806CB29C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1188720"/>
            <a:ext cx="7676866" cy="4572000"/>
          </a:xfr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39306CB-3364-4ACD-B393-4771FBFB6A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4000"/>
            <a:ext cx="12192000" cy="6604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B9C96D8-01B7-4F30-A150-251A745B62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604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13373E4-99C1-49B5-9DDD-AEC45ABA0449}"/>
              </a:ext>
            </a:extLst>
          </p:cNvPr>
          <p:cNvSpPr txBox="1"/>
          <p:nvPr/>
        </p:nvSpPr>
        <p:spPr>
          <a:xfrm>
            <a:off x="635000" y="693420"/>
            <a:ext cx="5422900" cy="193899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</a:rPr>
              <a:t>Before you finish: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</a:rPr>
              <a:t>Time Left 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</a:rPr>
              <a:t>must be 0:00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</a:rPr>
              <a:t>The 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</a:rPr>
              <a:t>Notes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</a:rPr>
              <a:t> Section must be filled out (if you have  an 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</a:rPr>
              <a:t>Other Sub-Project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DC8A62-7210-447D-86FB-D0D637C63220}"/>
              </a:ext>
            </a:extLst>
          </p:cNvPr>
          <p:cNvSpPr txBox="1"/>
          <p:nvPr/>
        </p:nvSpPr>
        <p:spPr>
          <a:xfrm>
            <a:off x="4136809" y="5299055"/>
            <a:ext cx="1959191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</a:rPr>
              <a:t>Click 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</a:rPr>
              <a:t>Finish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F8AF094-F53B-4E89-B2F6-4A13390C0000}"/>
              </a:ext>
            </a:extLst>
          </p:cNvPr>
          <p:cNvCxnSpPr>
            <a:cxnSpLocks/>
          </p:cNvCxnSpPr>
          <p:nvPr/>
        </p:nvCxnSpPr>
        <p:spPr>
          <a:xfrm flipV="1">
            <a:off x="6289705" y="4640367"/>
            <a:ext cx="444382" cy="538384"/>
          </a:xfrm>
          <a:prstGeom prst="straightConnector1">
            <a:avLst/>
          </a:prstGeom>
          <a:ln w="762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A0C8653-3E71-4689-A364-F9E0B3916BCB}"/>
              </a:ext>
            </a:extLst>
          </p:cNvPr>
          <p:cNvSpPr txBox="1"/>
          <p:nvPr/>
        </p:nvSpPr>
        <p:spPr>
          <a:xfrm>
            <a:off x="6511896" y="693420"/>
            <a:ext cx="5422900" cy="120032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</a:rPr>
              <a:t>Include a 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</a:rPr>
              <a:t>number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</a:rPr>
              <a:t> label that matches the item. This will help when there is more that one note.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23ED0AA-D734-4035-8254-6FFD7EC4BD0D}"/>
              </a:ext>
            </a:extLst>
          </p:cNvPr>
          <p:cNvCxnSpPr>
            <a:cxnSpLocks/>
          </p:cNvCxnSpPr>
          <p:nvPr/>
        </p:nvCxnSpPr>
        <p:spPr>
          <a:xfrm flipH="1">
            <a:off x="6204248" y="1984181"/>
            <a:ext cx="1717703" cy="844289"/>
          </a:xfrm>
          <a:prstGeom prst="straightConnector1">
            <a:avLst/>
          </a:prstGeom>
          <a:ln w="762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642D022-2553-4B53-96E7-C77758DAAEC9}"/>
              </a:ext>
            </a:extLst>
          </p:cNvPr>
          <p:cNvCxnSpPr>
            <a:cxnSpLocks/>
          </p:cNvCxnSpPr>
          <p:nvPr/>
        </p:nvCxnSpPr>
        <p:spPr>
          <a:xfrm flipH="1">
            <a:off x="6664298" y="1984181"/>
            <a:ext cx="1257653" cy="1812906"/>
          </a:xfrm>
          <a:prstGeom prst="straightConnector1">
            <a:avLst/>
          </a:prstGeom>
          <a:ln w="762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74889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ACC4DB6-1D8C-40B5-945C-530B03EBA4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130285C-31C0-44A4-9A00-5E1E0BC7C083}"/>
              </a:ext>
            </a:extLst>
          </p:cNvPr>
          <p:cNvSpPr txBox="1"/>
          <p:nvPr/>
        </p:nvSpPr>
        <p:spPr>
          <a:xfrm>
            <a:off x="7747000" y="3175000"/>
            <a:ext cx="4248279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</a:rPr>
              <a:t>Now just click 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</a:rPr>
              <a:t>Finish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</a:rPr>
              <a:t> again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182265E-6CCB-463C-A933-DE83D09229D6}"/>
              </a:ext>
            </a:extLst>
          </p:cNvPr>
          <p:cNvCxnSpPr/>
          <p:nvPr/>
        </p:nvCxnSpPr>
        <p:spPr>
          <a:xfrm>
            <a:off x="9783233" y="4350456"/>
            <a:ext cx="1054100" cy="1320800"/>
          </a:xfrm>
          <a:prstGeom prst="straightConnector1">
            <a:avLst/>
          </a:prstGeom>
          <a:ln w="762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68922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94C3519-994C-47A4-81F0-AF779E68A6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1188720"/>
            <a:ext cx="8128000" cy="4572000"/>
          </a:xfr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E9AA943-5741-468D-B1ED-B666C9906D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4AA0E5E-F6AC-43E4-B552-82205527F0B5}"/>
              </a:ext>
            </a:extLst>
          </p:cNvPr>
          <p:cNvSpPr txBox="1"/>
          <p:nvPr/>
        </p:nvSpPr>
        <p:spPr>
          <a:xfrm>
            <a:off x="3304134" y="1727200"/>
            <a:ext cx="5670142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</a:rPr>
              <a:t>And it is ready to go for the next guy</a:t>
            </a:r>
          </a:p>
        </p:txBody>
      </p:sp>
    </p:spTree>
    <p:extLst>
      <p:ext uri="{BB962C8B-B14F-4D97-AF65-F5344CB8AC3E}">
        <p14:creationId xmlns:p14="http://schemas.microsoft.com/office/powerpoint/2010/main" val="17816577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CFBDAAD-30AD-42DC-9701-03A22F448120}"/>
              </a:ext>
            </a:extLst>
          </p:cNvPr>
          <p:cNvSpPr txBox="1"/>
          <p:nvPr/>
        </p:nvSpPr>
        <p:spPr>
          <a:xfrm>
            <a:off x="765876" y="2214344"/>
            <a:ext cx="10727041" cy="110799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</a:rPr>
              <a:t>If you forget to </a:t>
            </a:r>
            <a:r>
              <a:rPr lang="en-US" sz="6600" b="1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</a:rPr>
              <a:t>Clock</a:t>
            </a:r>
            <a:r>
              <a:rPr lang="en-US" sz="6600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US" sz="6600" b="1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</a:rPr>
              <a:t>out</a:t>
            </a:r>
            <a:r>
              <a:rPr lang="en-US" sz="6600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159319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422EE-5E89-48F1-AC84-D3DB3D9A9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C55F516-4651-4B8A-A636-9606E4899F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75B6B95-CF3F-4C4F-A03C-9F7A30746C77}"/>
              </a:ext>
            </a:extLst>
          </p:cNvPr>
          <p:cNvSpPr txBox="1"/>
          <p:nvPr/>
        </p:nvSpPr>
        <p:spPr>
          <a:xfrm>
            <a:off x="2818701" y="1459855"/>
            <a:ext cx="6415260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</a:rPr>
              <a:t>You Should 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</a:rPr>
              <a:t>Clock Out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</a:rPr>
              <a:t>, and 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</a:rPr>
              <a:t>Clock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</a:rPr>
              <a:t> back 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</a:rPr>
              <a:t>In</a:t>
            </a:r>
          </a:p>
        </p:txBody>
      </p:sp>
    </p:spTree>
    <p:extLst>
      <p:ext uri="{BB962C8B-B14F-4D97-AF65-F5344CB8AC3E}">
        <p14:creationId xmlns:p14="http://schemas.microsoft.com/office/powerpoint/2010/main" val="399749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22F37-9E9B-4C27-A7E2-E3EF31DDF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D1FBA36-10AB-447F-8EB4-C9A463BA37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DA00ED8-648B-438E-A185-FD8EF7AF7878}"/>
              </a:ext>
            </a:extLst>
          </p:cNvPr>
          <p:cNvCxnSpPr>
            <a:cxnSpLocks/>
          </p:cNvCxnSpPr>
          <p:nvPr/>
        </p:nvCxnSpPr>
        <p:spPr>
          <a:xfrm flipH="1">
            <a:off x="7113865" y="1963024"/>
            <a:ext cx="1577129" cy="855677"/>
          </a:xfrm>
          <a:prstGeom prst="straightConnector1">
            <a:avLst/>
          </a:prstGeom>
          <a:ln w="8255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0FD563A-D269-48AE-A6AF-B5DA8CC220A6}"/>
              </a:ext>
            </a:extLst>
          </p:cNvPr>
          <p:cNvSpPr txBox="1"/>
          <p:nvPr/>
        </p:nvSpPr>
        <p:spPr>
          <a:xfrm>
            <a:off x="6575011" y="1399591"/>
            <a:ext cx="3013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accent6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B0E534-5F18-4874-86BF-CDCE7E9B636A}"/>
              </a:ext>
            </a:extLst>
          </p:cNvPr>
          <p:cNvSpPr txBox="1"/>
          <p:nvPr/>
        </p:nvSpPr>
        <p:spPr>
          <a:xfrm>
            <a:off x="7387594" y="1094699"/>
            <a:ext cx="3660707" cy="70788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Clock</a:t>
            </a:r>
            <a:r>
              <a:rPr lang="en-US" sz="4000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 In Here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DA2B926-C898-45D5-BA70-13DBA160C7BE}"/>
              </a:ext>
            </a:extLst>
          </p:cNvPr>
          <p:cNvSpPr txBox="1"/>
          <p:nvPr/>
        </p:nvSpPr>
        <p:spPr>
          <a:xfrm>
            <a:off x="7903008" y="4992870"/>
            <a:ext cx="3142207" cy="70788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</a:rPr>
              <a:t>Click </a:t>
            </a:r>
            <a:r>
              <a:rPr lang="en-US" sz="4000" b="1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</a:rPr>
              <a:t>Finish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11B8E6A-9D06-40FB-94CC-64FCCB3348EB}"/>
              </a:ext>
            </a:extLst>
          </p:cNvPr>
          <p:cNvCxnSpPr>
            <a:cxnSpLocks/>
          </p:cNvCxnSpPr>
          <p:nvPr/>
        </p:nvCxnSpPr>
        <p:spPr>
          <a:xfrm>
            <a:off x="9756396" y="5847127"/>
            <a:ext cx="1719743" cy="704675"/>
          </a:xfrm>
          <a:prstGeom prst="straightConnector1">
            <a:avLst/>
          </a:prstGeom>
          <a:ln w="8255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26323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0DB41FD-2040-451B-A402-833A162EB4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1188720"/>
            <a:ext cx="7676866" cy="4572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9EA8A97-D40C-4373-879F-32187A8553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4C2CA0B-4D66-4D21-82E8-5E06974D6A9F}"/>
              </a:ext>
            </a:extLst>
          </p:cNvPr>
          <p:cNvSpPr txBox="1"/>
          <p:nvPr/>
        </p:nvSpPr>
        <p:spPr>
          <a:xfrm>
            <a:off x="2004969" y="662730"/>
            <a:ext cx="8210902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</a:rPr>
              <a:t>When clocking out do so as you would normally(Pg7)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B67005-AA72-430E-BD91-FC5454418F5D}"/>
              </a:ext>
            </a:extLst>
          </p:cNvPr>
          <p:cNvSpPr txBox="1"/>
          <p:nvPr/>
        </p:nvSpPr>
        <p:spPr>
          <a:xfrm>
            <a:off x="6439490" y="3707934"/>
            <a:ext cx="3615655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</a:rPr>
              <a:t>Notice the 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</a:rPr>
              <a:t>Extra Time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DF0F05F-7B89-4753-AB1F-F860205A88CA}"/>
              </a:ext>
            </a:extLst>
          </p:cNvPr>
          <p:cNvCxnSpPr>
            <a:cxnSpLocks/>
          </p:cNvCxnSpPr>
          <p:nvPr/>
        </p:nvCxnSpPr>
        <p:spPr>
          <a:xfrm flipH="1">
            <a:off x="2910980" y="4018327"/>
            <a:ext cx="3355596" cy="243280"/>
          </a:xfrm>
          <a:prstGeom prst="straightConnector1">
            <a:avLst/>
          </a:prstGeom>
          <a:ln w="762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59077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C9E51CA-1AA0-48DF-A36C-6D923385B4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1188720"/>
            <a:ext cx="7676866" cy="4572000"/>
          </a:xfr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63903B9-EA7D-43F6-ABF7-1B07E363D3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4486CD1-9C78-4590-ACD9-ADC36DFD152A}"/>
              </a:ext>
            </a:extLst>
          </p:cNvPr>
          <p:cNvSpPr txBox="1"/>
          <p:nvPr/>
        </p:nvSpPr>
        <p:spPr>
          <a:xfrm>
            <a:off x="350819" y="1102732"/>
            <a:ext cx="6378669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</a:rPr>
              <a:t>Now put the 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</a:rPr>
              <a:t>Extra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</a:rPr>
              <a:t>Time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</a:rPr>
              <a:t> in a 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</a:rPr>
              <a:t>Other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</a:rPr>
              <a:t> Item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416712-00F6-466D-9060-9DE8927101A2}"/>
              </a:ext>
            </a:extLst>
          </p:cNvPr>
          <p:cNvSpPr txBox="1"/>
          <p:nvPr/>
        </p:nvSpPr>
        <p:spPr>
          <a:xfrm>
            <a:off x="4056900" y="4508164"/>
            <a:ext cx="3714990" cy="15696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</a:rPr>
              <a:t>Note that this box only goes up to 12 hours so just split up the time as above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47BAC02-FC39-480A-8EDE-8BBD1F3B6ED8}"/>
              </a:ext>
            </a:extLst>
          </p:cNvPr>
          <p:cNvCxnSpPr>
            <a:cxnSpLocks/>
          </p:cNvCxnSpPr>
          <p:nvPr/>
        </p:nvCxnSpPr>
        <p:spPr>
          <a:xfrm flipH="1">
            <a:off x="3020037" y="1711354"/>
            <a:ext cx="310392" cy="1041763"/>
          </a:xfrm>
          <a:prstGeom prst="straightConnector1">
            <a:avLst/>
          </a:prstGeom>
          <a:ln w="762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94B396D-33E6-4CCF-9A9C-A7CA905F4E29}"/>
              </a:ext>
            </a:extLst>
          </p:cNvPr>
          <p:cNvCxnSpPr>
            <a:cxnSpLocks/>
          </p:cNvCxnSpPr>
          <p:nvPr/>
        </p:nvCxnSpPr>
        <p:spPr>
          <a:xfrm flipH="1" flipV="1">
            <a:off x="3540153" y="3238150"/>
            <a:ext cx="2105638" cy="1182848"/>
          </a:xfrm>
          <a:prstGeom prst="straightConnector1">
            <a:avLst/>
          </a:prstGeom>
          <a:ln w="762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22660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4FEE07B-7124-4339-A9BF-BC76E5CC73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1188720"/>
            <a:ext cx="7676866" cy="4572000"/>
          </a:xfr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8688248-7105-4AE5-A96D-55C99757A9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982D223-A7C8-41DD-8B95-191221FB56D8}"/>
              </a:ext>
            </a:extLst>
          </p:cNvPr>
          <p:cNvSpPr txBox="1"/>
          <p:nvPr/>
        </p:nvSpPr>
        <p:spPr>
          <a:xfrm>
            <a:off x="729842" y="838899"/>
            <a:ext cx="4420998" cy="120032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</a:rPr>
              <a:t>Then to finish fill in the 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</a:rPr>
              <a:t>Notes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</a:rPr>
              <a:t> section with something like this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3E0489-0BAF-4F05-9737-B2FAD6FF2AAD}"/>
              </a:ext>
            </a:extLst>
          </p:cNvPr>
          <p:cNvSpPr txBox="1"/>
          <p:nvPr/>
        </p:nvSpPr>
        <p:spPr>
          <a:xfrm>
            <a:off x="3191649" y="5139664"/>
            <a:ext cx="1959191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</a:rPr>
              <a:t>Click 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</a:rPr>
              <a:t>Finish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61D78EC-D785-4156-9B54-35E66C0A89D9}"/>
              </a:ext>
            </a:extLst>
          </p:cNvPr>
          <p:cNvCxnSpPr>
            <a:cxnSpLocks/>
          </p:cNvCxnSpPr>
          <p:nvPr/>
        </p:nvCxnSpPr>
        <p:spPr>
          <a:xfrm flipV="1">
            <a:off x="5257795" y="4521666"/>
            <a:ext cx="1570844" cy="848830"/>
          </a:xfrm>
          <a:prstGeom prst="straightConnector1">
            <a:avLst/>
          </a:prstGeom>
          <a:ln w="762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12DBB43-6B5A-4611-A1F1-05A2495E6B49}"/>
              </a:ext>
            </a:extLst>
          </p:cNvPr>
          <p:cNvSpPr txBox="1"/>
          <p:nvPr/>
        </p:nvSpPr>
        <p:spPr>
          <a:xfrm>
            <a:off x="7348756" y="802058"/>
            <a:ext cx="3464653" cy="83099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</a:rPr>
              <a:t>Don’t forget to match the numbering!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50BDFF3-A46E-4AE1-9318-A87B4F04EA70}"/>
              </a:ext>
            </a:extLst>
          </p:cNvPr>
          <p:cNvCxnSpPr>
            <a:cxnSpLocks/>
          </p:cNvCxnSpPr>
          <p:nvPr/>
        </p:nvCxnSpPr>
        <p:spPr>
          <a:xfrm flipH="1">
            <a:off x="6706998" y="1739881"/>
            <a:ext cx="2260834" cy="2119055"/>
          </a:xfrm>
          <a:prstGeom prst="straightConnector1">
            <a:avLst/>
          </a:prstGeom>
          <a:ln w="762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919CA4D-A995-431C-A7E1-4F80DDFCCA2F}"/>
              </a:ext>
            </a:extLst>
          </p:cNvPr>
          <p:cNvCxnSpPr>
            <a:cxnSpLocks/>
          </p:cNvCxnSpPr>
          <p:nvPr/>
        </p:nvCxnSpPr>
        <p:spPr>
          <a:xfrm flipH="1">
            <a:off x="6187000" y="1719744"/>
            <a:ext cx="2780832" cy="1325460"/>
          </a:xfrm>
          <a:prstGeom prst="straightConnector1">
            <a:avLst/>
          </a:prstGeom>
          <a:ln w="762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64656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ACC4DB6-1D8C-40B5-945C-530B03EBA4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130285C-31C0-44A4-9A00-5E1E0BC7C083}"/>
              </a:ext>
            </a:extLst>
          </p:cNvPr>
          <p:cNvSpPr txBox="1"/>
          <p:nvPr/>
        </p:nvSpPr>
        <p:spPr>
          <a:xfrm>
            <a:off x="7747000" y="3175000"/>
            <a:ext cx="3557384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</a:rPr>
              <a:t>And click 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</a:rPr>
              <a:t>Finish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</a:rPr>
              <a:t> again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182265E-6CCB-463C-A933-DE83D09229D6}"/>
              </a:ext>
            </a:extLst>
          </p:cNvPr>
          <p:cNvCxnSpPr/>
          <p:nvPr/>
        </p:nvCxnSpPr>
        <p:spPr>
          <a:xfrm>
            <a:off x="9783233" y="4350456"/>
            <a:ext cx="1054100" cy="1320800"/>
          </a:xfrm>
          <a:prstGeom prst="straightConnector1">
            <a:avLst/>
          </a:prstGeom>
          <a:ln w="762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FF47752-8DDB-471C-AB8B-F8FD8777CC27}"/>
              </a:ext>
            </a:extLst>
          </p:cNvPr>
          <p:cNvSpPr txBox="1"/>
          <p:nvPr/>
        </p:nvSpPr>
        <p:spPr>
          <a:xfrm>
            <a:off x="483532" y="911371"/>
            <a:ext cx="3656770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</a:rPr>
              <a:t>Now 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</a:rPr>
              <a:t>Clock In 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</a:rPr>
              <a:t>for today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5893302C-2DD4-4F82-A186-6B6DDE583D6A}"/>
              </a:ext>
            </a:extLst>
          </p:cNvPr>
          <p:cNvCxnSpPr/>
          <p:nvPr/>
        </p:nvCxnSpPr>
        <p:spPr>
          <a:xfrm>
            <a:off x="2449585" y="1946245"/>
            <a:ext cx="2189527" cy="1065402"/>
          </a:xfrm>
          <a:prstGeom prst="straightConnector1">
            <a:avLst/>
          </a:prstGeom>
          <a:ln w="762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07577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E6AC22D-6D61-4E53-836C-04008882504D}"/>
              </a:ext>
            </a:extLst>
          </p:cNvPr>
          <p:cNvSpPr/>
          <p:nvPr/>
        </p:nvSpPr>
        <p:spPr>
          <a:xfrm>
            <a:off x="740019" y="794749"/>
            <a:ext cx="10090167" cy="286232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</a:rPr>
              <a:t>Notes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</a:rPr>
              <a:t>When you forget to 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</a:rPr>
              <a:t>Clock Out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</a:rPr>
              <a:t>make sure to be accurate with your correction because It will be compared to other times recorded from your crew.</a:t>
            </a:r>
          </a:p>
        </p:txBody>
      </p:sp>
    </p:spTree>
    <p:extLst>
      <p:ext uri="{BB962C8B-B14F-4D97-AF65-F5344CB8AC3E}">
        <p14:creationId xmlns:p14="http://schemas.microsoft.com/office/powerpoint/2010/main" val="3474731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3854D9B-503C-4D39-98CB-CE9405C8B1C6}"/>
              </a:ext>
            </a:extLst>
          </p:cNvPr>
          <p:cNvSpPr txBox="1"/>
          <p:nvPr/>
        </p:nvSpPr>
        <p:spPr>
          <a:xfrm>
            <a:off x="2609850" y="2590800"/>
            <a:ext cx="7083991" cy="120032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7200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</a:rPr>
              <a:t>12 Hours Later…</a:t>
            </a:r>
          </a:p>
        </p:txBody>
      </p:sp>
    </p:spTree>
    <p:extLst>
      <p:ext uri="{BB962C8B-B14F-4D97-AF65-F5344CB8AC3E}">
        <p14:creationId xmlns:p14="http://schemas.microsoft.com/office/powerpoint/2010/main" val="3937251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3F774CA-4EF8-4C7C-B67D-33C4B86F9C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AD4A425-CC69-4E97-9389-81AA58F5D7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7CCD39A-34C7-4A80-9FBE-60FA56D6CAF6}"/>
              </a:ext>
            </a:extLst>
          </p:cNvPr>
          <p:cNvSpPr txBox="1"/>
          <p:nvPr/>
        </p:nvSpPr>
        <p:spPr>
          <a:xfrm>
            <a:off x="7357102" y="738308"/>
            <a:ext cx="3554178" cy="70788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Enter Your ID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EBCE3F5-3A02-4437-8654-83D1F82094E9}"/>
              </a:ext>
            </a:extLst>
          </p:cNvPr>
          <p:cNvCxnSpPr>
            <a:cxnSpLocks/>
          </p:cNvCxnSpPr>
          <p:nvPr/>
        </p:nvCxnSpPr>
        <p:spPr>
          <a:xfrm flipH="1">
            <a:off x="7357102" y="1636655"/>
            <a:ext cx="2041704" cy="805478"/>
          </a:xfrm>
          <a:prstGeom prst="straightConnector1">
            <a:avLst/>
          </a:prstGeom>
          <a:ln w="5715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6576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A1DA3-B907-43CA-BF8C-A552E1C37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5ECA95D-CBE2-415D-BB92-4C61A1EBE1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1D27753-5979-4A90-B8C0-7F76B2A32616}"/>
              </a:ext>
            </a:extLst>
          </p:cNvPr>
          <p:cNvCxnSpPr>
            <a:cxnSpLocks/>
          </p:cNvCxnSpPr>
          <p:nvPr/>
        </p:nvCxnSpPr>
        <p:spPr>
          <a:xfrm flipH="1">
            <a:off x="7239699" y="2107477"/>
            <a:ext cx="1180401" cy="577000"/>
          </a:xfrm>
          <a:prstGeom prst="straightConnector1">
            <a:avLst/>
          </a:prstGeom>
          <a:ln w="8255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A98B10C-FA4B-42F7-AEB8-D00EDDD5CA40}"/>
              </a:ext>
            </a:extLst>
          </p:cNvPr>
          <p:cNvSpPr txBox="1"/>
          <p:nvPr/>
        </p:nvSpPr>
        <p:spPr>
          <a:xfrm>
            <a:off x="7387594" y="1094699"/>
            <a:ext cx="4113712" cy="70788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Clock</a:t>
            </a:r>
            <a:r>
              <a:rPr lang="en-US" sz="4000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 </a:t>
            </a:r>
            <a:r>
              <a:rPr lang="en-US" sz="4000" b="1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Out</a:t>
            </a:r>
            <a:r>
              <a:rPr lang="en-US" sz="4000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 Here</a:t>
            </a:r>
          </a:p>
        </p:txBody>
      </p:sp>
    </p:spTree>
    <p:extLst>
      <p:ext uri="{BB962C8B-B14F-4D97-AF65-F5344CB8AC3E}">
        <p14:creationId xmlns:p14="http://schemas.microsoft.com/office/powerpoint/2010/main" val="2373657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AB40485-73E3-4F64-9F41-C66951EA68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1188720"/>
            <a:ext cx="7692390" cy="4572000"/>
          </a:xfr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FF0937F-55F0-4833-BC13-E312D8E0F2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17A1599-C155-49F7-B6B5-8D703CA378B6}"/>
              </a:ext>
            </a:extLst>
          </p:cNvPr>
          <p:cNvSpPr txBox="1"/>
          <p:nvPr/>
        </p:nvSpPr>
        <p:spPr>
          <a:xfrm>
            <a:off x="3898900" y="609600"/>
            <a:ext cx="4261103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</a:rPr>
              <a:t>This is a Electron time card</a:t>
            </a:r>
          </a:p>
        </p:txBody>
      </p:sp>
    </p:spTree>
    <p:extLst>
      <p:ext uri="{BB962C8B-B14F-4D97-AF65-F5344CB8AC3E}">
        <p14:creationId xmlns:p14="http://schemas.microsoft.com/office/powerpoint/2010/main" val="22203714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9636BF8-D43E-47E4-9341-A3334A307F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1188720"/>
            <a:ext cx="7658100" cy="4572000"/>
          </a:xfr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292F153-45E4-4FF7-9460-46EE1F0DF9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FB64AE0-CA3B-4B93-B4E2-F6235C12FF1C}"/>
              </a:ext>
            </a:extLst>
          </p:cNvPr>
          <p:cNvSpPr/>
          <p:nvPr/>
        </p:nvSpPr>
        <p:spPr>
          <a:xfrm>
            <a:off x="2567265" y="2239860"/>
            <a:ext cx="3630335" cy="1937857"/>
          </a:xfrm>
          <a:prstGeom prst="roundRect">
            <a:avLst/>
          </a:prstGeom>
          <a:noFill/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4869EC-124D-4A52-835B-CDAAEE630EA3}"/>
              </a:ext>
            </a:extLst>
          </p:cNvPr>
          <p:cNvSpPr txBox="1"/>
          <p:nvPr/>
        </p:nvSpPr>
        <p:spPr>
          <a:xfrm>
            <a:off x="6738126" y="627757"/>
            <a:ext cx="4246675" cy="15696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</a:rPr>
              <a:t>Select :</a:t>
            </a:r>
          </a:p>
          <a:p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</a:rPr>
              <a:t>Where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</a:rPr>
              <a:t> you worked</a:t>
            </a:r>
          </a:p>
          <a:p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</a:rPr>
              <a:t>What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</a:rPr>
              <a:t> you did</a:t>
            </a:r>
          </a:p>
          <a:p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</a:rPr>
              <a:t>How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</a:rPr>
              <a:t> much time you spent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AF661D4-554E-49A4-85F0-7FEA9D2C03D5}"/>
              </a:ext>
            </a:extLst>
          </p:cNvPr>
          <p:cNvCxnSpPr>
            <a:cxnSpLocks/>
          </p:cNvCxnSpPr>
          <p:nvPr/>
        </p:nvCxnSpPr>
        <p:spPr>
          <a:xfrm flipH="1">
            <a:off x="4382432" y="3132472"/>
            <a:ext cx="2355694" cy="419100"/>
          </a:xfrm>
          <a:prstGeom prst="straightConnector1">
            <a:avLst/>
          </a:prstGeom>
          <a:ln w="762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E87233E-80FF-44F2-8CF5-360EFD5FF429}"/>
              </a:ext>
            </a:extLst>
          </p:cNvPr>
          <p:cNvSpPr txBox="1"/>
          <p:nvPr/>
        </p:nvSpPr>
        <p:spPr>
          <a:xfrm>
            <a:off x="6998336" y="2643723"/>
            <a:ext cx="3429646" cy="83099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</a:rPr>
              <a:t>Click Add to 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</a:rPr>
              <a:t>Add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</a:rPr>
              <a:t> this info to your time card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360DB23-7066-40FE-9CE8-AF44783A24D9}"/>
              </a:ext>
            </a:extLst>
          </p:cNvPr>
          <p:cNvCxnSpPr>
            <a:cxnSpLocks/>
          </p:cNvCxnSpPr>
          <p:nvPr/>
        </p:nvCxnSpPr>
        <p:spPr>
          <a:xfrm flipH="1" flipV="1">
            <a:off x="2642532" y="4546834"/>
            <a:ext cx="461395" cy="481309"/>
          </a:xfrm>
          <a:prstGeom prst="straightConnector1">
            <a:avLst/>
          </a:prstGeom>
          <a:ln w="762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E718EA5-2FA6-422A-BF57-AE79C693B928}"/>
              </a:ext>
            </a:extLst>
          </p:cNvPr>
          <p:cNvSpPr txBox="1"/>
          <p:nvPr/>
        </p:nvSpPr>
        <p:spPr>
          <a:xfrm>
            <a:off x="3400347" y="4929723"/>
            <a:ext cx="3429000" cy="83099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</a:rPr>
              <a:t>Notice that the 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</a:rPr>
              <a:t>Time Left 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</a:rPr>
              <a:t>is now 12:00</a:t>
            </a:r>
          </a:p>
        </p:txBody>
      </p:sp>
    </p:spTree>
    <p:extLst>
      <p:ext uri="{BB962C8B-B14F-4D97-AF65-F5344CB8AC3E}">
        <p14:creationId xmlns:p14="http://schemas.microsoft.com/office/powerpoint/2010/main" val="27331510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30FB071-A7BE-48AA-A42A-2DDA56CDED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1188720"/>
            <a:ext cx="7719558" cy="4572000"/>
          </a:xfr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08449D3-AD25-47DE-B995-FACA95571A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6B51BDD-8ECD-4001-AE41-8D76FBC4439E}"/>
              </a:ext>
            </a:extLst>
          </p:cNvPr>
          <p:cNvSpPr/>
          <p:nvPr/>
        </p:nvSpPr>
        <p:spPr>
          <a:xfrm>
            <a:off x="6090407" y="2265028"/>
            <a:ext cx="3137484" cy="579772"/>
          </a:xfrm>
          <a:prstGeom prst="roundRect">
            <a:avLst/>
          </a:prstGeom>
          <a:noFill/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CAD42E-AD3D-412A-9841-6AED40672BF1}"/>
              </a:ext>
            </a:extLst>
          </p:cNvPr>
          <p:cNvSpPr txBox="1"/>
          <p:nvPr/>
        </p:nvSpPr>
        <p:spPr>
          <a:xfrm>
            <a:off x="572520" y="588555"/>
            <a:ext cx="4025901" cy="120032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</a:rPr>
              <a:t>Now the info that we added in the last slide is displayed on the right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F6CE8B3-5712-454D-9AB7-3DCD175CC38A}"/>
              </a:ext>
            </a:extLst>
          </p:cNvPr>
          <p:cNvCxnSpPr>
            <a:cxnSpLocks/>
          </p:cNvCxnSpPr>
          <p:nvPr/>
        </p:nvCxnSpPr>
        <p:spPr>
          <a:xfrm>
            <a:off x="4794760" y="1510018"/>
            <a:ext cx="1111090" cy="654342"/>
          </a:xfrm>
          <a:prstGeom prst="straightConnector1">
            <a:avLst/>
          </a:prstGeom>
          <a:ln w="762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B688A1E-5597-49DE-90EE-905753B10A3B}"/>
              </a:ext>
            </a:extLst>
          </p:cNvPr>
          <p:cNvSpPr/>
          <p:nvPr/>
        </p:nvSpPr>
        <p:spPr>
          <a:xfrm>
            <a:off x="2286000" y="4020425"/>
            <a:ext cx="532701" cy="501241"/>
          </a:xfrm>
          <a:prstGeom prst="roundRect">
            <a:avLst/>
          </a:prstGeom>
          <a:noFill/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535C0A5-2547-4CE5-B4EC-43607BE06822}"/>
              </a:ext>
            </a:extLst>
          </p:cNvPr>
          <p:cNvCxnSpPr>
            <a:cxnSpLocks/>
          </p:cNvCxnSpPr>
          <p:nvPr/>
        </p:nvCxnSpPr>
        <p:spPr>
          <a:xfrm flipH="1">
            <a:off x="2596451" y="3426712"/>
            <a:ext cx="222250" cy="393499"/>
          </a:xfrm>
          <a:prstGeom prst="straightConnector1">
            <a:avLst/>
          </a:prstGeom>
          <a:ln w="762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3CECF96-D0FA-4822-B589-B4815655FF2F}"/>
              </a:ext>
            </a:extLst>
          </p:cNvPr>
          <p:cNvSpPr txBox="1"/>
          <p:nvPr/>
        </p:nvSpPr>
        <p:spPr>
          <a:xfrm>
            <a:off x="571500" y="2389049"/>
            <a:ext cx="3429000" cy="83099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</a:rPr>
              <a:t>Notice that the 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</a:rPr>
              <a:t>Time Left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</a:rPr>
              <a:t> is now 0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  <a:sym typeface="Wingdings" panose="05000000000000000000" pitchFamily="2" charset="2"/>
              </a:rPr>
              <a:t>:00</a:t>
            </a:r>
            <a:endParaRPr lang="en-US" sz="2400" dirty="0">
              <a:solidFill>
                <a:schemeClr val="tx2">
                  <a:lumMod val="75000"/>
                </a:schemeClr>
              </a:solidFill>
              <a:latin typeface="Montserrat" panose="00000500000000000000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C24A7CF-B93F-4FB5-B2F0-4B6A4C52DC69}"/>
              </a:ext>
            </a:extLst>
          </p:cNvPr>
          <p:cNvSpPr txBox="1"/>
          <p:nvPr/>
        </p:nvSpPr>
        <p:spPr>
          <a:xfrm>
            <a:off x="6861287" y="4083903"/>
            <a:ext cx="3987800" cy="83099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</a:rPr>
              <a:t>Time Left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</a:rPr>
              <a:t>  = Time Worked – Time On Sheet</a:t>
            </a:r>
          </a:p>
        </p:txBody>
      </p:sp>
    </p:spTree>
    <p:extLst>
      <p:ext uri="{BB962C8B-B14F-4D97-AF65-F5344CB8AC3E}">
        <p14:creationId xmlns:p14="http://schemas.microsoft.com/office/powerpoint/2010/main" val="21489537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937699E-84DD-4147-A05F-34005318C7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1188720"/>
            <a:ext cx="7669529" cy="4572000"/>
          </a:xfr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D6E4B46-25B0-4D3C-8495-AC347BCD25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0E3A847-0BA7-4EC9-A289-280DB50C01AA}"/>
              </a:ext>
            </a:extLst>
          </p:cNvPr>
          <p:cNvSpPr txBox="1"/>
          <p:nvPr/>
        </p:nvSpPr>
        <p:spPr>
          <a:xfrm>
            <a:off x="736601" y="718820"/>
            <a:ext cx="3987800" cy="83099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</a:rPr>
              <a:t>Lets say you entered the wrong 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</a:rPr>
              <a:t>Sub-Project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F074AC-7498-4A7C-B13D-9DF7B58386D6}"/>
              </a:ext>
            </a:extLst>
          </p:cNvPr>
          <p:cNvSpPr txBox="1"/>
          <p:nvPr/>
        </p:nvSpPr>
        <p:spPr>
          <a:xfrm>
            <a:off x="736601" y="1777637"/>
            <a:ext cx="4477156" cy="83099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</a:rPr>
              <a:t>You worked on 5” Sidewalk not 7” Pavement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AF6A11-BF9B-4244-BE00-B189A1247B93}"/>
              </a:ext>
            </a:extLst>
          </p:cNvPr>
          <p:cNvSpPr txBox="1"/>
          <p:nvPr/>
        </p:nvSpPr>
        <p:spPr>
          <a:xfrm>
            <a:off x="8534400" y="3064748"/>
            <a:ext cx="2438399" cy="120032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</a:rPr>
              <a:t>1. Select the entry you want to edit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D67968-132C-4EE8-BA11-A9ED1BA17681}"/>
              </a:ext>
            </a:extLst>
          </p:cNvPr>
          <p:cNvSpPr txBox="1"/>
          <p:nvPr/>
        </p:nvSpPr>
        <p:spPr>
          <a:xfrm>
            <a:off x="8534400" y="4597400"/>
            <a:ext cx="2438399" cy="83099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</a:rPr>
              <a:t>2. Hit the 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</a:rPr>
              <a:t>Delete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</a:rPr>
              <a:t> button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4227D78-9D6D-494A-A393-2E1B7C130775}"/>
              </a:ext>
            </a:extLst>
          </p:cNvPr>
          <p:cNvCxnSpPr>
            <a:cxnSpLocks/>
          </p:cNvCxnSpPr>
          <p:nvPr/>
        </p:nvCxnSpPr>
        <p:spPr>
          <a:xfrm flipH="1" flipV="1">
            <a:off x="5335398" y="3699545"/>
            <a:ext cx="2830702" cy="1316956"/>
          </a:xfrm>
          <a:prstGeom prst="straightConnector1">
            <a:avLst/>
          </a:prstGeom>
          <a:ln w="762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D6ACF00-BFB9-4A73-9529-2F4E5C96D74F}"/>
              </a:ext>
            </a:extLst>
          </p:cNvPr>
          <p:cNvCxnSpPr>
            <a:cxnSpLocks/>
          </p:cNvCxnSpPr>
          <p:nvPr/>
        </p:nvCxnSpPr>
        <p:spPr>
          <a:xfrm flipH="1" flipV="1">
            <a:off x="7113864" y="2818702"/>
            <a:ext cx="1224793" cy="880843"/>
          </a:xfrm>
          <a:prstGeom prst="straightConnector1">
            <a:avLst/>
          </a:prstGeom>
          <a:ln w="762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39625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</TotalTime>
  <Words>416</Words>
  <Application>Microsoft Office PowerPoint</Application>
  <PresentationFormat>Widescreen</PresentationFormat>
  <Paragraphs>55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Calibri Light</vt:lpstr>
      <vt:lpstr>Montserrat</vt:lpstr>
      <vt:lpstr>Roboto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Joshua</dc:creator>
  <cp:lastModifiedBy>Joshua</cp:lastModifiedBy>
  <cp:revision>24</cp:revision>
  <dcterms:created xsi:type="dcterms:W3CDTF">2017-06-14T15:11:11Z</dcterms:created>
  <dcterms:modified xsi:type="dcterms:W3CDTF">2017-06-28T14:59:40Z</dcterms:modified>
</cp:coreProperties>
</file>