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7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DA4E-933D-4639-825F-BA2350DEC0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7A16-A38D-448F-B75F-99E1066DE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F57EE4-7177-6BA2-C45E-77A5143E4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2994"/>
              </p:ext>
            </p:extLst>
          </p:nvPr>
        </p:nvGraphicFramePr>
        <p:xfrm>
          <a:off x="1275894" y="376601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D45B9E-6A9D-2DF6-8A1C-46E5E9519FD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97978" y="1087643"/>
            <a:ext cx="504952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667494-CBC2-7E4A-CA6C-ABC48DBBD0B2}"/>
              </a:ext>
            </a:extLst>
          </p:cNvPr>
          <p:cNvSpPr/>
          <p:nvPr/>
        </p:nvSpPr>
        <p:spPr>
          <a:xfrm>
            <a:off x="3202930" y="332130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SC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AC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A1573F6-63D8-89B3-852B-5D11F55BE4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663533" y="1088487"/>
            <a:ext cx="411753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ED60BBD-CA02-954B-46A5-42357CB0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96356"/>
              </p:ext>
            </p:extLst>
          </p:nvPr>
        </p:nvGraphicFramePr>
        <p:xfrm>
          <a:off x="4075286" y="379032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C6C052-D668-2326-9203-3743283753C9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5497370" y="1088487"/>
            <a:ext cx="405733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4B2BEEE-DEB0-3B24-B701-3DAC8F8F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28413"/>
              </p:ext>
            </p:extLst>
          </p:nvPr>
        </p:nvGraphicFramePr>
        <p:xfrm>
          <a:off x="6758110" y="376601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7788B8C-2BBC-86DB-0C43-E38A67B93E23}"/>
              </a:ext>
            </a:extLst>
          </p:cNvPr>
          <p:cNvSpPr/>
          <p:nvPr/>
        </p:nvSpPr>
        <p:spPr>
          <a:xfrm>
            <a:off x="5903103" y="332130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SR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0CD1A10-7AEF-B53E-7A40-5ABDA98740A5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6363706" y="1087643"/>
            <a:ext cx="394404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64E0F3-5914-6066-744F-354A75C86C6B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8180194" y="1087643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16F1FDD-1C32-B160-41BC-84E634BC8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42465"/>
              </p:ext>
            </p:extLst>
          </p:nvPr>
        </p:nvGraphicFramePr>
        <p:xfrm>
          <a:off x="9448980" y="376601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52CEAA1-6099-23C2-6595-5A2D0364E884}"/>
              </a:ext>
            </a:extLst>
          </p:cNvPr>
          <p:cNvSpPr/>
          <p:nvPr/>
        </p:nvSpPr>
        <p:spPr>
          <a:xfrm>
            <a:off x="8574597" y="332130"/>
            <a:ext cx="479978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>
                <a:solidFill>
                  <a:schemeClr val="tx1"/>
                </a:solidFill>
              </a:rPr>
              <a:t>M</a:t>
            </a:r>
            <a:r>
              <a:rPr lang="en-US" altLang="zh-CN" sz="1422" b="1" dirty="0">
                <a:solidFill>
                  <a:schemeClr val="tx1"/>
                </a:solidFill>
              </a:rPr>
              <a:t>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2367A9-2574-752A-1AB5-7A8A4F5DF37C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9054575" y="1087643"/>
            <a:ext cx="394405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125FFE02-347B-1889-E402-093550B9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28925"/>
              </p:ext>
            </p:extLst>
          </p:nvPr>
        </p:nvGraphicFramePr>
        <p:xfrm>
          <a:off x="1278698" y="2042645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860A274-63E1-38E3-30EF-EA7A1B3B6436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2700782" y="2753687"/>
            <a:ext cx="50495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37E9D1C-F98E-4969-1963-4D762D7A1553}"/>
              </a:ext>
            </a:extLst>
          </p:cNvPr>
          <p:cNvSpPr/>
          <p:nvPr/>
        </p:nvSpPr>
        <p:spPr>
          <a:xfrm>
            <a:off x="3205735" y="1998174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SC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AC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1E084C4-2716-E784-2C68-3E6CBBDC2D9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666338" y="2754531"/>
            <a:ext cx="411752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FC8DCE27-7705-1A7B-D61F-4EC7B34E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54724"/>
              </p:ext>
            </p:extLst>
          </p:nvPr>
        </p:nvGraphicFramePr>
        <p:xfrm>
          <a:off x="4078090" y="2045076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D14CED-9DC4-6C64-BD80-E4739964056F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5500174" y="2754531"/>
            <a:ext cx="405734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A3C1BFE2-692F-26A0-484A-20AEDF0D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56944"/>
              </p:ext>
            </p:extLst>
          </p:nvPr>
        </p:nvGraphicFramePr>
        <p:xfrm>
          <a:off x="6760914" y="2042645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20EAB90-3740-D991-B458-3810BA984942}"/>
              </a:ext>
            </a:extLst>
          </p:cNvPr>
          <p:cNvSpPr/>
          <p:nvPr/>
        </p:nvSpPr>
        <p:spPr>
          <a:xfrm>
            <a:off x="5905908" y="1998174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SR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D914EC5-3C60-13CF-F3D9-20940DA0080D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366511" y="2753687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C5AB9FA-C540-7A5C-1A49-6CB48E1D4F73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8182998" y="2753687"/>
            <a:ext cx="394405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C84DBA62-BA69-4239-587B-4DDDBD7A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43514"/>
              </p:ext>
            </p:extLst>
          </p:nvPr>
        </p:nvGraphicFramePr>
        <p:xfrm>
          <a:off x="9451783" y="2042645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058FDE4-E668-D9D8-AB6C-21640E9B026B}"/>
              </a:ext>
            </a:extLst>
          </p:cNvPr>
          <p:cNvSpPr/>
          <p:nvPr/>
        </p:nvSpPr>
        <p:spPr>
          <a:xfrm>
            <a:off x="8577403" y="1998174"/>
            <a:ext cx="479977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MC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080E9B-4F9C-E035-6295-12FDEC487641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057380" y="2753687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2900FC6-7694-F09D-556B-871F652C4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22665"/>
              </p:ext>
            </p:extLst>
          </p:nvPr>
        </p:nvGraphicFramePr>
        <p:xfrm>
          <a:off x="1281500" y="3708688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B9A6F85-9049-8773-99B1-1D74E26E8E8D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2703584" y="4419730"/>
            <a:ext cx="50495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3C9F7D-C4FA-C36E-CCAF-3DBFB9365E4D}"/>
              </a:ext>
            </a:extLst>
          </p:cNvPr>
          <p:cNvSpPr/>
          <p:nvPr/>
        </p:nvSpPr>
        <p:spPr>
          <a:xfrm>
            <a:off x="3208537" y="3664217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SC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AC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5139A64-D183-575A-7790-FD11D13C8BE0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669140" y="4420574"/>
            <a:ext cx="411752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6CB64956-4CBA-9CFF-83EE-208BB2222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809"/>
              </p:ext>
            </p:extLst>
          </p:nvPr>
        </p:nvGraphicFramePr>
        <p:xfrm>
          <a:off x="4080892" y="3711119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BF46E9C-2687-079A-1E23-3AEBBCA06583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5502976" y="4420574"/>
            <a:ext cx="405734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C57CC8A-4617-69C0-B6D9-A7FA4C84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79034"/>
              </p:ext>
            </p:extLst>
          </p:nvPr>
        </p:nvGraphicFramePr>
        <p:xfrm>
          <a:off x="6763716" y="3708688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D78CC52-5465-6627-A1D6-05B60A4A50CB}"/>
              </a:ext>
            </a:extLst>
          </p:cNvPr>
          <p:cNvSpPr/>
          <p:nvPr/>
        </p:nvSpPr>
        <p:spPr>
          <a:xfrm>
            <a:off x="5908710" y="3664217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SR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02040D2-7D61-E5F1-7D6B-3D80669DF511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6369313" y="4419730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3EAC7AC-A825-7BE7-B5BA-E02EF41445FC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>
            <a:off x="8185800" y="4419730"/>
            <a:ext cx="391604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B70957C4-4893-86B4-77B1-33E117B5A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410"/>
              </p:ext>
            </p:extLst>
          </p:nvPr>
        </p:nvGraphicFramePr>
        <p:xfrm>
          <a:off x="9454586" y="3708688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826B314-3658-2711-CBD0-A0DA7BD6D787}"/>
              </a:ext>
            </a:extLst>
          </p:cNvPr>
          <p:cNvSpPr/>
          <p:nvPr/>
        </p:nvSpPr>
        <p:spPr>
          <a:xfrm>
            <a:off x="8577404" y="3664217"/>
            <a:ext cx="482778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MC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DEC191-4045-B002-E0E3-A51B54EDD3FE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flipV="1">
            <a:off x="9060182" y="4419730"/>
            <a:ext cx="394404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C203FE4-5A37-ED5D-7976-8B88913BCDBB}"/>
              </a:ext>
            </a:extLst>
          </p:cNvPr>
          <p:cNvSpPr txBox="1"/>
          <p:nvPr/>
        </p:nvSpPr>
        <p:spPr>
          <a:xfrm>
            <a:off x="211667" y="897466"/>
            <a:ext cx="97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Round 0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9991C67-5E36-C902-9D44-0F84908CD0A7}"/>
              </a:ext>
            </a:extLst>
          </p:cNvPr>
          <p:cNvSpPr txBox="1"/>
          <p:nvPr/>
        </p:nvSpPr>
        <p:spPr>
          <a:xfrm>
            <a:off x="211667" y="2569021"/>
            <a:ext cx="97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Round 1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2F2F2A2-3DF3-A41C-087D-6AD5FD2BAF9C}"/>
              </a:ext>
            </a:extLst>
          </p:cNvPr>
          <p:cNvSpPr txBox="1"/>
          <p:nvPr/>
        </p:nvSpPr>
        <p:spPr>
          <a:xfrm>
            <a:off x="211667" y="4235064"/>
            <a:ext cx="97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Round 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53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F2317-A17F-F002-1495-2E72CF3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9E841B-E784-D87D-D6BA-0B1C026FC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94055"/>
              </p:ext>
            </p:extLst>
          </p:nvPr>
        </p:nvGraphicFramePr>
        <p:xfrm>
          <a:off x="1275894" y="376601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6BE9C9-4EFB-CB70-5E8A-CD17A4857E4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97978" y="1087643"/>
            <a:ext cx="504952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91E13B-0615-DDF7-47E2-E79FCAB2F01A}"/>
              </a:ext>
            </a:extLst>
          </p:cNvPr>
          <p:cNvSpPr/>
          <p:nvPr/>
        </p:nvSpPr>
        <p:spPr>
          <a:xfrm>
            <a:off x="3202930" y="332130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SC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AC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873574-5D63-B22E-58BE-EF7E5AB2BA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663533" y="1088487"/>
            <a:ext cx="411753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E72DA6C-8290-2FDA-CA90-63AF009E0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03749"/>
              </p:ext>
            </p:extLst>
          </p:nvPr>
        </p:nvGraphicFramePr>
        <p:xfrm>
          <a:off x="4075286" y="379032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3F61FC-7974-E813-385E-03CBD4C64C46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5497370" y="1088487"/>
            <a:ext cx="405733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1D4E7F-1086-9126-0CEC-72D3BBCC5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1429"/>
              </p:ext>
            </p:extLst>
          </p:nvPr>
        </p:nvGraphicFramePr>
        <p:xfrm>
          <a:off x="6758110" y="376601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4C3CB0B-EAA7-15F6-E0AD-A9CE6CBFD6D9}"/>
              </a:ext>
            </a:extLst>
          </p:cNvPr>
          <p:cNvSpPr/>
          <p:nvPr/>
        </p:nvSpPr>
        <p:spPr>
          <a:xfrm>
            <a:off x="5903103" y="332130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SR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175DE55-EA15-6AAF-AE1F-429D9A23A422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6363706" y="1087643"/>
            <a:ext cx="394404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86C8CCA-282F-67DB-0C74-B7E911D583CE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8180194" y="1087643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3FE09758-198E-B41A-53C2-98943CC9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40486"/>
              </p:ext>
            </p:extLst>
          </p:nvPr>
        </p:nvGraphicFramePr>
        <p:xfrm>
          <a:off x="9448980" y="376601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D014B8A-B562-24A6-71FE-1E7FEAAB07FA}"/>
              </a:ext>
            </a:extLst>
          </p:cNvPr>
          <p:cNvSpPr/>
          <p:nvPr/>
        </p:nvSpPr>
        <p:spPr>
          <a:xfrm>
            <a:off x="8574597" y="332130"/>
            <a:ext cx="479978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>
                <a:solidFill>
                  <a:schemeClr val="tx1"/>
                </a:solidFill>
              </a:rPr>
              <a:t>M</a:t>
            </a:r>
            <a:r>
              <a:rPr lang="en-US" altLang="zh-CN" sz="1422" b="1" dirty="0">
                <a:solidFill>
                  <a:schemeClr val="tx1"/>
                </a:solidFill>
              </a:rPr>
              <a:t>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D96461-65A6-FD50-C5C5-3B7837EC7E2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9054575" y="1087643"/>
            <a:ext cx="394405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958C5CB-7CE0-ADDE-E13F-8293149D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05178"/>
              </p:ext>
            </p:extLst>
          </p:nvPr>
        </p:nvGraphicFramePr>
        <p:xfrm>
          <a:off x="1278698" y="2042645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BA6D7D3-745B-FE19-DA61-97F22A745B83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2700782" y="2753687"/>
            <a:ext cx="50495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3C34501-3C0C-28C4-1610-53AEDF51A016}"/>
              </a:ext>
            </a:extLst>
          </p:cNvPr>
          <p:cNvSpPr/>
          <p:nvPr/>
        </p:nvSpPr>
        <p:spPr>
          <a:xfrm>
            <a:off x="3205735" y="1998174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SC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AC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053CC0-706A-E92E-4F92-CB6C8542804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666338" y="2754531"/>
            <a:ext cx="411752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1E3D0B2-35B6-86EB-5B28-44C3B0FD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52312"/>
              </p:ext>
            </p:extLst>
          </p:nvPr>
        </p:nvGraphicFramePr>
        <p:xfrm>
          <a:off x="4078090" y="2045076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701269A-DD04-C33D-180F-09E7AA02C32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5500174" y="2754531"/>
            <a:ext cx="405734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1246DEDF-4FF1-B5CC-E6AE-DEDDA1FCF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1869"/>
              </p:ext>
            </p:extLst>
          </p:nvPr>
        </p:nvGraphicFramePr>
        <p:xfrm>
          <a:off x="6760914" y="2042645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A9A49CE-E2A8-66D0-E304-FAF897429819}"/>
              </a:ext>
            </a:extLst>
          </p:cNvPr>
          <p:cNvSpPr/>
          <p:nvPr/>
        </p:nvSpPr>
        <p:spPr>
          <a:xfrm>
            <a:off x="5905908" y="1998174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SR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0E7959-2EF3-8929-D00F-67D88CF2986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366511" y="2753687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1DB3E97-17A8-1E06-0FD4-4494932689AA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8182998" y="2753687"/>
            <a:ext cx="394405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E82AB3F-D020-1D9B-D95F-A7FE9720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66161"/>
              </p:ext>
            </p:extLst>
          </p:nvPr>
        </p:nvGraphicFramePr>
        <p:xfrm>
          <a:off x="9451783" y="2042645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9B838D-D4B9-209A-E329-B4DA46762D6B}"/>
              </a:ext>
            </a:extLst>
          </p:cNvPr>
          <p:cNvSpPr/>
          <p:nvPr/>
        </p:nvSpPr>
        <p:spPr>
          <a:xfrm>
            <a:off x="8577403" y="1998174"/>
            <a:ext cx="479977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MC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B71B0C-4473-15BC-820A-51AB9841CEA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057380" y="2753687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15A2DE-7E8F-9FDD-9D28-E8528879A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1776"/>
              </p:ext>
            </p:extLst>
          </p:nvPr>
        </p:nvGraphicFramePr>
        <p:xfrm>
          <a:off x="1281500" y="3708688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0AF6A1-9F7E-64D8-2A16-24664738696A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2703584" y="4419730"/>
            <a:ext cx="50495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FF28D46-50C5-A15A-AED1-200EA0137D1A}"/>
              </a:ext>
            </a:extLst>
          </p:cNvPr>
          <p:cNvSpPr/>
          <p:nvPr/>
        </p:nvSpPr>
        <p:spPr>
          <a:xfrm>
            <a:off x="3208537" y="3664217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SC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AC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BCE7785-D96A-32FD-D439-69E6D4919ED0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669140" y="4420574"/>
            <a:ext cx="411752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E74221AF-0F8A-F6DB-7DA3-2FAA024B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67689"/>
              </p:ext>
            </p:extLst>
          </p:nvPr>
        </p:nvGraphicFramePr>
        <p:xfrm>
          <a:off x="4080892" y="3711119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8F4060C-4D84-142A-BABB-7F6149B407F6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5502976" y="4420574"/>
            <a:ext cx="405734" cy="1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D078711F-C21F-6E1B-92A1-ABE5814AF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35867"/>
              </p:ext>
            </p:extLst>
          </p:nvPr>
        </p:nvGraphicFramePr>
        <p:xfrm>
          <a:off x="6763716" y="3708688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231B4CB-DE57-77C9-03BD-0668E15193BF}"/>
              </a:ext>
            </a:extLst>
          </p:cNvPr>
          <p:cNvSpPr/>
          <p:nvPr/>
        </p:nvSpPr>
        <p:spPr>
          <a:xfrm>
            <a:off x="5908710" y="3664217"/>
            <a:ext cx="460603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SR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CF7686-6FD8-6673-5FB5-578C25332125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6369313" y="4419730"/>
            <a:ext cx="394403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588C831-6A27-88AD-FE0B-8054F7320091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>
            <a:off x="8185800" y="4419730"/>
            <a:ext cx="391604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6A810EE7-3CFB-EF3C-9602-1D14DCCD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83453"/>
              </p:ext>
            </p:extLst>
          </p:nvPr>
        </p:nvGraphicFramePr>
        <p:xfrm>
          <a:off x="9454586" y="3708688"/>
          <a:ext cx="1422084" cy="142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521">
                  <a:extLst>
                    <a:ext uri="{9D8B030D-6E8A-4147-A177-3AD203B41FA5}">
                      <a16:colId xmlns:a16="http://schemas.microsoft.com/office/drawing/2014/main" val="4263758982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928121983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3555549575"/>
                    </a:ext>
                  </a:extLst>
                </a:gridCol>
                <a:gridCol w="355521">
                  <a:extLst>
                    <a:ext uri="{9D8B030D-6E8A-4147-A177-3AD203B41FA5}">
                      <a16:colId xmlns:a16="http://schemas.microsoft.com/office/drawing/2014/main" val="266326277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6887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2866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27930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marL="72242" marR="72242" marT="36121" marB="361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7012"/>
                  </a:ext>
                </a:extLst>
              </a:tr>
            </a:tbl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EBE612C-4E9A-2F9F-D093-864DE3A9BE44}"/>
              </a:ext>
            </a:extLst>
          </p:cNvPr>
          <p:cNvSpPr/>
          <p:nvPr/>
        </p:nvSpPr>
        <p:spPr>
          <a:xfrm>
            <a:off x="8577404" y="3664217"/>
            <a:ext cx="482778" cy="15127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22" b="1" dirty="0">
                <a:solidFill>
                  <a:schemeClr val="tx1"/>
                </a:solidFill>
              </a:rPr>
              <a:t>MC</a:t>
            </a:r>
            <a:endParaRPr lang="zh-CN" altLang="en-US" sz="1422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F5012DD-B4D6-BADB-5658-C1D632F2891A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flipV="1">
            <a:off x="9060182" y="4419730"/>
            <a:ext cx="394404" cy="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1C8A1846-3DB8-A452-CFAE-6C656D183E35}"/>
              </a:ext>
            </a:extLst>
          </p:cNvPr>
          <p:cNvSpPr txBox="1"/>
          <p:nvPr/>
        </p:nvSpPr>
        <p:spPr>
          <a:xfrm>
            <a:off x="211667" y="897466"/>
            <a:ext cx="97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Round 0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17C8B2C-40CB-2523-643C-FA5349D57F2E}"/>
              </a:ext>
            </a:extLst>
          </p:cNvPr>
          <p:cNvSpPr txBox="1"/>
          <p:nvPr/>
        </p:nvSpPr>
        <p:spPr>
          <a:xfrm>
            <a:off x="211667" y="2569021"/>
            <a:ext cx="97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Round 1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1063CE-C484-488C-C1E8-B86085EADA6C}"/>
              </a:ext>
            </a:extLst>
          </p:cNvPr>
          <p:cNvSpPr txBox="1"/>
          <p:nvPr/>
        </p:nvSpPr>
        <p:spPr>
          <a:xfrm>
            <a:off x="211667" y="4235064"/>
            <a:ext cx="97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Round 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95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1685</TotalTime>
  <Words>426</Words>
  <Application>Microsoft Office PowerPoint</Application>
  <PresentationFormat>自定义</PresentationFormat>
  <Paragraphs>420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hongyi zhang</dc:creator>
  <cp:lastModifiedBy>hongyi zhang</cp:lastModifiedBy>
  <cp:revision>6</cp:revision>
  <dcterms:created xsi:type="dcterms:W3CDTF">2024-12-15T12:09:15Z</dcterms:created>
  <dcterms:modified xsi:type="dcterms:W3CDTF">2024-12-26T15:34:23Z</dcterms:modified>
</cp:coreProperties>
</file>