
<file path=[Content_Types].xml><?xml version="1.0" encoding="utf-8"?>
<Types xmlns="http://schemas.openxmlformats.org/package/2006/content-types">
  <Default Extension="jpeg" ContentType="image/jpe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63" r:id="rId5"/>
    <p:sldId id="274" r:id="rId6"/>
    <p:sldId id="328" r:id="rId7"/>
    <p:sldId id="329" r:id="rId8"/>
    <p:sldId id="321" r:id="rId9"/>
    <p:sldId id="320" r:id="rId10"/>
    <p:sldId id="277" r:id="rId11"/>
    <p:sldId id="319" r:id="rId12"/>
    <p:sldId id="330" r:id="rId13"/>
    <p:sldId id="331" r:id="rId14"/>
    <p:sldId id="332" r:id="rId15"/>
    <p:sldId id="333" r:id="rId16"/>
    <p:sldId id="334" r:id="rId17"/>
    <p:sldId id="336" r:id="rId18"/>
    <p:sldId id="276" r:id="rId19"/>
    <p:sldId id="337" r:id="rId20"/>
    <p:sldId id="258" r:id="rId21"/>
  </p:sldIdLst>
  <p:sldSz cx="18000345"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MO用"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34"/>
    <p:restoredTop sz="94674"/>
  </p:normalViewPr>
  <p:slideViewPr>
    <p:cSldViewPr snapToGrid="0" snapToObjects="1">
      <p:cViewPr varScale="1">
        <p:scale>
          <a:sx n="84" d="100"/>
          <a:sy n="84" d="100"/>
        </p:scale>
        <p:origin x="448" y="20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R="0" lvl="1"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R="0" lvl="1"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5" name="Google Shape;5;n"/>
          <p:cNvSpPr>
            <a:spLocks noGrp="1" noRot="1" noChangeAspect="1"/>
          </p:cNvSpPr>
          <p:nvPr>
            <p:ph type="sldImg" idx="3"/>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228600" algn="l" rtl="0">
              <a:spcBef>
                <a:spcPts val="0"/>
              </a:spcBef>
              <a:spcAft>
                <a:spcPts val="0"/>
              </a:spcAft>
              <a:buSzPts val="1400"/>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228600" algn="l" rtl="0">
              <a:spcBef>
                <a:spcPts val="0"/>
              </a:spcBef>
              <a:spcAft>
                <a:spcPts val="0"/>
              </a:spcAft>
              <a:buSzPts val="1400"/>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228600" algn="l" rtl="0">
              <a:spcBef>
                <a:spcPts val="0"/>
              </a:spcBef>
              <a:spcAft>
                <a:spcPts val="0"/>
              </a:spcAft>
              <a:buSzPts val="1400"/>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228600" algn="l" rtl="0">
              <a:spcBef>
                <a:spcPts val="0"/>
              </a:spcBef>
              <a:spcAft>
                <a:spcPts val="0"/>
              </a:spcAft>
              <a:buSzPts val="1400"/>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228600" algn="l" rtl="0">
              <a:spcBef>
                <a:spcPts val="0"/>
              </a:spcBef>
              <a:spcAft>
                <a:spcPts val="0"/>
              </a:spcAft>
              <a:buSzPts val="1400"/>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228600" algn="l" rtl="0">
              <a:spcBef>
                <a:spcPts val="0"/>
              </a:spcBef>
              <a:spcAft>
                <a:spcPts val="0"/>
              </a:spcAft>
              <a:buSzPts val="1400"/>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228600" algn="l" rtl="0">
              <a:spcBef>
                <a:spcPts val="0"/>
              </a:spcBef>
              <a:spcAft>
                <a:spcPts val="0"/>
              </a:spcAft>
              <a:buSzPts val="1400"/>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228600" algn="l" rtl="0">
              <a:spcBef>
                <a:spcPts val="0"/>
              </a:spcBef>
              <a:spcAft>
                <a:spcPts val="0"/>
              </a:spcAft>
              <a:buSzPts val="1400"/>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R="0" lvl="1"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b="0" i="0" u="none" strike="noStrike" cap="none">
                <a:solidFill>
                  <a:schemeClr val="dk1"/>
                </a:solidFill>
                <a:latin typeface="Arial" panose="020B0604020202090204"/>
                <a:ea typeface="Arial" panose="020B0604020202090204"/>
                <a:cs typeface="Arial" panose="020B0604020202090204"/>
                <a:sym typeface="Arial" panose="020B0604020202090204"/>
              </a:rPr>
            </a:fld>
            <a:endParaRPr sz="12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275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275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275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275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275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275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275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275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275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p1: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07" name="Google Shape;1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p1: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07" name="Google Shape;1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p1: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07" name="Google Shape;1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Google Shape;124;p25: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26" name="Google Shape;126;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p1: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dirty="0">
              <a:solidFill>
                <a:schemeClr val="dk1"/>
              </a:solidFill>
              <a:latin typeface="Arial" panose="020B0604020202090204"/>
              <a:ea typeface="Arial" panose="020B0604020202090204"/>
              <a:cs typeface="Arial" panose="020B0604020202090204"/>
              <a:sym typeface="Arial" panose="020B0604020202090204"/>
            </a:endParaRPr>
          </a:p>
        </p:txBody>
      </p:sp>
      <p:sp>
        <p:nvSpPr>
          <p:cNvPr id="107" name="Google Shape;1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a:solidFill>
                  <a:schemeClr val="dk1"/>
                </a:solidFill>
                <a:latin typeface="Arial" panose="020B0604020202090204"/>
                <a:ea typeface="Arial" panose="020B0604020202090204"/>
                <a:cs typeface="Arial" panose="020B0604020202090204"/>
                <a:sym typeface="Arial" panose="020B0604020202090204"/>
              </a:rPr>
            </a:fld>
            <a:endParaRPr sz="120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50083" y="1649770"/>
            <a:ext cx="13500497" cy="3509551"/>
          </a:xfrm>
        </p:spPr>
        <p:txBody>
          <a:bodyPr anchor="b"/>
          <a:lstStyle>
            <a:lvl1pPr algn="ctr">
              <a:defRPr sz="8820"/>
            </a:lvl1pPr>
          </a:lstStyle>
          <a:p>
            <a:r>
              <a:rPr lang="en-US"/>
              <a:t>Click to edit Master title style</a:t>
            </a:r>
            <a:endParaRPr lang="en-US" dirty="0"/>
          </a:p>
        </p:txBody>
      </p:sp>
      <p:sp>
        <p:nvSpPr>
          <p:cNvPr id="3" name="Subtitle 2"/>
          <p:cNvSpPr>
            <a:spLocks noGrp="1"/>
          </p:cNvSpPr>
          <p:nvPr>
            <p:ph type="subTitle" idx="1"/>
          </p:nvPr>
        </p:nvSpPr>
        <p:spPr>
          <a:xfrm>
            <a:off x="2250083" y="5294662"/>
            <a:ext cx="13500497" cy="2433817"/>
          </a:xfrm>
        </p:spPr>
        <p:txBody>
          <a:bodyPr/>
          <a:lstStyle>
            <a:lvl1pPr marL="0" indent="0" algn="ctr">
              <a:buNone/>
              <a:defRPr sz="3530"/>
            </a:lvl1pPr>
            <a:lvl2pPr marL="671830" indent="0" algn="ctr">
              <a:buNone/>
              <a:defRPr sz="2940"/>
            </a:lvl2pPr>
            <a:lvl3pPr marL="1344295" indent="0" algn="ctr">
              <a:buNone/>
              <a:defRPr sz="2645"/>
            </a:lvl3pPr>
            <a:lvl4pPr marL="2016125" indent="0" algn="ctr">
              <a:buNone/>
              <a:defRPr sz="2350"/>
            </a:lvl4pPr>
            <a:lvl5pPr marL="2687955" indent="0" algn="ctr">
              <a:buNone/>
              <a:defRPr sz="2350"/>
            </a:lvl5pPr>
            <a:lvl6pPr marL="3360420" indent="0" algn="ctr">
              <a:buNone/>
              <a:defRPr sz="2350"/>
            </a:lvl6pPr>
            <a:lvl7pPr marL="4032250" indent="0" algn="ctr">
              <a:buNone/>
              <a:defRPr sz="2350"/>
            </a:lvl7pPr>
            <a:lvl8pPr marL="4704080" indent="0" algn="ctr">
              <a:buNone/>
              <a:defRPr sz="2350"/>
            </a:lvl8pPr>
            <a:lvl9pPr marL="5376545" indent="0" algn="ctr">
              <a:buNone/>
              <a:defRPr sz="23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altLang="zh-CN" smtClean="0"/>
            </a:fld>
            <a:endParaRPr lang="zh-C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altLang="zh-CN" smtClean="0"/>
            </a:fld>
            <a:endParaRPr lang="zh-C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1724" y="536700"/>
            <a:ext cx="3881393"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37545" y="536700"/>
            <a:ext cx="11419171" cy="8542864"/>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altLang="zh-CN" smtClean="0"/>
            </a:fld>
            <a:endParaRPr lang="zh-C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标题幻灯片">
  <p:cSld name="1_标题幻灯片">
    <p:spTree>
      <p:nvGrpSpPr>
        <p:cNvPr id="1" name="Shape 2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altLang="zh-CN" smtClean="0"/>
            </a:fld>
            <a:endParaRPr lang="zh-C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8170" y="2513157"/>
            <a:ext cx="15525572" cy="4193259"/>
          </a:xfrm>
        </p:spPr>
        <p:txBody>
          <a:bodyPr anchor="b"/>
          <a:lstStyle>
            <a:lvl1pPr>
              <a:defRPr sz="8820"/>
            </a:lvl1pPr>
          </a:lstStyle>
          <a:p>
            <a:r>
              <a:rPr lang="en-US"/>
              <a:t>Click to edit Master title style</a:t>
            </a:r>
            <a:endParaRPr lang="en-US" dirty="0"/>
          </a:p>
        </p:txBody>
      </p:sp>
      <p:sp>
        <p:nvSpPr>
          <p:cNvPr id="3" name="Text Placeholder 2"/>
          <p:cNvSpPr>
            <a:spLocks noGrp="1"/>
          </p:cNvSpPr>
          <p:nvPr>
            <p:ph type="body" idx="1"/>
          </p:nvPr>
        </p:nvSpPr>
        <p:spPr>
          <a:xfrm>
            <a:off x="1228170" y="6746086"/>
            <a:ext cx="15525572" cy="2205136"/>
          </a:xfrm>
        </p:spPr>
        <p:txBody>
          <a:bodyPr/>
          <a:lstStyle>
            <a:lvl1pPr marL="0" indent="0">
              <a:buNone/>
              <a:defRPr sz="3530">
                <a:solidFill>
                  <a:schemeClr val="tx1">
                    <a:tint val="75000"/>
                  </a:schemeClr>
                </a:solidFill>
              </a:defRPr>
            </a:lvl1pPr>
            <a:lvl2pPr marL="671830" indent="0">
              <a:buNone/>
              <a:defRPr sz="2940">
                <a:solidFill>
                  <a:schemeClr val="tx1">
                    <a:tint val="75000"/>
                  </a:schemeClr>
                </a:solidFill>
              </a:defRPr>
            </a:lvl2pPr>
            <a:lvl3pPr marL="1344295" indent="0">
              <a:buNone/>
              <a:defRPr sz="2645">
                <a:solidFill>
                  <a:schemeClr val="tx1">
                    <a:tint val="75000"/>
                  </a:schemeClr>
                </a:solidFill>
              </a:defRPr>
            </a:lvl3pPr>
            <a:lvl4pPr marL="2016125" indent="0">
              <a:buNone/>
              <a:defRPr sz="2350">
                <a:solidFill>
                  <a:schemeClr val="tx1">
                    <a:tint val="75000"/>
                  </a:schemeClr>
                </a:solidFill>
              </a:defRPr>
            </a:lvl4pPr>
            <a:lvl5pPr marL="2687955" indent="0">
              <a:buNone/>
              <a:defRPr sz="2350">
                <a:solidFill>
                  <a:schemeClr val="tx1">
                    <a:tint val="75000"/>
                  </a:schemeClr>
                </a:solidFill>
              </a:defRPr>
            </a:lvl5pPr>
            <a:lvl6pPr marL="3360420" indent="0">
              <a:buNone/>
              <a:defRPr sz="2350">
                <a:solidFill>
                  <a:schemeClr val="tx1">
                    <a:tint val="75000"/>
                  </a:schemeClr>
                </a:solidFill>
              </a:defRPr>
            </a:lvl6pPr>
            <a:lvl7pPr marL="4032250" indent="0">
              <a:buNone/>
              <a:defRPr sz="2350">
                <a:solidFill>
                  <a:schemeClr val="tx1">
                    <a:tint val="75000"/>
                  </a:schemeClr>
                </a:solidFill>
              </a:defRPr>
            </a:lvl7pPr>
            <a:lvl8pPr marL="4704080" indent="0">
              <a:buNone/>
              <a:defRPr sz="2350">
                <a:solidFill>
                  <a:schemeClr val="tx1">
                    <a:tint val="75000"/>
                  </a:schemeClr>
                </a:solidFill>
              </a:defRPr>
            </a:lvl8pPr>
            <a:lvl9pPr marL="5376545" indent="0">
              <a:buNone/>
              <a:defRPr sz="235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altLang="zh-CN" smtClean="0"/>
            </a:fld>
            <a:endParaRPr lang="zh-C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37545" y="2683500"/>
            <a:ext cx="7650282" cy="6396064"/>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9112836" y="2683500"/>
            <a:ext cx="7650282" cy="6396064"/>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US" altLang="zh-CN" smtClean="0"/>
            </a:fld>
            <a:endParaRPr lang="zh-C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9890" y="536701"/>
            <a:ext cx="15525572"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39891" y="2471154"/>
            <a:ext cx="7615123" cy="1211074"/>
          </a:xfrm>
        </p:spPr>
        <p:txBody>
          <a:bodyPr anchor="b"/>
          <a:lstStyle>
            <a:lvl1pPr marL="0" indent="0">
              <a:buNone/>
              <a:defRPr sz="3530" b="1"/>
            </a:lvl1pPr>
            <a:lvl2pPr marL="671830" indent="0">
              <a:buNone/>
              <a:defRPr sz="2940" b="1"/>
            </a:lvl2pPr>
            <a:lvl3pPr marL="1344295" indent="0">
              <a:buNone/>
              <a:defRPr sz="2645" b="1"/>
            </a:lvl3pPr>
            <a:lvl4pPr marL="2016125" indent="0">
              <a:buNone/>
              <a:defRPr sz="2350" b="1"/>
            </a:lvl4pPr>
            <a:lvl5pPr marL="2687955" indent="0">
              <a:buNone/>
              <a:defRPr sz="2350" b="1"/>
            </a:lvl5pPr>
            <a:lvl6pPr marL="3360420" indent="0">
              <a:buNone/>
              <a:defRPr sz="2350" b="1"/>
            </a:lvl6pPr>
            <a:lvl7pPr marL="4032250" indent="0">
              <a:buNone/>
              <a:defRPr sz="2350" b="1"/>
            </a:lvl7pPr>
            <a:lvl8pPr marL="4704080" indent="0">
              <a:buNone/>
              <a:defRPr sz="2350" b="1"/>
            </a:lvl8pPr>
            <a:lvl9pPr marL="5376545" indent="0">
              <a:buNone/>
              <a:defRPr sz="2350" b="1"/>
            </a:lvl9pPr>
          </a:lstStyle>
          <a:p>
            <a:pPr lvl="0"/>
            <a:r>
              <a:rPr lang="en-US"/>
              <a:t>Edit Master text styles</a:t>
            </a:r>
            <a:endParaRPr lang="en-US"/>
          </a:p>
        </p:txBody>
      </p:sp>
      <p:sp>
        <p:nvSpPr>
          <p:cNvPr id="4" name="Content Placeholder 3"/>
          <p:cNvSpPr>
            <a:spLocks noGrp="1"/>
          </p:cNvSpPr>
          <p:nvPr>
            <p:ph sz="half" idx="2"/>
          </p:nvPr>
        </p:nvSpPr>
        <p:spPr>
          <a:xfrm>
            <a:off x="1239891" y="3682228"/>
            <a:ext cx="7615123" cy="541600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9112836" y="2471154"/>
            <a:ext cx="7652626" cy="1211074"/>
          </a:xfrm>
        </p:spPr>
        <p:txBody>
          <a:bodyPr anchor="b"/>
          <a:lstStyle>
            <a:lvl1pPr marL="0" indent="0">
              <a:buNone/>
              <a:defRPr sz="3530" b="1"/>
            </a:lvl1pPr>
            <a:lvl2pPr marL="671830" indent="0">
              <a:buNone/>
              <a:defRPr sz="2940" b="1"/>
            </a:lvl2pPr>
            <a:lvl3pPr marL="1344295" indent="0">
              <a:buNone/>
              <a:defRPr sz="2645" b="1"/>
            </a:lvl3pPr>
            <a:lvl4pPr marL="2016125" indent="0">
              <a:buNone/>
              <a:defRPr sz="2350" b="1"/>
            </a:lvl4pPr>
            <a:lvl5pPr marL="2687955" indent="0">
              <a:buNone/>
              <a:defRPr sz="2350" b="1"/>
            </a:lvl5pPr>
            <a:lvl6pPr marL="3360420" indent="0">
              <a:buNone/>
              <a:defRPr sz="2350" b="1"/>
            </a:lvl6pPr>
            <a:lvl7pPr marL="4032250" indent="0">
              <a:buNone/>
              <a:defRPr sz="2350" b="1"/>
            </a:lvl7pPr>
            <a:lvl8pPr marL="4704080" indent="0">
              <a:buNone/>
              <a:defRPr sz="2350" b="1"/>
            </a:lvl8pPr>
            <a:lvl9pPr marL="5376545" indent="0">
              <a:buNone/>
              <a:defRPr sz="2350" b="1"/>
            </a:lvl9pPr>
          </a:lstStyle>
          <a:p>
            <a:pPr lvl="0"/>
            <a:r>
              <a:rPr lang="en-US"/>
              <a:t>Edit Master text styles</a:t>
            </a:r>
            <a:endParaRPr lang="en-US"/>
          </a:p>
        </p:txBody>
      </p:sp>
      <p:sp>
        <p:nvSpPr>
          <p:cNvPr id="6" name="Content Placeholder 5"/>
          <p:cNvSpPr>
            <a:spLocks noGrp="1"/>
          </p:cNvSpPr>
          <p:nvPr>
            <p:ph sz="quarter" idx="4"/>
          </p:nvPr>
        </p:nvSpPr>
        <p:spPr>
          <a:xfrm>
            <a:off x="9112836" y="3682228"/>
            <a:ext cx="7652626" cy="541600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00000-1234-1234-1234-123412341234}" type="slidenum">
              <a:rPr lang="en-US" altLang="zh-CN" smtClean="0"/>
            </a:fld>
            <a:endParaRPr lang="zh-C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000000-1234-1234-1234-123412341234}" type="slidenum">
              <a:rPr lang="en-US" altLang="zh-CN" smtClean="0"/>
            </a:fld>
            <a:endParaRPr lang="zh-C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00000-1234-1234-1234-123412341234}" type="slidenum">
              <a:rPr lang="en-US" altLang="zh-CN" smtClean="0"/>
            </a:fld>
            <a:endParaRPr lang="zh-C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891" y="672042"/>
            <a:ext cx="5805682" cy="2352146"/>
          </a:xfrm>
        </p:spPr>
        <p:txBody>
          <a:bodyPr anchor="b"/>
          <a:lstStyle>
            <a:lvl1pPr>
              <a:defRPr sz="4705"/>
            </a:lvl1pPr>
          </a:lstStyle>
          <a:p>
            <a:r>
              <a:rPr lang="en-US"/>
              <a:t>Click to edit Master title style</a:t>
            </a:r>
            <a:endParaRPr lang="en-US" dirty="0"/>
          </a:p>
        </p:txBody>
      </p:sp>
      <p:sp>
        <p:nvSpPr>
          <p:cNvPr id="3" name="Content Placeholder 2"/>
          <p:cNvSpPr>
            <a:spLocks noGrp="1"/>
          </p:cNvSpPr>
          <p:nvPr>
            <p:ph idx="1"/>
          </p:nvPr>
        </p:nvSpPr>
        <p:spPr>
          <a:xfrm>
            <a:off x="7652626" y="1451424"/>
            <a:ext cx="9112836" cy="7163777"/>
          </a:xfrm>
        </p:spPr>
        <p:txBody>
          <a:bodyPr/>
          <a:lstStyle>
            <a:lvl1pPr>
              <a:defRPr sz="4705"/>
            </a:lvl1pPr>
            <a:lvl2pPr>
              <a:defRPr sz="4115"/>
            </a:lvl2pPr>
            <a:lvl3pPr>
              <a:defRPr sz="3530"/>
            </a:lvl3pPr>
            <a:lvl4pPr>
              <a:defRPr sz="2940"/>
            </a:lvl4pPr>
            <a:lvl5pPr>
              <a:defRPr sz="2940"/>
            </a:lvl5pPr>
            <a:lvl6pPr>
              <a:defRPr sz="2940"/>
            </a:lvl6pPr>
            <a:lvl7pPr>
              <a:defRPr sz="2940"/>
            </a:lvl7pPr>
            <a:lvl8pPr>
              <a:defRPr sz="2940"/>
            </a:lvl8pPr>
            <a:lvl9pPr>
              <a:defRPr sz="294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239891" y="3024188"/>
            <a:ext cx="5805682" cy="5602681"/>
          </a:xfrm>
        </p:spPr>
        <p:txBody>
          <a:bodyPr/>
          <a:lstStyle>
            <a:lvl1pPr marL="0" indent="0">
              <a:buNone/>
              <a:defRPr sz="2350"/>
            </a:lvl1pPr>
            <a:lvl2pPr marL="671830" indent="0">
              <a:buNone/>
              <a:defRPr sz="2060"/>
            </a:lvl2pPr>
            <a:lvl3pPr marL="1344295" indent="0">
              <a:buNone/>
              <a:defRPr sz="1765"/>
            </a:lvl3pPr>
            <a:lvl4pPr marL="2016125" indent="0">
              <a:buNone/>
              <a:defRPr sz="1470"/>
            </a:lvl4pPr>
            <a:lvl5pPr marL="2687955" indent="0">
              <a:buNone/>
              <a:defRPr sz="1470"/>
            </a:lvl5pPr>
            <a:lvl6pPr marL="3360420" indent="0">
              <a:buNone/>
              <a:defRPr sz="1470"/>
            </a:lvl6pPr>
            <a:lvl7pPr marL="4032250" indent="0">
              <a:buNone/>
              <a:defRPr sz="1470"/>
            </a:lvl7pPr>
            <a:lvl8pPr marL="4704080" indent="0">
              <a:buNone/>
              <a:defRPr sz="1470"/>
            </a:lvl8pPr>
            <a:lvl9pPr marL="5376545" indent="0">
              <a:buNone/>
              <a:defRPr sz="1470"/>
            </a:lvl9pPr>
          </a:lstStyle>
          <a:p>
            <a:pPr lvl="0"/>
            <a:r>
              <a:rPr lang="en-US"/>
              <a:t>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US" altLang="zh-CN" smtClean="0"/>
            </a:fld>
            <a:endParaRPr lang="zh-C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891" y="672042"/>
            <a:ext cx="5805682" cy="2352146"/>
          </a:xfrm>
        </p:spPr>
        <p:txBody>
          <a:bodyPr anchor="b"/>
          <a:lstStyle>
            <a:lvl1pPr>
              <a:defRPr sz="4705"/>
            </a:lvl1pPr>
          </a:lstStyle>
          <a:p>
            <a:r>
              <a:rPr lang="en-US"/>
              <a:t>Click to edit Master title style</a:t>
            </a:r>
            <a:endParaRPr lang="en-US" dirty="0"/>
          </a:p>
        </p:txBody>
      </p:sp>
      <p:sp>
        <p:nvSpPr>
          <p:cNvPr id="3" name="Picture Placeholder 2"/>
          <p:cNvSpPr>
            <a:spLocks noGrp="1" noChangeAspect="1"/>
          </p:cNvSpPr>
          <p:nvPr>
            <p:ph type="pic" idx="1"/>
          </p:nvPr>
        </p:nvSpPr>
        <p:spPr>
          <a:xfrm>
            <a:off x="7652626" y="1451424"/>
            <a:ext cx="9112836" cy="7163777"/>
          </a:xfrm>
        </p:spPr>
        <p:txBody>
          <a:bodyPr anchor="t"/>
          <a:lstStyle>
            <a:lvl1pPr marL="0" indent="0">
              <a:buNone/>
              <a:defRPr sz="4705"/>
            </a:lvl1pPr>
            <a:lvl2pPr marL="671830" indent="0">
              <a:buNone/>
              <a:defRPr sz="4115"/>
            </a:lvl2pPr>
            <a:lvl3pPr marL="1344295" indent="0">
              <a:buNone/>
              <a:defRPr sz="3530"/>
            </a:lvl3pPr>
            <a:lvl4pPr marL="2016125" indent="0">
              <a:buNone/>
              <a:defRPr sz="2940"/>
            </a:lvl4pPr>
            <a:lvl5pPr marL="2687955" indent="0">
              <a:buNone/>
              <a:defRPr sz="2940"/>
            </a:lvl5pPr>
            <a:lvl6pPr marL="3360420" indent="0">
              <a:buNone/>
              <a:defRPr sz="2940"/>
            </a:lvl6pPr>
            <a:lvl7pPr marL="4032250" indent="0">
              <a:buNone/>
              <a:defRPr sz="2940"/>
            </a:lvl7pPr>
            <a:lvl8pPr marL="4704080" indent="0">
              <a:buNone/>
              <a:defRPr sz="2940"/>
            </a:lvl8pPr>
            <a:lvl9pPr marL="5376545" indent="0">
              <a:buNone/>
              <a:defRPr sz="2940"/>
            </a:lvl9pPr>
          </a:lstStyle>
          <a:p>
            <a:r>
              <a:rPr lang="en-US"/>
              <a:t>Click icon to add picture</a:t>
            </a:r>
            <a:endParaRPr lang="en-US" dirty="0"/>
          </a:p>
        </p:txBody>
      </p:sp>
      <p:sp>
        <p:nvSpPr>
          <p:cNvPr id="4" name="Text Placeholder 3"/>
          <p:cNvSpPr>
            <a:spLocks noGrp="1"/>
          </p:cNvSpPr>
          <p:nvPr>
            <p:ph type="body" sz="half" idx="2"/>
          </p:nvPr>
        </p:nvSpPr>
        <p:spPr>
          <a:xfrm>
            <a:off x="1239891" y="3024188"/>
            <a:ext cx="5805682" cy="5602681"/>
          </a:xfrm>
        </p:spPr>
        <p:txBody>
          <a:bodyPr/>
          <a:lstStyle>
            <a:lvl1pPr marL="0" indent="0">
              <a:buNone/>
              <a:defRPr sz="2350"/>
            </a:lvl1pPr>
            <a:lvl2pPr marL="671830" indent="0">
              <a:buNone/>
              <a:defRPr sz="2060"/>
            </a:lvl2pPr>
            <a:lvl3pPr marL="1344295" indent="0">
              <a:buNone/>
              <a:defRPr sz="1765"/>
            </a:lvl3pPr>
            <a:lvl4pPr marL="2016125" indent="0">
              <a:buNone/>
              <a:defRPr sz="1470"/>
            </a:lvl4pPr>
            <a:lvl5pPr marL="2687955" indent="0">
              <a:buNone/>
              <a:defRPr sz="1470"/>
            </a:lvl5pPr>
            <a:lvl6pPr marL="3360420" indent="0">
              <a:buNone/>
              <a:defRPr sz="1470"/>
            </a:lvl6pPr>
            <a:lvl7pPr marL="4032250" indent="0">
              <a:buNone/>
              <a:defRPr sz="1470"/>
            </a:lvl7pPr>
            <a:lvl8pPr marL="4704080" indent="0">
              <a:buNone/>
              <a:defRPr sz="1470"/>
            </a:lvl8pPr>
            <a:lvl9pPr marL="5376545" indent="0">
              <a:buNone/>
              <a:defRPr sz="1470"/>
            </a:lvl9pPr>
          </a:lstStyle>
          <a:p>
            <a:pPr lvl="0"/>
            <a:r>
              <a:rPr lang="en-US"/>
              <a:t>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US" altLang="zh-CN" smtClean="0"/>
            </a:fld>
            <a:endParaRPr lang="zh-C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7546" y="536701"/>
            <a:ext cx="15525572"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37546" y="2683500"/>
            <a:ext cx="15525572" cy="6396064"/>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237546" y="9343247"/>
            <a:ext cx="4050149" cy="536700"/>
          </a:xfrm>
          <a:prstGeom prst="rect">
            <a:avLst/>
          </a:prstGeom>
        </p:spPr>
        <p:txBody>
          <a:bodyPr vert="horz" lIns="91440" tIns="45720" rIns="91440" bIns="45720" rtlCol="0" anchor="ctr"/>
          <a:lstStyle>
            <a:lvl1pPr algn="l">
              <a:defRPr sz="1765">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5962720" y="9343247"/>
            <a:ext cx="6075224" cy="536700"/>
          </a:xfrm>
          <a:prstGeom prst="rect">
            <a:avLst/>
          </a:prstGeom>
        </p:spPr>
        <p:txBody>
          <a:bodyPr vert="horz" lIns="91440" tIns="45720" rIns="91440" bIns="45720" rtlCol="0" anchor="ctr"/>
          <a:lstStyle>
            <a:lvl1pPr algn="ctr">
              <a:defRPr sz="176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712968" y="9343247"/>
            <a:ext cx="4050149" cy="536700"/>
          </a:xfrm>
          <a:prstGeom prst="rect">
            <a:avLst/>
          </a:prstGeom>
        </p:spPr>
        <p:txBody>
          <a:bodyPr vert="horz" lIns="91440" tIns="45720" rIns="91440" bIns="45720" rtlCol="0" anchor="ctr"/>
          <a:lstStyle>
            <a:lvl1pPr algn="r">
              <a:defRPr sz="1765">
                <a:solidFill>
                  <a:schemeClr val="tx1">
                    <a:tint val="75000"/>
                  </a:schemeClr>
                </a:solidFill>
              </a:defRPr>
            </a:lvl1pPr>
          </a:lstStyle>
          <a:p>
            <a:fld id="{00000000-1234-1234-1234-123412341234}" type="slidenum">
              <a:rPr lang="en-US" altLang="zh-CN" smtClean="0"/>
            </a:fld>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1343660" rtl="0" eaLnBrk="1" latinLnBrk="0" hangingPunct="1">
        <a:lnSpc>
          <a:spcPct val="90000"/>
        </a:lnSpc>
        <a:spcBef>
          <a:spcPct val="0"/>
        </a:spcBef>
        <a:buNone/>
        <a:defRPr sz="6470" kern="1200">
          <a:solidFill>
            <a:schemeClr val="tx1"/>
          </a:solidFill>
          <a:latin typeface="+mj-lt"/>
          <a:ea typeface="+mj-ea"/>
          <a:cs typeface="+mj-cs"/>
        </a:defRPr>
      </a:lvl1pPr>
    </p:titleStyle>
    <p:bodyStyle>
      <a:lvl1pPr marL="335915" indent="-335915" algn="l" defTabSz="1343660" rtl="0" eaLnBrk="1" latinLnBrk="0" hangingPunct="1">
        <a:lnSpc>
          <a:spcPct val="90000"/>
        </a:lnSpc>
        <a:spcBef>
          <a:spcPts val="1470"/>
        </a:spcBef>
        <a:buFont typeface="Arial" panose="020B0604020202090204" pitchFamily="34" charset="0"/>
        <a:buChar char="•"/>
        <a:defRPr sz="4115" kern="1200">
          <a:solidFill>
            <a:schemeClr val="tx1"/>
          </a:solidFill>
          <a:latin typeface="+mn-lt"/>
          <a:ea typeface="+mn-ea"/>
          <a:cs typeface="+mn-cs"/>
        </a:defRPr>
      </a:lvl1pPr>
      <a:lvl2pPr marL="1007745" indent="-335915" algn="l" defTabSz="1343660" rtl="0" eaLnBrk="1" latinLnBrk="0" hangingPunct="1">
        <a:lnSpc>
          <a:spcPct val="90000"/>
        </a:lnSpc>
        <a:spcBef>
          <a:spcPts val="735"/>
        </a:spcBef>
        <a:buFont typeface="Arial" panose="020B0604020202090204" pitchFamily="34" charset="0"/>
        <a:buChar char="•"/>
        <a:defRPr sz="3530" kern="1200">
          <a:solidFill>
            <a:schemeClr val="tx1"/>
          </a:solidFill>
          <a:latin typeface="+mn-lt"/>
          <a:ea typeface="+mn-ea"/>
          <a:cs typeface="+mn-cs"/>
        </a:defRPr>
      </a:lvl2pPr>
      <a:lvl3pPr marL="1680210" indent="-335915" algn="l" defTabSz="1343660" rtl="0" eaLnBrk="1" latinLnBrk="0" hangingPunct="1">
        <a:lnSpc>
          <a:spcPct val="90000"/>
        </a:lnSpc>
        <a:spcBef>
          <a:spcPts val="735"/>
        </a:spcBef>
        <a:buFont typeface="Arial" panose="020B0604020202090204" pitchFamily="34" charset="0"/>
        <a:buChar char="•"/>
        <a:defRPr sz="2940" kern="1200">
          <a:solidFill>
            <a:schemeClr val="tx1"/>
          </a:solidFill>
          <a:latin typeface="+mn-lt"/>
          <a:ea typeface="+mn-ea"/>
          <a:cs typeface="+mn-cs"/>
        </a:defRPr>
      </a:lvl3pPr>
      <a:lvl4pPr marL="2352040" indent="-335915" algn="l" defTabSz="1343660" rtl="0" eaLnBrk="1" latinLnBrk="0" hangingPunct="1">
        <a:lnSpc>
          <a:spcPct val="90000"/>
        </a:lnSpc>
        <a:spcBef>
          <a:spcPts val="735"/>
        </a:spcBef>
        <a:buFont typeface="Arial" panose="020B0604020202090204" pitchFamily="34" charset="0"/>
        <a:buChar char="•"/>
        <a:defRPr sz="2645" kern="1200">
          <a:solidFill>
            <a:schemeClr val="tx1"/>
          </a:solidFill>
          <a:latin typeface="+mn-lt"/>
          <a:ea typeface="+mn-ea"/>
          <a:cs typeface="+mn-cs"/>
        </a:defRPr>
      </a:lvl4pPr>
      <a:lvl5pPr marL="3023870" indent="-335915" algn="l" defTabSz="1343660" rtl="0" eaLnBrk="1" latinLnBrk="0" hangingPunct="1">
        <a:lnSpc>
          <a:spcPct val="90000"/>
        </a:lnSpc>
        <a:spcBef>
          <a:spcPts val="735"/>
        </a:spcBef>
        <a:buFont typeface="Arial" panose="020B0604020202090204" pitchFamily="34" charset="0"/>
        <a:buChar char="•"/>
        <a:defRPr sz="2645" kern="1200">
          <a:solidFill>
            <a:schemeClr val="tx1"/>
          </a:solidFill>
          <a:latin typeface="+mn-lt"/>
          <a:ea typeface="+mn-ea"/>
          <a:cs typeface="+mn-cs"/>
        </a:defRPr>
      </a:lvl5pPr>
      <a:lvl6pPr marL="3696335" indent="-335915" algn="l" defTabSz="1343660" rtl="0" eaLnBrk="1" latinLnBrk="0" hangingPunct="1">
        <a:lnSpc>
          <a:spcPct val="90000"/>
        </a:lnSpc>
        <a:spcBef>
          <a:spcPts val="735"/>
        </a:spcBef>
        <a:buFont typeface="Arial" panose="020B0604020202090204" pitchFamily="34" charset="0"/>
        <a:buChar char="•"/>
        <a:defRPr sz="2645" kern="1200">
          <a:solidFill>
            <a:schemeClr val="tx1"/>
          </a:solidFill>
          <a:latin typeface="+mn-lt"/>
          <a:ea typeface="+mn-ea"/>
          <a:cs typeface="+mn-cs"/>
        </a:defRPr>
      </a:lvl6pPr>
      <a:lvl7pPr marL="4368165" indent="-335915" algn="l" defTabSz="1343660" rtl="0" eaLnBrk="1" latinLnBrk="0" hangingPunct="1">
        <a:lnSpc>
          <a:spcPct val="90000"/>
        </a:lnSpc>
        <a:spcBef>
          <a:spcPts val="735"/>
        </a:spcBef>
        <a:buFont typeface="Arial" panose="020B0604020202090204" pitchFamily="34" charset="0"/>
        <a:buChar char="•"/>
        <a:defRPr sz="2645" kern="1200">
          <a:solidFill>
            <a:schemeClr val="tx1"/>
          </a:solidFill>
          <a:latin typeface="+mn-lt"/>
          <a:ea typeface="+mn-ea"/>
          <a:cs typeface="+mn-cs"/>
        </a:defRPr>
      </a:lvl7pPr>
      <a:lvl8pPr marL="5039995" indent="-335915" algn="l" defTabSz="1343660" rtl="0" eaLnBrk="1" latinLnBrk="0" hangingPunct="1">
        <a:lnSpc>
          <a:spcPct val="90000"/>
        </a:lnSpc>
        <a:spcBef>
          <a:spcPts val="735"/>
        </a:spcBef>
        <a:buFont typeface="Arial" panose="020B0604020202090204" pitchFamily="34" charset="0"/>
        <a:buChar char="•"/>
        <a:defRPr sz="2645" kern="1200">
          <a:solidFill>
            <a:schemeClr val="tx1"/>
          </a:solidFill>
          <a:latin typeface="+mn-lt"/>
          <a:ea typeface="+mn-ea"/>
          <a:cs typeface="+mn-cs"/>
        </a:defRPr>
      </a:lvl8pPr>
      <a:lvl9pPr marL="5712460" indent="-335915" algn="l" defTabSz="1343660" rtl="0" eaLnBrk="1" latinLnBrk="0" hangingPunct="1">
        <a:lnSpc>
          <a:spcPct val="90000"/>
        </a:lnSpc>
        <a:spcBef>
          <a:spcPts val="735"/>
        </a:spcBef>
        <a:buFont typeface="Arial" panose="020B0604020202090204" pitchFamily="34" charset="0"/>
        <a:buChar char="•"/>
        <a:defRPr sz="2645" kern="1200">
          <a:solidFill>
            <a:schemeClr val="tx1"/>
          </a:solidFill>
          <a:latin typeface="+mn-lt"/>
          <a:ea typeface="+mn-ea"/>
          <a:cs typeface="+mn-cs"/>
        </a:defRPr>
      </a:lvl9pPr>
    </p:bodyStyle>
    <p:otherStyle>
      <a:defPPr>
        <a:defRPr lang="en-US"/>
      </a:defPPr>
      <a:lvl1pPr marL="0" algn="l" defTabSz="1343660" rtl="0" eaLnBrk="1" latinLnBrk="0" hangingPunct="1">
        <a:defRPr sz="2645" kern="1200">
          <a:solidFill>
            <a:schemeClr val="tx1"/>
          </a:solidFill>
          <a:latin typeface="+mn-lt"/>
          <a:ea typeface="+mn-ea"/>
          <a:cs typeface="+mn-cs"/>
        </a:defRPr>
      </a:lvl1pPr>
      <a:lvl2pPr marL="671830" algn="l" defTabSz="1343660" rtl="0" eaLnBrk="1" latinLnBrk="0" hangingPunct="1">
        <a:defRPr sz="2645" kern="1200">
          <a:solidFill>
            <a:schemeClr val="tx1"/>
          </a:solidFill>
          <a:latin typeface="+mn-lt"/>
          <a:ea typeface="+mn-ea"/>
          <a:cs typeface="+mn-cs"/>
        </a:defRPr>
      </a:lvl2pPr>
      <a:lvl3pPr marL="1344295" algn="l" defTabSz="1343660" rtl="0" eaLnBrk="1" latinLnBrk="0" hangingPunct="1">
        <a:defRPr sz="2645" kern="1200">
          <a:solidFill>
            <a:schemeClr val="tx1"/>
          </a:solidFill>
          <a:latin typeface="+mn-lt"/>
          <a:ea typeface="+mn-ea"/>
          <a:cs typeface="+mn-cs"/>
        </a:defRPr>
      </a:lvl3pPr>
      <a:lvl4pPr marL="2016125" algn="l" defTabSz="1343660" rtl="0" eaLnBrk="1" latinLnBrk="0" hangingPunct="1">
        <a:defRPr sz="2645" kern="1200">
          <a:solidFill>
            <a:schemeClr val="tx1"/>
          </a:solidFill>
          <a:latin typeface="+mn-lt"/>
          <a:ea typeface="+mn-ea"/>
          <a:cs typeface="+mn-cs"/>
        </a:defRPr>
      </a:lvl4pPr>
      <a:lvl5pPr marL="2687955" algn="l" defTabSz="1343660" rtl="0" eaLnBrk="1" latinLnBrk="0" hangingPunct="1">
        <a:defRPr sz="2645" kern="1200">
          <a:solidFill>
            <a:schemeClr val="tx1"/>
          </a:solidFill>
          <a:latin typeface="+mn-lt"/>
          <a:ea typeface="+mn-ea"/>
          <a:cs typeface="+mn-cs"/>
        </a:defRPr>
      </a:lvl5pPr>
      <a:lvl6pPr marL="3360420" algn="l" defTabSz="1343660" rtl="0" eaLnBrk="1" latinLnBrk="0" hangingPunct="1">
        <a:defRPr sz="2645" kern="1200">
          <a:solidFill>
            <a:schemeClr val="tx1"/>
          </a:solidFill>
          <a:latin typeface="+mn-lt"/>
          <a:ea typeface="+mn-ea"/>
          <a:cs typeface="+mn-cs"/>
        </a:defRPr>
      </a:lvl6pPr>
      <a:lvl7pPr marL="4032250" algn="l" defTabSz="1343660" rtl="0" eaLnBrk="1" latinLnBrk="0" hangingPunct="1">
        <a:defRPr sz="2645" kern="1200">
          <a:solidFill>
            <a:schemeClr val="tx1"/>
          </a:solidFill>
          <a:latin typeface="+mn-lt"/>
          <a:ea typeface="+mn-ea"/>
          <a:cs typeface="+mn-cs"/>
        </a:defRPr>
      </a:lvl7pPr>
      <a:lvl8pPr marL="4704080" algn="l" defTabSz="1343660" rtl="0" eaLnBrk="1" latinLnBrk="0" hangingPunct="1">
        <a:defRPr sz="2645" kern="1200">
          <a:solidFill>
            <a:schemeClr val="tx1"/>
          </a:solidFill>
          <a:latin typeface="+mn-lt"/>
          <a:ea typeface="+mn-ea"/>
          <a:cs typeface="+mn-cs"/>
        </a:defRPr>
      </a:lvl8pPr>
      <a:lvl9pPr marL="5376545" algn="l" defTabSz="1343660" rtl="0" eaLnBrk="1" latinLnBrk="0" hangingPunct="1">
        <a:defRPr sz="26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2.xml"/><Relationship Id="rId4" Type="http://schemas.openxmlformats.org/officeDocument/2006/relationships/image" Target="../media/image15.tiff"/><Relationship Id="rId3" Type="http://schemas.openxmlformats.org/officeDocument/2006/relationships/image" Target="../media/image14.tiff"/><Relationship Id="rId2" Type="http://schemas.openxmlformats.org/officeDocument/2006/relationships/image" Target="../media/image3.png"/><Relationship Id="rId1" Type="http://schemas.openxmlformats.org/officeDocument/2006/relationships/image" Target="../media/image13.tiff"/></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2.xml"/><Relationship Id="rId2" Type="http://schemas.openxmlformats.org/officeDocument/2006/relationships/image" Target="../media/image16.tiff"/><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17.tiff"/></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image" Target="../media/image18.tiff"/><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2.xml"/><Relationship Id="rId2" Type="http://schemas.openxmlformats.org/officeDocument/2006/relationships/image" Target="../media/image19.tiff"/><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2.xml"/><Relationship Id="rId4" Type="http://schemas.openxmlformats.org/officeDocument/2006/relationships/hyperlink" Target="https://blog.csdn.net/program_developer/article/details/80632779" TargetMode="External"/><Relationship Id="rId3" Type="http://schemas.openxmlformats.org/officeDocument/2006/relationships/image" Target="../media/image21.tiff"/><Relationship Id="rId2" Type="http://schemas.openxmlformats.org/officeDocument/2006/relationships/image" Target="../media/image20.tiff"/><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image" Target="../media/image3.tiff"/><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9" Type="http://schemas.openxmlformats.org/officeDocument/2006/relationships/image" Target="../media/image11.tiff"/><Relationship Id="rId8" Type="http://schemas.openxmlformats.org/officeDocument/2006/relationships/image" Target="../media/image10.tiff"/><Relationship Id="rId7" Type="http://schemas.openxmlformats.org/officeDocument/2006/relationships/image" Target="../media/image9.tiff"/><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6.tiff"/><Relationship Id="rId3" Type="http://schemas.openxmlformats.org/officeDocument/2006/relationships/image" Target="../media/image5.tiff"/><Relationship Id="rId2" Type="http://schemas.openxmlformats.org/officeDocument/2006/relationships/image" Target="../media/image4.tiff"/><Relationship Id="rId11" Type="http://schemas.openxmlformats.org/officeDocument/2006/relationships/notesSlide" Target="../notesSlides/notesSlide6.xml"/><Relationship Id="rId10" Type="http://schemas.openxmlformats.org/officeDocument/2006/relationships/slideLayout" Target="../slideLayouts/slideLayout1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image" Target="../media/image12.tiff"/><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3"/>
          <p:cNvPicPr preferRelativeResize="0"/>
          <p:nvPr/>
        </p:nvPicPr>
        <p:blipFill rotWithShape="1">
          <a:blip r:embed="rId1"/>
          <a:srcRect/>
          <a:stretch>
            <a:fillRect/>
          </a:stretch>
        </p:blipFill>
        <p:spPr>
          <a:xfrm>
            <a:off x="0" y="-19566"/>
            <a:ext cx="18000663" cy="10100195"/>
          </a:xfrm>
          <a:prstGeom prst="rect">
            <a:avLst/>
          </a:prstGeom>
          <a:solidFill>
            <a:srgbClr val="E6E6E6"/>
          </a:solidFill>
          <a:ln>
            <a:noFill/>
          </a:ln>
        </p:spPr>
      </p:pic>
      <p:sp>
        <p:nvSpPr>
          <p:cNvPr id="110" name="Google Shape;110;p23"/>
          <p:cNvSpPr/>
          <p:nvPr/>
        </p:nvSpPr>
        <p:spPr>
          <a:xfrm>
            <a:off x="7087496" y="5600712"/>
            <a:ext cx="9814623" cy="4478670"/>
          </a:xfrm>
          <a:prstGeom prst="rect">
            <a:avLst/>
          </a:prstGeom>
          <a:solidFill>
            <a:schemeClr val="lt1"/>
          </a:solidFill>
          <a:ln>
            <a:noFill/>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11" name="Google Shape;111;p23"/>
          <p:cNvSpPr txBox="1"/>
          <p:nvPr/>
        </p:nvSpPr>
        <p:spPr>
          <a:xfrm>
            <a:off x="4621553" y="3687253"/>
            <a:ext cx="9685464" cy="1750413"/>
          </a:xfrm>
          <a:prstGeom prst="rect">
            <a:avLst/>
          </a:prstGeom>
          <a:noFill/>
          <a:ln>
            <a:noFill/>
          </a:ln>
        </p:spPr>
        <p:txBody>
          <a:bodyPr spcFirstLastPara="1" wrap="square" lIns="134357" tIns="67154" rIns="134357" bIns="67154" anchor="t" anchorCtr="0">
            <a:noAutofit/>
          </a:bodyPr>
          <a:lstStyle/>
          <a:p>
            <a:r>
              <a:rPr lang="en-US" altLang="zh-CN" sz="7055" dirty="0">
                <a:solidFill>
                  <a:srgbClr val="3F3F3F"/>
                </a:solidFill>
                <a:latin typeface="Microsoft YaHei" panose="020B0503020204020204" pitchFamily="34" charset="-122"/>
                <a:ea typeface="Microsoft YaHei" panose="020B0503020204020204" pitchFamily="34" charset="-122"/>
              </a:rPr>
              <a:t>P3</a:t>
            </a:r>
            <a:r>
              <a:rPr lang="zh-CN" altLang="en-US" sz="7055" dirty="0">
                <a:solidFill>
                  <a:srgbClr val="3F3F3F"/>
                </a:solidFill>
                <a:latin typeface="Microsoft YaHei" panose="020B0503020204020204" pitchFamily="34" charset="-122"/>
                <a:ea typeface="Microsoft YaHei" panose="020B0503020204020204" pitchFamily="34" charset="-122"/>
              </a:rPr>
              <a:t>：</a:t>
            </a:r>
            <a:r>
              <a:rPr lang="ja-JP" altLang="en-US" sz="7055">
                <a:solidFill>
                  <a:srgbClr val="3F3F3F"/>
                </a:solidFill>
                <a:latin typeface="Microsoft YaHei" panose="020B0503020204020204" pitchFamily="34" charset="-122"/>
                <a:ea typeface="Microsoft YaHei" panose="020B0503020204020204" pitchFamily="34" charset="-122"/>
              </a:rPr>
              <a:t>非监督学习</a:t>
            </a:r>
            <a:endParaRPr lang="zh-CN" altLang="en-US" sz="7055" dirty="0">
              <a:solidFill>
                <a:srgbClr val="3F3F3F"/>
              </a:solidFill>
              <a:latin typeface="Microsoft YaHei" panose="020B0503020204020204" pitchFamily="34" charset="-122"/>
              <a:ea typeface="Microsoft YaHei" panose="020B0503020204020204" pitchFamily="34" charset="-122"/>
            </a:endParaRPr>
          </a:p>
        </p:txBody>
      </p:sp>
      <p:sp>
        <p:nvSpPr>
          <p:cNvPr id="113" name="Google Shape;113;p23"/>
          <p:cNvSpPr/>
          <p:nvPr/>
        </p:nvSpPr>
        <p:spPr>
          <a:xfrm>
            <a:off x="7907978" y="5735474"/>
            <a:ext cx="5785240" cy="603407"/>
          </a:xfrm>
          <a:prstGeom prst="rect">
            <a:avLst/>
          </a:prstGeom>
          <a:noFill/>
          <a:ln>
            <a:noFill/>
          </a:ln>
        </p:spPr>
        <p:txBody>
          <a:bodyPr spcFirstLastPara="1" wrap="square" lIns="0" tIns="0" rIns="0" bIns="0" anchor="t" anchorCtr="0">
            <a:noAutofit/>
          </a:bodyPr>
          <a:lstStyle/>
          <a:p>
            <a:pPr>
              <a:buClr>
                <a:srgbClr val="262626"/>
              </a:buClr>
              <a:buSzPts val="2000"/>
            </a:pPr>
            <a:r>
              <a:rPr lang="ja-JP" altLang="en-US" sz="3920">
                <a:solidFill>
                  <a:srgbClr val="262626"/>
                </a:solidFill>
                <a:latin typeface="Microsoft YaHei" panose="020B0503020204020204" pitchFamily="34" charset="-122"/>
                <a:ea typeface="Microsoft YaHei" panose="020B0503020204020204" pitchFamily="34" charset="-122"/>
              </a:rPr>
              <a:t>机器学习</a:t>
            </a:r>
            <a:r>
              <a:rPr lang="zh-CN" altLang="en-US" sz="3920" dirty="0">
                <a:solidFill>
                  <a:srgbClr val="262626"/>
                </a:solidFill>
                <a:latin typeface="Microsoft YaHei" panose="020B0503020204020204" pitchFamily="34" charset="-122"/>
                <a:ea typeface="Microsoft YaHei" panose="020B0503020204020204" pitchFamily="34" charset="-122"/>
              </a:rPr>
              <a:t>工程师</a:t>
            </a:r>
            <a:r>
              <a:rPr lang="en-US" altLang="zh-CN" sz="3920" dirty="0" err="1">
                <a:solidFill>
                  <a:srgbClr val="262626"/>
                </a:solidFill>
                <a:latin typeface="Microsoft YaHei" panose="020B0503020204020204" pitchFamily="34" charset="-122"/>
                <a:ea typeface="Microsoft YaHei" panose="020B0503020204020204" pitchFamily="34" charset="-122"/>
              </a:rPr>
              <a:t>vip</a:t>
            </a:r>
            <a:r>
              <a:rPr lang="zh-CN" altLang="en-US" sz="3920" dirty="0">
                <a:solidFill>
                  <a:srgbClr val="262626"/>
                </a:solidFill>
                <a:latin typeface="Microsoft YaHei" panose="020B0503020204020204" pitchFamily="34" charset="-122"/>
                <a:ea typeface="Microsoft YaHei" panose="020B0503020204020204" pitchFamily="34" charset="-122"/>
              </a:rPr>
              <a:t>班</a:t>
            </a:r>
            <a:endParaRPr lang="zh-CN" altLang="en-US" sz="3920" dirty="0">
              <a:solidFill>
                <a:srgbClr val="262626"/>
              </a:solidFill>
              <a:latin typeface="Microsoft YaHei" panose="020B0503020204020204" pitchFamily="34" charset="-122"/>
              <a:ea typeface="Microsoft YaHei" panose="020B0503020204020204" pitchFamily="34" charset="-122"/>
            </a:endParaRPr>
          </a:p>
        </p:txBody>
      </p:sp>
      <p:pic>
        <p:nvPicPr>
          <p:cNvPr id="114" name="Google Shape;114;p23"/>
          <p:cNvPicPr preferRelativeResize="0"/>
          <p:nvPr/>
        </p:nvPicPr>
        <p:blipFill>
          <a:blip r:embed="rId2"/>
          <a:stretch>
            <a:fillRect/>
          </a:stretch>
        </p:blipFill>
        <p:spPr>
          <a:xfrm>
            <a:off x="62280" y="159387"/>
            <a:ext cx="4984388" cy="1615633"/>
          </a:xfrm>
          <a:prstGeom prst="rect">
            <a:avLst/>
          </a:prstGeom>
          <a:noFill/>
          <a:ln>
            <a:noFill/>
          </a:ln>
        </p:spPr>
      </p:pic>
      <p:sp>
        <p:nvSpPr>
          <p:cNvPr id="7" name="TextBox 6"/>
          <p:cNvSpPr txBox="1"/>
          <p:nvPr/>
        </p:nvSpPr>
        <p:spPr>
          <a:xfrm>
            <a:off x="13784294" y="9374735"/>
            <a:ext cx="1925782" cy="400110"/>
          </a:xfrm>
          <a:prstGeom prst="rect">
            <a:avLst/>
          </a:prstGeom>
          <a:noFill/>
        </p:spPr>
        <p:txBody>
          <a:bodyPr wrap="square" rtlCol="0">
            <a:spAutoFit/>
          </a:bodyPr>
          <a:lstStyle/>
          <a:p>
            <a:r>
              <a:rPr lang="en-US" sz="2000" dirty="0"/>
              <a:t>By </a:t>
            </a:r>
            <a:r>
              <a:rPr lang="ja-JP" altLang="en-US" sz="2000"/>
              <a:t>助教</a:t>
            </a:r>
            <a:r>
              <a:rPr lang="en-US" sz="2000" dirty="0"/>
              <a:t>Steven</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8589309" y="6370430"/>
            <a:ext cx="7558561" cy="3421427"/>
          </a:xfrm>
          <a:prstGeom prst="rect">
            <a:avLst/>
          </a:prstGeom>
        </p:spPr>
      </p:pic>
      <p:pic>
        <p:nvPicPr>
          <p:cNvPr id="120" name="Google Shape;120;p24"/>
          <p:cNvPicPr preferRelativeResize="0"/>
          <p:nvPr/>
        </p:nvPicPr>
        <p:blipFill rotWithShape="1">
          <a:blip r:embed="rId2"/>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518940" y="262669"/>
            <a:ext cx="12282660"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latin typeface="Microsoft YaHei" panose="020B0503020204020204" pitchFamily="34" charset="-122"/>
                <a:ea typeface="Microsoft YaHei" panose="020B0503020204020204" pitchFamily="34" charset="-122"/>
              </a:rPr>
              <a:t>知识点整理：</a:t>
            </a:r>
            <a:r>
              <a:rPr lang="en-US" altLang="zh-CN" sz="4700" dirty="0">
                <a:solidFill>
                  <a:srgbClr val="595959"/>
                </a:solidFill>
                <a:latin typeface="Microsoft YaHei" panose="020B0503020204020204" pitchFamily="34" charset="-122"/>
                <a:ea typeface="Microsoft YaHei" panose="020B0503020204020204" pitchFamily="34" charset="-122"/>
              </a:rPr>
              <a:t>PCA</a:t>
            </a:r>
            <a:endParaRPr lang="en-US" altLang="zh-CN" sz="4700" dirty="0">
              <a:solidFill>
                <a:srgbClr val="595959"/>
              </a:solidFill>
              <a:latin typeface="Microsoft YaHei" panose="020B0503020204020204" pitchFamily="34" charset="-122"/>
              <a:ea typeface="Microsoft YaHei" panose="020B0503020204020204" pitchFamily="34" charset="-122"/>
            </a:endParaRPr>
          </a:p>
        </p:txBody>
      </p:sp>
      <p:pic>
        <p:nvPicPr>
          <p:cNvPr id="2" name="Picture 1"/>
          <p:cNvPicPr>
            <a:picLocks noChangeAspect="1"/>
          </p:cNvPicPr>
          <p:nvPr/>
        </p:nvPicPr>
        <p:blipFill>
          <a:blip r:embed="rId3"/>
          <a:stretch>
            <a:fillRect/>
          </a:stretch>
        </p:blipFill>
        <p:spPr>
          <a:xfrm>
            <a:off x="271290" y="1617015"/>
            <a:ext cx="8242632" cy="7514367"/>
          </a:xfrm>
          <a:prstGeom prst="rect">
            <a:avLst/>
          </a:prstGeom>
        </p:spPr>
      </p:pic>
      <p:sp>
        <p:nvSpPr>
          <p:cNvPr id="4" name="Rectangle 3"/>
          <p:cNvSpPr/>
          <p:nvPr/>
        </p:nvSpPr>
        <p:spPr>
          <a:xfrm>
            <a:off x="7935138" y="1896174"/>
            <a:ext cx="9582150" cy="2585323"/>
          </a:xfrm>
          <a:prstGeom prst="rect">
            <a:avLst/>
          </a:prstGeom>
        </p:spPr>
        <p:txBody>
          <a:bodyPr wrap="square">
            <a:spAutoFit/>
          </a:bodyPr>
          <a:lstStyle/>
          <a:p>
            <a:r>
              <a:rPr lang="en-US" dirty="0">
                <a:latin typeface="Microsoft YaHei" panose="020B0503020204020204" pitchFamily="34" charset="-122"/>
                <a:ea typeface="Microsoft YaHei" panose="020B0503020204020204" pitchFamily="34" charset="-122"/>
              </a:rPr>
              <a:t>(1) 方差的计算公式是针对一维特征，即针对同一特征不同样本的取值来进行计算得到；而协方差则必须要求至少满足二维特征；方差是协方差的特殊情况。</a:t>
            </a:r>
            <a:endParaRPr lang="en-US" dirty="0">
              <a:latin typeface="Microsoft YaHei" panose="020B0503020204020204" pitchFamily="34" charset="-122"/>
              <a:ea typeface="Microsoft YaHei" panose="020B0503020204020204" pitchFamily="34" charset="-122"/>
            </a:endParaRPr>
          </a:p>
          <a:p>
            <a:endParaRPr lang="en-US" dirty="0">
              <a:latin typeface="Microsoft YaHei" panose="020B0503020204020204" pitchFamily="34" charset="-122"/>
              <a:ea typeface="Microsoft YaHei" panose="020B0503020204020204" pitchFamily="34" charset="-122"/>
            </a:endParaRPr>
          </a:p>
          <a:p>
            <a:r>
              <a:rPr lang="en-US" dirty="0">
                <a:latin typeface="Microsoft YaHei" panose="020B0503020204020204" pitchFamily="34" charset="-122"/>
                <a:ea typeface="Microsoft YaHei" panose="020B0503020204020204" pitchFamily="34" charset="-122"/>
              </a:rPr>
              <a:t>(2) 方差和协方差的除数是n-1,这是为了得到方差和协方差的无偏估计。</a:t>
            </a:r>
            <a:endParaRPr lang="en-US" dirty="0">
              <a:latin typeface="Microsoft YaHei" panose="020B0503020204020204" pitchFamily="34" charset="-122"/>
              <a:ea typeface="Microsoft YaHei" panose="020B0503020204020204" pitchFamily="34" charset="-122"/>
            </a:endParaRPr>
          </a:p>
          <a:p>
            <a:endParaRPr lang="en-US" dirty="0">
              <a:latin typeface="Microsoft YaHei" panose="020B0503020204020204" pitchFamily="34" charset="-122"/>
              <a:ea typeface="Microsoft YaHei" panose="020B0503020204020204" pitchFamily="34" charset="-122"/>
            </a:endParaRPr>
          </a:p>
          <a:p>
            <a:r>
              <a:rPr lang="en-US" dirty="0">
                <a:latin typeface="Microsoft YaHei" panose="020B0503020204020204" pitchFamily="34" charset="-122"/>
                <a:ea typeface="Microsoft YaHei" panose="020B0503020204020204" pitchFamily="34" charset="-122"/>
              </a:rPr>
              <a:t>协方差为正时，说明X和Y是正相关关系；协方差为负时，说明X和Y是负相关关系；协方差为0时，说明X和Y是相互独立。Cov(X,X)</a:t>
            </a:r>
            <a:r>
              <a:rPr lang="en-US" dirty="0" err="1">
                <a:latin typeface="Microsoft YaHei" panose="020B0503020204020204" pitchFamily="34" charset="-122"/>
                <a:ea typeface="Microsoft YaHei" panose="020B0503020204020204" pitchFamily="34" charset="-122"/>
              </a:rPr>
              <a:t>就是X的方差。当样本是n维数据时，它们的协方差实际上是协方差矩阵</a:t>
            </a:r>
            <a:r>
              <a:rPr lang="en-US" dirty="0">
                <a:latin typeface="Microsoft YaHei" panose="020B0503020204020204" pitchFamily="34" charset="-122"/>
                <a:ea typeface="Microsoft YaHei" panose="020B0503020204020204" pitchFamily="34" charset="-122"/>
              </a:rPr>
              <a:t>(</a:t>
            </a:r>
            <a:r>
              <a:rPr lang="en-US" dirty="0" err="1">
                <a:latin typeface="Microsoft YaHei" panose="020B0503020204020204" pitchFamily="34" charset="-122"/>
                <a:ea typeface="Microsoft YaHei" panose="020B0503020204020204" pitchFamily="34" charset="-122"/>
              </a:rPr>
              <a:t>对称方阵</a:t>
            </a:r>
            <a:r>
              <a:rPr lang="en-US" dirty="0">
                <a:latin typeface="Microsoft YaHei" panose="020B0503020204020204" pitchFamily="34" charset="-122"/>
                <a:ea typeface="Microsoft YaHei" panose="020B0503020204020204" pitchFamily="34" charset="-122"/>
              </a:rPr>
              <a:t>)。例如，对于3维数据(</a:t>
            </a:r>
            <a:r>
              <a:rPr lang="en-US" dirty="0" err="1">
                <a:latin typeface="Microsoft YaHei" panose="020B0503020204020204" pitchFamily="34" charset="-122"/>
                <a:ea typeface="Microsoft YaHei" panose="020B0503020204020204" pitchFamily="34" charset="-122"/>
              </a:rPr>
              <a:t>x,y,z</a:t>
            </a:r>
            <a:r>
              <a:rPr lang="en-US" dirty="0">
                <a:latin typeface="Microsoft YaHei" panose="020B0503020204020204" pitchFamily="34" charset="-122"/>
                <a:ea typeface="Microsoft YaHei" panose="020B0503020204020204" pitchFamily="34" charset="-122"/>
              </a:rPr>
              <a:t>)，</a:t>
            </a:r>
            <a:r>
              <a:rPr lang="en-US" dirty="0" err="1">
                <a:latin typeface="Microsoft YaHei" panose="020B0503020204020204" pitchFamily="34" charset="-122"/>
                <a:ea typeface="Microsoft YaHei" panose="020B0503020204020204" pitchFamily="34" charset="-122"/>
              </a:rPr>
              <a:t>计算它的协方差就是</a:t>
            </a:r>
            <a:r>
              <a:rPr lang="en-US" dirty="0">
                <a:latin typeface="Microsoft YaHei" panose="020B0503020204020204" pitchFamily="34" charset="-122"/>
                <a:ea typeface="Microsoft YaHei" panose="020B0503020204020204" pitchFamily="34" charset="-122"/>
              </a:rPr>
              <a:t>：</a:t>
            </a:r>
            <a:endParaRPr lang="en-US" dirty="0">
              <a:latin typeface="Microsoft YaHei" panose="020B0503020204020204" pitchFamily="34" charset="-122"/>
              <a:ea typeface="Microsoft YaHei" panose="020B0503020204020204" pitchFamily="34" charset="-122"/>
            </a:endParaRPr>
          </a:p>
          <a:p>
            <a:endParaRPr lang="en-US" dirty="0">
              <a:latin typeface="Microsoft YaHei" panose="020B0503020204020204" pitchFamily="34" charset="-122"/>
              <a:ea typeface="Microsoft YaHei" panose="020B0503020204020204" pitchFamily="34" charset="-122"/>
            </a:endParaRPr>
          </a:p>
        </p:txBody>
      </p:sp>
      <p:pic>
        <p:nvPicPr>
          <p:cNvPr id="5" name="Picture 4"/>
          <p:cNvPicPr>
            <a:picLocks noChangeAspect="1"/>
          </p:cNvPicPr>
          <p:nvPr/>
        </p:nvPicPr>
        <p:blipFill>
          <a:blip r:embed="rId4"/>
          <a:stretch>
            <a:fillRect/>
          </a:stretch>
        </p:blipFill>
        <p:spPr>
          <a:xfrm>
            <a:off x="8010525" y="4445495"/>
            <a:ext cx="9582150" cy="20364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518940" y="262669"/>
            <a:ext cx="12282660"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latin typeface="Microsoft YaHei" panose="020B0503020204020204" pitchFamily="34" charset="-122"/>
                <a:ea typeface="Microsoft YaHei" panose="020B0503020204020204" pitchFamily="34" charset="-122"/>
              </a:rPr>
              <a:t>知识点整理：</a:t>
            </a:r>
            <a:r>
              <a:rPr lang="en-US" altLang="zh-CN" sz="4700" dirty="0">
                <a:solidFill>
                  <a:srgbClr val="595959"/>
                </a:solidFill>
                <a:latin typeface="Microsoft YaHei" panose="020B0503020204020204" pitchFamily="34" charset="-122"/>
                <a:ea typeface="Microsoft YaHei" panose="020B0503020204020204" pitchFamily="34" charset="-122"/>
              </a:rPr>
              <a:t>PCA</a:t>
            </a:r>
            <a:endParaRPr lang="en-US" altLang="zh-CN" sz="4700" dirty="0">
              <a:solidFill>
                <a:srgbClr val="595959"/>
              </a:solidFill>
              <a:latin typeface="Microsoft YaHei" panose="020B0503020204020204" pitchFamily="34" charset="-122"/>
              <a:ea typeface="Microsoft YaHei" panose="020B0503020204020204" pitchFamily="34" charset="-122"/>
            </a:endParaRPr>
          </a:p>
        </p:txBody>
      </p:sp>
      <p:pic>
        <p:nvPicPr>
          <p:cNvPr id="3" name="Picture 2"/>
          <p:cNvPicPr>
            <a:picLocks noChangeAspect="1"/>
          </p:cNvPicPr>
          <p:nvPr/>
        </p:nvPicPr>
        <p:blipFill>
          <a:blip r:embed="rId2"/>
          <a:stretch>
            <a:fillRect/>
          </a:stretch>
        </p:blipFill>
        <p:spPr>
          <a:xfrm>
            <a:off x="1314450" y="1968703"/>
            <a:ext cx="15771812" cy="595447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93026" y="1777063"/>
            <a:ext cx="16324262" cy="7146052"/>
          </a:xfrm>
          <a:prstGeom prst="rect">
            <a:avLst/>
          </a:prstGeom>
        </p:spPr>
      </p:pic>
      <p:pic>
        <p:nvPicPr>
          <p:cNvPr id="120" name="Google Shape;120;p24"/>
          <p:cNvPicPr preferRelativeResize="0"/>
          <p:nvPr/>
        </p:nvPicPr>
        <p:blipFill rotWithShape="1">
          <a:blip r:embed="rId2"/>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518940" y="262669"/>
            <a:ext cx="12282660"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latin typeface="Microsoft YaHei" panose="020B0503020204020204" pitchFamily="34" charset="-122"/>
                <a:ea typeface="Microsoft YaHei" panose="020B0503020204020204" pitchFamily="34" charset="-122"/>
              </a:rPr>
              <a:t>知识点整理：</a:t>
            </a:r>
            <a:r>
              <a:rPr lang="en-US" altLang="zh-CN" sz="4700" dirty="0">
                <a:solidFill>
                  <a:srgbClr val="595959"/>
                </a:solidFill>
                <a:latin typeface="Microsoft YaHei" panose="020B0503020204020204" pitchFamily="34" charset="-122"/>
                <a:ea typeface="Microsoft YaHei" panose="020B0503020204020204" pitchFamily="34" charset="-122"/>
              </a:rPr>
              <a:t>PCA</a:t>
            </a:r>
            <a:endParaRPr lang="en-US" altLang="zh-CN" sz="4700" dirty="0">
              <a:solidFill>
                <a:srgbClr val="595959"/>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518940" y="262669"/>
            <a:ext cx="12282660"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latin typeface="Microsoft YaHei" panose="020B0503020204020204" pitchFamily="34" charset="-122"/>
                <a:ea typeface="Microsoft YaHei" panose="020B0503020204020204" pitchFamily="34" charset="-122"/>
              </a:rPr>
              <a:t>知识点整理：</a:t>
            </a:r>
            <a:r>
              <a:rPr lang="en-US" altLang="zh-CN" sz="4700" dirty="0">
                <a:solidFill>
                  <a:srgbClr val="595959"/>
                </a:solidFill>
                <a:latin typeface="Microsoft YaHei" panose="020B0503020204020204" pitchFamily="34" charset="-122"/>
                <a:ea typeface="Microsoft YaHei" panose="020B0503020204020204" pitchFamily="34" charset="-122"/>
              </a:rPr>
              <a:t>PCA</a:t>
            </a:r>
            <a:endParaRPr lang="en-US" altLang="zh-CN" sz="4700" dirty="0">
              <a:solidFill>
                <a:srgbClr val="595959"/>
              </a:solidFill>
              <a:latin typeface="Microsoft YaHei" panose="020B0503020204020204" pitchFamily="34" charset="-122"/>
              <a:ea typeface="Microsoft YaHei" panose="020B0503020204020204" pitchFamily="34" charset="-122"/>
            </a:endParaRPr>
          </a:p>
        </p:txBody>
      </p:sp>
      <p:pic>
        <p:nvPicPr>
          <p:cNvPr id="3" name="Picture 2"/>
          <p:cNvPicPr>
            <a:picLocks noChangeAspect="1"/>
          </p:cNvPicPr>
          <p:nvPr/>
        </p:nvPicPr>
        <p:blipFill>
          <a:blip r:embed="rId2"/>
          <a:stretch>
            <a:fillRect/>
          </a:stretch>
        </p:blipFill>
        <p:spPr>
          <a:xfrm>
            <a:off x="2505247" y="1550784"/>
            <a:ext cx="11717328" cy="79773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518940" y="262669"/>
            <a:ext cx="12282660"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latin typeface="Microsoft YaHei" panose="020B0503020204020204" pitchFamily="34" charset="-122"/>
                <a:ea typeface="Microsoft YaHei" panose="020B0503020204020204" pitchFamily="34" charset="-122"/>
              </a:rPr>
              <a:t>知识点整理：</a:t>
            </a:r>
            <a:r>
              <a:rPr lang="en-US" altLang="zh-CN" sz="4700" dirty="0">
                <a:solidFill>
                  <a:srgbClr val="595959"/>
                </a:solidFill>
                <a:latin typeface="Microsoft YaHei" panose="020B0503020204020204" pitchFamily="34" charset="-122"/>
                <a:ea typeface="Microsoft YaHei" panose="020B0503020204020204" pitchFamily="34" charset="-122"/>
              </a:rPr>
              <a:t>PCA</a:t>
            </a:r>
            <a:endParaRPr lang="en-US" altLang="zh-CN" sz="4700" dirty="0">
              <a:solidFill>
                <a:srgbClr val="595959"/>
              </a:solidFill>
              <a:latin typeface="Microsoft YaHei" panose="020B0503020204020204" pitchFamily="34" charset="-122"/>
              <a:ea typeface="Microsoft YaHei" panose="020B0503020204020204" pitchFamily="34" charset="-122"/>
            </a:endParaRPr>
          </a:p>
        </p:txBody>
      </p:sp>
      <p:pic>
        <p:nvPicPr>
          <p:cNvPr id="2" name="Picture 1"/>
          <p:cNvPicPr>
            <a:picLocks noChangeAspect="1"/>
          </p:cNvPicPr>
          <p:nvPr/>
        </p:nvPicPr>
        <p:blipFill>
          <a:blip r:embed="rId2"/>
          <a:stretch>
            <a:fillRect/>
          </a:stretch>
        </p:blipFill>
        <p:spPr>
          <a:xfrm>
            <a:off x="1828800" y="1180772"/>
            <a:ext cx="10692808" cy="820411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518940" y="262669"/>
            <a:ext cx="12282660"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latin typeface="Microsoft YaHei" panose="020B0503020204020204" pitchFamily="34" charset="-122"/>
                <a:ea typeface="Microsoft YaHei" panose="020B0503020204020204" pitchFamily="34" charset="-122"/>
              </a:rPr>
              <a:t>知识点整理：</a:t>
            </a:r>
            <a:r>
              <a:rPr lang="en-US" altLang="zh-CN" sz="4700" dirty="0">
                <a:solidFill>
                  <a:srgbClr val="595959"/>
                </a:solidFill>
                <a:latin typeface="Microsoft YaHei" panose="020B0503020204020204" pitchFamily="34" charset="-122"/>
                <a:ea typeface="Microsoft YaHei" panose="020B0503020204020204" pitchFamily="34" charset="-122"/>
              </a:rPr>
              <a:t>PCA</a:t>
            </a:r>
            <a:endParaRPr lang="en-US" altLang="zh-CN" sz="4700" dirty="0">
              <a:solidFill>
                <a:srgbClr val="595959"/>
              </a:solidFill>
              <a:latin typeface="Microsoft YaHei" panose="020B0503020204020204" pitchFamily="34" charset="-122"/>
              <a:ea typeface="Microsoft YaHei" panose="020B0503020204020204" pitchFamily="34" charset="-122"/>
            </a:endParaRPr>
          </a:p>
        </p:txBody>
      </p:sp>
      <p:pic>
        <p:nvPicPr>
          <p:cNvPr id="3" name="Picture 2"/>
          <p:cNvPicPr>
            <a:picLocks noChangeAspect="1"/>
          </p:cNvPicPr>
          <p:nvPr/>
        </p:nvPicPr>
        <p:blipFill>
          <a:blip r:embed="rId2"/>
          <a:stretch>
            <a:fillRect/>
          </a:stretch>
        </p:blipFill>
        <p:spPr>
          <a:xfrm>
            <a:off x="651945" y="3313372"/>
            <a:ext cx="16696771" cy="5559133"/>
          </a:xfrm>
          <a:prstGeom prst="rect">
            <a:avLst/>
          </a:prstGeom>
        </p:spPr>
      </p:pic>
      <p:pic>
        <p:nvPicPr>
          <p:cNvPr id="4" name="Picture 3"/>
          <p:cNvPicPr>
            <a:picLocks noChangeAspect="1"/>
          </p:cNvPicPr>
          <p:nvPr/>
        </p:nvPicPr>
        <p:blipFill>
          <a:blip r:embed="rId3"/>
          <a:stretch>
            <a:fillRect/>
          </a:stretch>
        </p:blipFill>
        <p:spPr>
          <a:xfrm>
            <a:off x="8924476" y="933482"/>
            <a:ext cx="6376591" cy="6249694"/>
          </a:xfrm>
          <a:prstGeom prst="rect">
            <a:avLst/>
          </a:prstGeom>
        </p:spPr>
      </p:pic>
      <p:sp>
        <p:nvSpPr>
          <p:cNvPr id="2" name="TextBox 1"/>
          <p:cNvSpPr txBox="1"/>
          <p:nvPr/>
        </p:nvSpPr>
        <p:spPr>
          <a:xfrm>
            <a:off x="651945" y="9057634"/>
            <a:ext cx="15597705" cy="584775"/>
          </a:xfrm>
          <a:prstGeom prst="rect">
            <a:avLst/>
          </a:prstGeom>
          <a:noFill/>
        </p:spPr>
        <p:txBody>
          <a:bodyPr wrap="square" rtlCol="0">
            <a:spAutoFit/>
          </a:bodyPr>
          <a:lstStyle/>
          <a:p>
            <a:r>
              <a:rPr lang="en-US" sz="3200" dirty="0">
                <a:latin typeface="Microsoft YaHei" panose="020B0503020204020204" pitchFamily="34" charset="-122"/>
                <a:ea typeface="Microsoft YaHei" panose="020B0503020204020204" pitchFamily="34" charset="-122"/>
              </a:rPr>
              <a:t>Reference</a:t>
            </a:r>
            <a:r>
              <a:rPr lang="en-US" altLang="zh-CN" sz="3200" dirty="0">
                <a:latin typeface="Microsoft YaHei" panose="020B0503020204020204" pitchFamily="34" charset="-122"/>
                <a:ea typeface="Microsoft YaHei" panose="020B0503020204020204" pitchFamily="34" charset="-122"/>
              </a:rPr>
              <a:t>:</a:t>
            </a:r>
            <a:r>
              <a:rPr lang="zh-CN" altLang="en-US" sz="3200" dirty="0">
                <a:latin typeface="Microsoft YaHei" panose="020B0503020204020204" pitchFamily="34" charset="-122"/>
                <a:ea typeface="Microsoft YaHei" panose="020B0503020204020204" pitchFamily="34" charset="-122"/>
              </a:rPr>
              <a:t> </a:t>
            </a:r>
            <a:r>
              <a:rPr lang="en-US" altLang="zh-CN" sz="3200" dirty="0">
                <a:latin typeface="Microsoft YaHei" panose="020B0503020204020204" pitchFamily="34" charset="-122"/>
                <a:ea typeface="Microsoft YaHei" panose="020B0503020204020204" pitchFamily="34" charset="-122"/>
                <a:hlinkClick r:id="rId4"/>
              </a:rPr>
              <a:t>https://blog.csdn.net/program_developer/article/details/80632779</a:t>
            </a:r>
            <a:r>
              <a:rPr lang="zh-CN" altLang="en-US" sz="3200" dirty="0">
                <a:latin typeface="Microsoft YaHei" panose="020B0503020204020204" pitchFamily="34" charset="-122"/>
                <a:ea typeface="Microsoft YaHei" panose="020B0503020204020204" pitchFamily="34" charset="-122"/>
              </a:rPr>
              <a:t> </a:t>
            </a:r>
            <a:endParaRPr lang="en-US" sz="3200"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3"/>
          <p:cNvPicPr preferRelativeResize="0"/>
          <p:nvPr/>
        </p:nvPicPr>
        <p:blipFill rotWithShape="1">
          <a:blip r:embed="rId1"/>
          <a:srcRect/>
          <a:stretch>
            <a:fillRect/>
          </a:stretch>
        </p:blipFill>
        <p:spPr>
          <a:xfrm>
            <a:off x="0" y="-19566"/>
            <a:ext cx="18000663" cy="10100195"/>
          </a:xfrm>
          <a:prstGeom prst="rect">
            <a:avLst/>
          </a:prstGeom>
          <a:solidFill>
            <a:srgbClr val="E6E6E6"/>
          </a:solidFill>
          <a:ln>
            <a:noFill/>
          </a:ln>
        </p:spPr>
      </p:pic>
      <p:sp>
        <p:nvSpPr>
          <p:cNvPr id="110" name="Google Shape;110;p23"/>
          <p:cNvSpPr/>
          <p:nvPr/>
        </p:nvSpPr>
        <p:spPr>
          <a:xfrm>
            <a:off x="7121088" y="5600712"/>
            <a:ext cx="9814623" cy="4478670"/>
          </a:xfrm>
          <a:prstGeom prst="rect">
            <a:avLst/>
          </a:prstGeom>
          <a:solidFill>
            <a:schemeClr val="lt1"/>
          </a:solidFill>
          <a:ln>
            <a:noFill/>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pic>
        <p:nvPicPr>
          <p:cNvPr id="114" name="Google Shape;114;p23"/>
          <p:cNvPicPr preferRelativeResize="0"/>
          <p:nvPr/>
        </p:nvPicPr>
        <p:blipFill>
          <a:blip r:embed="rId2"/>
          <a:stretch>
            <a:fillRect/>
          </a:stretch>
        </p:blipFill>
        <p:spPr>
          <a:xfrm>
            <a:off x="62280" y="159387"/>
            <a:ext cx="4984388" cy="1615633"/>
          </a:xfrm>
          <a:prstGeom prst="rect">
            <a:avLst/>
          </a:prstGeom>
          <a:noFill/>
          <a:ln>
            <a:noFill/>
          </a:ln>
        </p:spPr>
      </p:pic>
      <p:sp>
        <p:nvSpPr>
          <p:cNvPr id="2" name="Google Shape;110;p23"/>
          <p:cNvSpPr/>
          <p:nvPr/>
        </p:nvSpPr>
        <p:spPr>
          <a:xfrm>
            <a:off x="1" y="1775384"/>
            <a:ext cx="6976120" cy="8304619"/>
          </a:xfrm>
          <a:prstGeom prst="rect">
            <a:avLst/>
          </a:prstGeom>
          <a:solidFill>
            <a:schemeClr val="lt1"/>
          </a:solidFill>
          <a:ln>
            <a:noFill/>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11" name="Google Shape;111;p23"/>
          <p:cNvSpPr txBox="1"/>
          <p:nvPr/>
        </p:nvSpPr>
        <p:spPr>
          <a:xfrm>
            <a:off x="6700670" y="4479912"/>
            <a:ext cx="4225011" cy="2185290"/>
          </a:xfrm>
          <a:prstGeom prst="rect">
            <a:avLst/>
          </a:prstGeom>
          <a:noFill/>
          <a:ln>
            <a:noFill/>
          </a:ln>
        </p:spPr>
        <p:txBody>
          <a:bodyPr spcFirstLastPara="1" wrap="square" lIns="134357" tIns="67154" rIns="134357" bIns="67154" anchor="t" anchorCtr="0">
            <a:noAutofit/>
          </a:bodyPr>
          <a:lstStyle/>
          <a:p>
            <a:r>
              <a:rPr lang="ja-JP" altLang="en-US" sz="7200">
                <a:solidFill>
                  <a:srgbClr val="3F3F3F"/>
                </a:solidFill>
                <a:latin typeface="Microsoft YaHei" panose="020B0503020204020204" pitchFamily="34" charset="-122"/>
                <a:ea typeface="Microsoft YaHei" panose="020B0503020204020204" pitchFamily="34" charset="-122"/>
              </a:rPr>
              <a:t>项目讲解</a:t>
            </a:r>
            <a:endParaRPr lang="en-US" altLang="zh-CN" sz="5400" dirty="0">
              <a:solidFill>
                <a:srgbClr val="3F3F3F"/>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3"/>
          <p:cNvPicPr preferRelativeResize="0"/>
          <p:nvPr/>
        </p:nvPicPr>
        <p:blipFill rotWithShape="1">
          <a:blip r:embed="rId1"/>
          <a:srcRect/>
          <a:stretch>
            <a:fillRect/>
          </a:stretch>
        </p:blipFill>
        <p:spPr>
          <a:xfrm>
            <a:off x="0" y="-19566"/>
            <a:ext cx="18000663" cy="10100195"/>
          </a:xfrm>
          <a:prstGeom prst="rect">
            <a:avLst/>
          </a:prstGeom>
          <a:solidFill>
            <a:srgbClr val="E6E6E6"/>
          </a:solidFill>
          <a:ln>
            <a:noFill/>
          </a:ln>
        </p:spPr>
      </p:pic>
      <p:sp>
        <p:nvSpPr>
          <p:cNvPr id="110" name="Google Shape;110;p23"/>
          <p:cNvSpPr/>
          <p:nvPr/>
        </p:nvSpPr>
        <p:spPr>
          <a:xfrm>
            <a:off x="7121088" y="5600712"/>
            <a:ext cx="9814623" cy="4478670"/>
          </a:xfrm>
          <a:prstGeom prst="rect">
            <a:avLst/>
          </a:prstGeom>
          <a:solidFill>
            <a:schemeClr val="lt1"/>
          </a:solidFill>
          <a:ln>
            <a:noFill/>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pic>
        <p:nvPicPr>
          <p:cNvPr id="114" name="Google Shape;114;p23"/>
          <p:cNvPicPr preferRelativeResize="0"/>
          <p:nvPr/>
        </p:nvPicPr>
        <p:blipFill>
          <a:blip r:embed="rId2"/>
          <a:stretch>
            <a:fillRect/>
          </a:stretch>
        </p:blipFill>
        <p:spPr>
          <a:xfrm>
            <a:off x="62280" y="159387"/>
            <a:ext cx="4984388" cy="1615633"/>
          </a:xfrm>
          <a:prstGeom prst="rect">
            <a:avLst/>
          </a:prstGeom>
          <a:noFill/>
          <a:ln>
            <a:noFill/>
          </a:ln>
        </p:spPr>
      </p:pic>
      <p:sp>
        <p:nvSpPr>
          <p:cNvPr id="2" name="Google Shape;110;p23"/>
          <p:cNvSpPr/>
          <p:nvPr/>
        </p:nvSpPr>
        <p:spPr>
          <a:xfrm>
            <a:off x="1" y="1775384"/>
            <a:ext cx="6976120" cy="8304619"/>
          </a:xfrm>
          <a:prstGeom prst="rect">
            <a:avLst/>
          </a:prstGeom>
          <a:solidFill>
            <a:schemeClr val="lt1"/>
          </a:solidFill>
          <a:ln>
            <a:noFill/>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11" name="Google Shape;111;p23"/>
          <p:cNvSpPr txBox="1"/>
          <p:nvPr/>
        </p:nvSpPr>
        <p:spPr>
          <a:xfrm>
            <a:off x="7250101" y="4479913"/>
            <a:ext cx="4225011" cy="2185290"/>
          </a:xfrm>
          <a:prstGeom prst="rect">
            <a:avLst/>
          </a:prstGeom>
          <a:noFill/>
          <a:ln>
            <a:noFill/>
          </a:ln>
        </p:spPr>
        <p:txBody>
          <a:bodyPr spcFirstLastPara="1" wrap="square" lIns="134357" tIns="67154" rIns="134357" bIns="67154" anchor="t" anchorCtr="0">
            <a:noAutofit/>
          </a:bodyPr>
          <a:lstStyle/>
          <a:p>
            <a:r>
              <a:rPr lang="en-US" altLang="zh-CN" sz="12930" dirty="0">
                <a:solidFill>
                  <a:srgbClr val="3F3F3F"/>
                </a:solidFill>
              </a:rPr>
              <a:t>Q&amp;A</a:t>
            </a:r>
            <a:endParaRPr lang="en-US" altLang="zh-CN" sz="8620" dirty="0">
              <a:solidFill>
                <a:srgbClr val="3F3F3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5"/>
          <p:cNvPicPr preferRelativeResize="0"/>
          <p:nvPr/>
        </p:nvPicPr>
        <p:blipFill rotWithShape="1">
          <a:blip r:embed="rId1"/>
          <a:srcRect/>
          <a:stretch>
            <a:fillRect/>
          </a:stretch>
        </p:blipFill>
        <p:spPr>
          <a:xfrm>
            <a:off x="1" y="-9819"/>
            <a:ext cx="18000662" cy="10100195"/>
          </a:xfrm>
          <a:prstGeom prst="rect">
            <a:avLst/>
          </a:prstGeom>
          <a:solidFill>
            <a:srgbClr val="E6E6E6"/>
          </a:solidFill>
          <a:ln>
            <a:noFill/>
          </a:ln>
        </p:spPr>
      </p:pic>
      <p:sp>
        <p:nvSpPr>
          <p:cNvPr id="2" name="TextBox 1"/>
          <p:cNvSpPr txBox="1"/>
          <p:nvPr/>
        </p:nvSpPr>
        <p:spPr>
          <a:xfrm>
            <a:off x="5999060" y="4023413"/>
            <a:ext cx="5812810" cy="1539652"/>
          </a:xfrm>
          <a:prstGeom prst="rect">
            <a:avLst/>
          </a:prstGeom>
          <a:noFill/>
        </p:spPr>
        <p:txBody>
          <a:bodyPr wrap="none" rtlCol="0">
            <a:spAutoFit/>
          </a:bodyPr>
          <a:lstStyle/>
          <a:p>
            <a:r>
              <a:rPr lang="en-US" altLang="zh-CN" sz="9405" dirty="0"/>
              <a:t>Thank</a:t>
            </a:r>
            <a:r>
              <a:rPr lang="zh-CN" altLang="en-US" sz="9405" dirty="0"/>
              <a:t> </a:t>
            </a:r>
            <a:r>
              <a:rPr lang="en-US" altLang="zh-CN" sz="9405" dirty="0"/>
              <a:t>you</a:t>
            </a:r>
            <a:endParaRPr lang="en-US" sz="940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1289166" y="226433"/>
            <a:ext cx="7380224" cy="904488"/>
          </a:xfrm>
          <a:prstGeom prst="rect">
            <a:avLst/>
          </a:prstGeom>
          <a:noFill/>
          <a:ln>
            <a:noFill/>
          </a:ln>
        </p:spPr>
        <p:txBody>
          <a:bodyPr spcFirstLastPara="1" wrap="square" lIns="179126" tIns="89539" rIns="179126" bIns="89539" anchor="t" anchorCtr="0">
            <a:noAutofit/>
          </a:bodyPr>
          <a:lstStyle/>
          <a:p>
            <a:r>
              <a:rPr lang="zh-CN" altLang="en-US" sz="4700">
                <a:solidFill>
                  <a:srgbClr val="595959"/>
                </a:solidFill>
              </a:rPr>
              <a:t>目录</a:t>
            </a:r>
            <a:endParaRPr lang="zh-CN" altLang="en-US" sz="4700">
              <a:solidFill>
                <a:srgbClr val="595959"/>
              </a:solidFill>
            </a:endParaRPr>
          </a:p>
        </p:txBody>
      </p:sp>
      <p:sp>
        <p:nvSpPr>
          <p:cNvPr id="5" name="Text Box 4"/>
          <p:cNvSpPr txBox="1"/>
          <p:nvPr/>
        </p:nvSpPr>
        <p:spPr>
          <a:xfrm>
            <a:off x="5046462" y="3502618"/>
            <a:ext cx="7245857" cy="4916731"/>
          </a:xfrm>
          <a:prstGeom prst="rect">
            <a:avLst/>
          </a:prstGeom>
          <a:noFill/>
        </p:spPr>
        <p:txBody>
          <a:bodyPr wrap="square" rtlCol="0">
            <a:spAutoFit/>
          </a:bodyPr>
          <a:lstStyle/>
          <a:p>
            <a:pPr marL="560070" indent="-560070">
              <a:buFont typeface="Arial" panose="020B0604020202090204" pitchFamily="34" charset="0"/>
              <a:buChar char="•"/>
            </a:pPr>
            <a:r>
              <a:rPr lang="zh-CN" altLang="en-US" sz="6270" dirty="0">
                <a:solidFill>
                  <a:schemeClr val="accent3">
                    <a:lumMod val="60000"/>
                    <a:lumOff val="40000"/>
                  </a:schemeClr>
                </a:solidFill>
                <a:latin typeface="雅痞-简" panose="020F0603040207020204" charset="-122"/>
                <a:ea typeface="雅痞-简" panose="020F0603040207020204" charset="-122"/>
              </a:rPr>
              <a:t>知识点整理</a:t>
            </a:r>
            <a:endParaRPr lang="en-US" altLang="zh-CN" sz="6270" dirty="0">
              <a:solidFill>
                <a:schemeClr val="accent3">
                  <a:lumMod val="60000"/>
                  <a:lumOff val="40000"/>
                </a:schemeClr>
              </a:solidFill>
              <a:latin typeface="雅痞-简" panose="020F0603040207020204" charset="-122"/>
              <a:ea typeface="雅痞-简" panose="020F0603040207020204" charset="-122"/>
            </a:endParaRPr>
          </a:p>
          <a:p>
            <a:pPr marL="560070" indent="-560070">
              <a:buFont typeface="Arial" panose="020B0604020202090204" pitchFamily="34" charset="0"/>
              <a:buChar char="•"/>
            </a:pPr>
            <a:endParaRPr lang="en-US" altLang="zh-CN" sz="6270" dirty="0">
              <a:solidFill>
                <a:schemeClr val="accent3">
                  <a:lumMod val="60000"/>
                  <a:lumOff val="40000"/>
                </a:schemeClr>
              </a:solidFill>
              <a:latin typeface="雅痞-简" panose="020F0603040207020204" charset="-122"/>
              <a:ea typeface="雅痞-简" panose="020F0603040207020204" charset="-122"/>
            </a:endParaRPr>
          </a:p>
          <a:p>
            <a:pPr marL="560070" indent="-560070">
              <a:buFont typeface="Arial" panose="020B0604020202090204" pitchFamily="34" charset="0"/>
              <a:buChar char="•"/>
            </a:pPr>
            <a:r>
              <a:rPr lang="ja-JP" altLang="en-US" sz="6270">
                <a:solidFill>
                  <a:schemeClr val="accent3">
                    <a:lumMod val="60000"/>
                    <a:lumOff val="40000"/>
                  </a:schemeClr>
                </a:solidFill>
                <a:latin typeface="雅痞-简" panose="020F0603040207020204" charset="-122"/>
                <a:ea typeface="雅痞-简" panose="020F0603040207020204" charset="-122"/>
              </a:rPr>
              <a:t>项目讲解</a:t>
            </a:r>
            <a:endParaRPr lang="en-US" altLang="zh-CN" sz="6270" dirty="0">
              <a:solidFill>
                <a:schemeClr val="accent3">
                  <a:lumMod val="60000"/>
                  <a:lumOff val="40000"/>
                </a:schemeClr>
              </a:solidFill>
              <a:latin typeface="雅痞-简" panose="020F0603040207020204" charset="-122"/>
              <a:ea typeface="雅痞-简" panose="020F0603040207020204" charset="-122"/>
            </a:endParaRPr>
          </a:p>
          <a:p>
            <a:endParaRPr lang="zh-CN" altLang="en-US" sz="6270" dirty="0">
              <a:solidFill>
                <a:schemeClr val="accent3">
                  <a:lumMod val="60000"/>
                  <a:lumOff val="40000"/>
                </a:schemeClr>
              </a:solidFill>
              <a:latin typeface="雅痞-简" panose="020F0603040207020204" charset="-122"/>
              <a:ea typeface="雅痞-简" panose="020F0603040207020204" charset="-122"/>
            </a:endParaRPr>
          </a:p>
          <a:p>
            <a:pPr marL="560070" indent="-560070">
              <a:buFont typeface="Arial" panose="020B0604020202090204" pitchFamily="34" charset="0"/>
              <a:buChar char="•"/>
            </a:pPr>
            <a:r>
              <a:rPr lang="en-US" altLang="zh-CN" sz="6270" dirty="0">
                <a:solidFill>
                  <a:schemeClr val="accent3">
                    <a:lumMod val="60000"/>
                    <a:lumOff val="40000"/>
                  </a:schemeClr>
                </a:solidFill>
                <a:latin typeface="雅痞-简" panose="020F0603040207020204" charset="-122"/>
                <a:ea typeface="雅痞-简" panose="020F0603040207020204" charset="-122"/>
              </a:rPr>
              <a:t>Q&amp;A</a:t>
            </a:r>
            <a:endParaRPr lang="en-US" altLang="zh-CN" sz="6270" dirty="0">
              <a:solidFill>
                <a:schemeClr val="accent3">
                  <a:lumMod val="60000"/>
                  <a:lumOff val="40000"/>
                </a:schemeClr>
              </a:solidFill>
              <a:latin typeface="雅痞-简" panose="020F0603040207020204" charset="-122"/>
              <a:ea typeface="雅痞-简" panose="020F0603040207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3"/>
          <p:cNvPicPr preferRelativeResize="0"/>
          <p:nvPr/>
        </p:nvPicPr>
        <p:blipFill rotWithShape="1">
          <a:blip r:embed="rId1"/>
          <a:srcRect/>
          <a:stretch>
            <a:fillRect/>
          </a:stretch>
        </p:blipFill>
        <p:spPr>
          <a:xfrm>
            <a:off x="1" y="0"/>
            <a:ext cx="18000662" cy="10100195"/>
          </a:xfrm>
          <a:prstGeom prst="rect">
            <a:avLst/>
          </a:prstGeom>
          <a:solidFill>
            <a:srgbClr val="E6E6E6"/>
          </a:solidFill>
          <a:ln>
            <a:noFill/>
          </a:ln>
        </p:spPr>
      </p:pic>
      <p:sp>
        <p:nvSpPr>
          <p:cNvPr id="110" name="Google Shape;110;p23"/>
          <p:cNvSpPr/>
          <p:nvPr/>
        </p:nvSpPr>
        <p:spPr>
          <a:xfrm>
            <a:off x="7166635" y="5601955"/>
            <a:ext cx="9814623" cy="4498239"/>
          </a:xfrm>
          <a:prstGeom prst="rect">
            <a:avLst/>
          </a:prstGeom>
          <a:solidFill>
            <a:schemeClr val="lt1"/>
          </a:solidFill>
          <a:ln>
            <a:noFill/>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2" name="Google Shape;110;p23"/>
          <p:cNvSpPr/>
          <p:nvPr/>
        </p:nvSpPr>
        <p:spPr>
          <a:xfrm>
            <a:off x="0" y="1775385"/>
            <a:ext cx="6976121" cy="8324810"/>
          </a:xfrm>
          <a:prstGeom prst="rect">
            <a:avLst/>
          </a:prstGeom>
          <a:solidFill>
            <a:schemeClr val="lt1"/>
          </a:solidFill>
          <a:ln>
            <a:noFill/>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11" name="Google Shape;111;p23"/>
          <p:cNvSpPr txBox="1"/>
          <p:nvPr/>
        </p:nvSpPr>
        <p:spPr>
          <a:xfrm>
            <a:off x="3488060" y="2363811"/>
            <a:ext cx="12098944" cy="6476285"/>
          </a:xfrm>
          <a:prstGeom prst="rect">
            <a:avLst/>
          </a:prstGeom>
          <a:noFill/>
          <a:ln>
            <a:noFill/>
          </a:ln>
        </p:spPr>
        <p:txBody>
          <a:bodyPr spcFirstLastPara="1" wrap="square" lIns="134357" tIns="67154" rIns="134357" bIns="67154" anchor="t" anchorCtr="0">
            <a:noAutofit/>
          </a:bodyPr>
          <a:lstStyle/>
          <a:p>
            <a:endParaRPr lang="en-US" altLang="zh-CN" sz="3920" dirty="0">
              <a:solidFill>
                <a:srgbClr val="3F3F3F"/>
              </a:solidFill>
              <a:latin typeface="Microsoft YaHei" panose="020B0503020204020204" pitchFamily="34" charset="-122"/>
              <a:ea typeface="Microsoft YaHei" panose="020B0503020204020204" pitchFamily="34" charset="-122"/>
            </a:endParaRPr>
          </a:p>
          <a:p>
            <a:pPr marL="1119505" indent="-1119505">
              <a:buFont typeface="Arial" panose="020B0604020202090204" pitchFamily="34" charset="0"/>
              <a:buChar char="•"/>
            </a:pPr>
            <a:r>
              <a:rPr lang="ja-JP" altLang="en-US" sz="3920">
                <a:solidFill>
                  <a:srgbClr val="3F3F3F"/>
                </a:solidFill>
                <a:latin typeface="Microsoft YaHei" panose="020B0503020204020204" pitchFamily="34" charset="-122"/>
                <a:ea typeface="Microsoft YaHei" panose="020B0503020204020204" pitchFamily="34" charset="-122"/>
              </a:rPr>
              <a:t>聚类评价指标</a:t>
            </a:r>
            <a:endParaRPr lang="en-US" altLang="zh-CN" sz="3920" dirty="0">
              <a:solidFill>
                <a:srgbClr val="3F3F3F"/>
              </a:solidFill>
              <a:latin typeface="Microsoft YaHei" panose="020B0503020204020204" pitchFamily="34" charset="-122"/>
              <a:ea typeface="Microsoft YaHei" panose="020B0503020204020204" pitchFamily="34" charset="-122"/>
            </a:endParaRPr>
          </a:p>
          <a:p>
            <a:pPr marL="1119505" indent="-1119505">
              <a:buFont typeface="Arial" panose="020B0604020202090204" pitchFamily="34" charset="0"/>
              <a:buChar char="•"/>
            </a:pPr>
            <a:endParaRPr lang="en-US" altLang="zh-CN" sz="3920" dirty="0">
              <a:solidFill>
                <a:srgbClr val="3F3F3F"/>
              </a:solidFill>
              <a:latin typeface="Microsoft YaHei" panose="020B0503020204020204" pitchFamily="34" charset="-122"/>
              <a:ea typeface="Microsoft YaHei" panose="020B0503020204020204" pitchFamily="34" charset="-122"/>
            </a:endParaRPr>
          </a:p>
          <a:p>
            <a:pPr marL="1119505" indent="-1119505">
              <a:buFont typeface="Arial" panose="020B0604020202090204" pitchFamily="34" charset="0"/>
              <a:buChar char="•"/>
            </a:pPr>
            <a:r>
              <a:rPr lang="ja-JP" altLang="en-US" sz="3920">
                <a:solidFill>
                  <a:srgbClr val="3F3F3F"/>
                </a:solidFill>
                <a:latin typeface="Microsoft YaHei" panose="020B0503020204020204" pitchFamily="34" charset="-122"/>
                <a:ea typeface="Microsoft YaHei" panose="020B0503020204020204" pitchFamily="34" charset="-122"/>
              </a:rPr>
              <a:t>特征缩放</a:t>
            </a:r>
            <a:endParaRPr lang="en-US" altLang="ja-JP" sz="3920" dirty="0">
              <a:solidFill>
                <a:srgbClr val="3F3F3F"/>
              </a:solidFill>
              <a:latin typeface="Microsoft YaHei" panose="020B0503020204020204" pitchFamily="34" charset="-122"/>
              <a:ea typeface="Microsoft YaHei" panose="020B0503020204020204" pitchFamily="34" charset="-122"/>
            </a:endParaRPr>
          </a:p>
          <a:p>
            <a:pPr marL="1119505" indent="-1119505">
              <a:buFont typeface="Arial" panose="020B0604020202090204" pitchFamily="34" charset="0"/>
              <a:buChar char="•"/>
            </a:pPr>
            <a:endParaRPr lang="en-US" altLang="zh-CN" sz="3920" dirty="0">
              <a:solidFill>
                <a:srgbClr val="3F3F3F"/>
              </a:solidFill>
              <a:latin typeface="Microsoft YaHei" panose="020B0503020204020204" pitchFamily="34" charset="-122"/>
              <a:ea typeface="Microsoft YaHei" panose="020B0503020204020204" pitchFamily="34" charset="-122"/>
            </a:endParaRPr>
          </a:p>
          <a:p>
            <a:pPr marL="1119505" indent="-1119505">
              <a:buFont typeface="Arial" panose="020B0604020202090204" pitchFamily="34" charset="0"/>
              <a:buChar char="•"/>
            </a:pPr>
            <a:r>
              <a:rPr lang="en-US" altLang="ja-JP" sz="3920" dirty="0">
                <a:solidFill>
                  <a:srgbClr val="3F3F3F"/>
                </a:solidFill>
                <a:latin typeface="Microsoft YaHei" panose="020B0503020204020204" pitchFamily="34" charset="-122"/>
                <a:ea typeface="Microsoft YaHei" panose="020B0503020204020204" pitchFamily="34" charset="-122"/>
              </a:rPr>
              <a:t>PCA</a:t>
            </a:r>
            <a:endParaRPr lang="en-US" altLang="ja-JP" sz="3920" dirty="0">
              <a:solidFill>
                <a:srgbClr val="3F3F3F"/>
              </a:solidFill>
              <a:latin typeface="Microsoft YaHei" panose="020B0503020204020204" pitchFamily="34" charset="-122"/>
              <a:ea typeface="Microsoft YaHei" panose="020B0503020204020204" pitchFamily="34" charset="-122"/>
            </a:endParaRPr>
          </a:p>
        </p:txBody>
      </p:sp>
      <p:sp>
        <p:nvSpPr>
          <p:cNvPr id="3" name="TextBox 2"/>
          <p:cNvSpPr txBox="1"/>
          <p:nvPr/>
        </p:nvSpPr>
        <p:spPr>
          <a:xfrm>
            <a:off x="1317888" y="759134"/>
            <a:ext cx="4208203" cy="1057212"/>
          </a:xfrm>
          <a:prstGeom prst="rect">
            <a:avLst/>
          </a:prstGeom>
          <a:noFill/>
        </p:spPr>
        <p:txBody>
          <a:bodyPr wrap="none" rtlCol="0">
            <a:spAutoFit/>
          </a:bodyPr>
          <a:lstStyle/>
          <a:p>
            <a:r>
              <a:rPr lang="ja-JP" altLang="en-US" sz="6270">
                <a:latin typeface="Microsoft YaHei" panose="020B0503020204020204" pitchFamily="34" charset="-122"/>
                <a:ea typeface="Microsoft YaHei" panose="020B0503020204020204" pitchFamily="34" charset="-122"/>
              </a:rPr>
              <a:t>知识点整理</a:t>
            </a:r>
            <a:endParaRPr lang="en-US" sz="6270"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518940" y="262669"/>
            <a:ext cx="12282660"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latin typeface="Microsoft YaHei" panose="020B0503020204020204" pitchFamily="34" charset="-122"/>
                <a:ea typeface="Microsoft YaHei" panose="020B0503020204020204" pitchFamily="34" charset="-122"/>
              </a:rPr>
              <a:t>知识点整理：</a:t>
            </a:r>
            <a:r>
              <a:rPr lang="en-US" altLang="zh-CN" sz="4700" dirty="0">
                <a:solidFill>
                  <a:srgbClr val="595959"/>
                </a:solidFill>
                <a:latin typeface="Microsoft YaHei" panose="020B0503020204020204" pitchFamily="34" charset="-122"/>
                <a:ea typeface="Microsoft YaHei" panose="020B0503020204020204" pitchFamily="34" charset="-122"/>
              </a:rPr>
              <a:t>Cluster</a:t>
            </a:r>
            <a:r>
              <a:rPr lang="zh-CN" altLang="en-US" sz="4700" dirty="0">
                <a:solidFill>
                  <a:srgbClr val="595959"/>
                </a:solidFill>
                <a:latin typeface="Microsoft YaHei" panose="020B0503020204020204" pitchFamily="34" charset="-122"/>
                <a:ea typeface="Microsoft YaHei" panose="020B0503020204020204" pitchFamily="34" charset="-122"/>
              </a:rPr>
              <a:t> </a:t>
            </a:r>
            <a:r>
              <a:rPr lang="en-US" altLang="zh-CN" sz="4700" dirty="0">
                <a:solidFill>
                  <a:srgbClr val="595959"/>
                </a:solidFill>
                <a:latin typeface="Microsoft YaHei" panose="020B0503020204020204" pitchFamily="34" charset="-122"/>
                <a:ea typeface="Microsoft YaHei" panose="020B0503020204020204" pitchFamily="34" charset="-122"/>
              </a:rPr>
              <a:t>Validation</a:t>
            </a:r>
            <a:endParaRPr lang="en-US" altLang="zh-CN" sz="4700" dirty="0">
              <a:solidFill>
                <a:srgbClr val="595959"/>
              </a:solidFill>
              <a:latin typeface="Microsoft YaHei" panose="020B0503020204020204" pitchFamily="34" charset="-122"/>
              <a:ea typeface="Microsoft YaHei" panose="020B0503020204020204" pitchFamily="34" charset="-122"/>
            </a:endParaRPr>
          </a:p>
        </p:txBody>
      </p:sp>
      <p:pic>
        <p:nvPicPr>
          <p:cNvPr id="2" name="Picture 1"/>
          <p:cNvPicPr>
            <a:picLocks noChangeAspect="1"/>
          </p:cNvPicPr>
          <p:nvPr/>
        </p:nvPicPr>
        <p:blipFill>
          <a:blip r:embed="rId2"/>
          <a:stretch>
            <a:fillRect/>
          </a:stretch>
        </p:blipFill>
        <p:spPr>
          <a:xfrm>
            <a:off x="2798445" y="990929"/>
            <a:ext cx="11999595" cy="6227115"/>
          </a:xfrm>
          <a:prstGeom prst="rect">
            <a:avLst/>
          </a:prstGeom>
        </p:spPr>
      </p:pic>
      <p:pic>
        <p:nvPicPr>
          <p:cNvPr id="3" name="Picture 2"/>
          <p:cNvPicPr>
            <a:picLocks noChangeAspect="1"/>
          </p:cNvPicPr>
          <p:nvPr/>
        </p:nvPicPr>
        <p:blipFill>
          <a:blip r:embed="rId3"/>
          <a:stretch>
            <a:fillRect/>
          </a:stretch>
        </p:blipFill>
        <p:spPr>
          <a:xfrm>
            <a:off x="5313520" y="7275491"/>
            <a:ext cx="7320439" cy="28048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518940" y="262669"/>
            <a:ext cx="12282660"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latin typeface="Microsoft YaHei" panose="020B0503020204020204" pitchFamily="34" charset="-122"/>
                <a:ea typeface="Microsoft YaHei" panose="020B0503020204020204" pitchFamily="34" charset="-122"/>
              </a:rPr>
              <a:t>知识点整理：</a:t>
            </a:r>
            <a:r>
              <a:rPr lang="en-US" altLang="zh-CN" sz="4700" dirty="0">
                <a:solidFill>
                  <a:srgbClr val="595959"/>
                </a:solidFill>
                <a:latin typeface="Microsoft YaHei" panose="020B0503020204020204" pitchFamily="34" charset="-122"/>
                <a:ea typeface="Microsoft YaHei" panose="020B0503020204020204" pitchFamily="34" charset="-122"/>
              </a:rPr>
              <a:t>Cluster</a:t>
            </a:r>
            <a:r>
              <a:rPr lang="zh-CN" altLang="en-US" sz="4700" dirty="0">
                <a:solidFill>
                  <a:srgbClr val="595959"/>
                </a:solidFill>
                <a:latin typeface="Microsoft YaHei" panose="020B0503020204020204" pitchFamily="34" charset="-122"/>
                <a:ea typeface="Microsoft YaHei" panose="020B0503020204020204" pitchFamily="34" charset="-122"/>
              </a:rPr>
              <a:t> </a:t>
            </a:r>
            <a:r>
              <a:rPr lang="en-US" altLang="zh-CN" sz="4700" dirty="0">
                <a:solidFill>
                  <a:srgbClr val="595959"/>
                </a:solidFill>
                <a:latin typeface="Microsoft YaHei" panose="020B0503020204020204" pitchFamily="34" charset="-122"/>
                <a:ea typeface="Microsoft YaHei" panose="020B0503020204020204" pitchFamily="34" charset="-122"/>
              </a:rPr>
              <a:t>Validation</a:t>
            </a:r>
            <a:endParaRPr lang="en-US" altLang="zh-CN" sz="4700" dirty="0">
              <a:solidFill>
                <a:srgbClr val="595959"/>
              </a:solidFill>
              <a:latin typeface="Microsoft YaHei" panose="020B0503020204020204" pitchFamily="34" charset="-122"/>
              <a:ea typeface="Microsoft YaHei" panose="020B0503020204020204" pitchFamily="34" charset="-122"/>
            </a:endParaRPr>
          </a:p>
        </p:txBody>
      </p:sp>
      <p:pic>
        <p:nvPicPr>
          <p:cNvPr id="3" name="Picture 2"/>
          <p:cNvPicPr>
            <a:picLocks noChangeAspect="1"/>
          </p:cNvPicPr>
          <p:nvPr/>
        </p:nvPicPr>
        <p:blipFill>
          <a:blip r:embed="rId2"/>
          <a:stretch>
            <a:fillRect/>
          </a:stretch>
        </p:blipFill>
        <p:spPr>
          <a:xfrm>
            <a:off x="1721643" y="1743916"/>
            <a:ext cx="14171612" cy="75196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518940" y="262669"/>
            <a:ext cx="12282660"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latin typeface="Microsoft YaHei" panose="020B0503020204020204" pitchFamily="34" charset="-122"/>
                <a:ea typeface="Microsoft YaHei" panose="020B0503020204020204" pitchFamily="34" charset="-122"/>
              </a:rPr>
              <a:t>知识点整理：</a:t>
            </a:r>
            <a:r>
              <a:rPr lang="ja-JP" altLang="en-US" sz="4700">
                <a:solidFill>
                  <a:srgbClr val="595959"/>
                </a:solidFill>
                <a:latin typeface="Microsoft YaHei" panose="020B0503020204020204" pitchFamily="34" charset="-122"/>
                <a:ea typeface="Microsoft YaHei" panose="020B0503020204020204" pitchFamily="34" charset="-122"/>
              </a:rPr>
              <a:t>特征缩放</a:t>
            </a:r>
            <a:endParaRPr lang="en-US" altLang="zh-CN" sz="4700" dirty="0">
              <a:solidFill>
                <a:srgbClr val="595959"/>
              </a:solidFill>
              <a:latin typeface="Microsoft YaHei" panose="020B0503020204020204" pitchFamily="34" charset="-122"/>
              <a:ea typeface="Microsoft YaHei" panose="020B0503020204020204" pitchFamily="34" charset="-122"/>
            </a:endParaRPr>
          </a:p>
        </p:txBody>
      </p:sp>
      <p:sp>
        <p:nvSpPr>
          <p:cNvPr id="2" name="Rectangle 1"/>
          <p:cNvSpPr/>
          <p:nvPr/>
        </p:nvSpPr>
        <p:spPr>
          <a:xfrm>
            <a:off x="1920240" y="1600200"/>
            <a:ext cx="12786360" cy="1938992"/>
          </a:xfrm>
          <a:prstGeom prst="rect">
            <a:avLst/>
          </a:prstGeom>
        </p:spPr>
        <p:txBody>
          <a:bodyPr wrap="square">
            <a:spAutoFit/>
          </a:bodyPr>
          <a:lstStyle/>
          <a:p>
            <a:r>
              <a:rPr lang="en-US" sz="2000" dirty="0" err="1">
                <a:latin typeface="Microsoft YaHei" panose="020B0503020204020204" pitchFamily="34" charset="-122"/>
                <a:ea typeface="Microsoft YaHei" panose="020B0503020204020204" pitchFamily="34" charset="-122"/>
              </a:rPr>
              <a:t>由于原始数据的值范围变化很</a:t>
            </a:r>
            <a:r>
              <a:rPr lang="en-US" sz="2000" dirty="0">
                <a:latin typeface="Microsoft YaHei" panose="020B0503020204020204" pitchFamily="34" charset="-122"/>
                <a:ea typeface="Microsoft YaHei" panose="020B0503020204020204" pitchFamily="34" charset="-122"/>
              </a:rPr>
              <a:t>​​大，在一些机器学习算法中，如果没有标准化，目标函数将无法正常工作。例如，大多数分类器按欧几里德距离计算两点之间的距离。如果其中一个要素具有宽范围的值，则距离将受此特定要素的控制。因此，应对所有特征的范围进行归一化，以使每个特征大致与最终距离成比例。</a:t>
            </a:r>
            <a:endParaRPr lang="en-US" sz="2000" dirty="0">
              <a:latin typeface="Microsoft YaHei" panose="020B0503020204020204" pitchFamily="34" charset="-122"/>
              <a:ea typeface="Microsoft YaHei" panose="020B0503020204020204" pitchFamily="34" charset="-122"/>
            </a:endParaRPr>
          </a:p>
          <a:p>
            <a:endParaRPr lang="en-US" sz="2000" dirty="0">
              <a:latin typeface="Microsoft YaHei" panose="020B0503020204020204" pitchFamily="34" charset="-122"/>
              <a:ea typeface="Microsoft YaHei" panose="020B0503020204020204" pitchFamily="34" charset="-122"/>
            </a:endParaRPr>
          </a:p>
          <a:p>
            <a:r>
              <a:rPr lang="en-US" sz="2000" dirty="0" err="1">
                <a:latin typeface="Microsoft YaHei" panose="020B0503020204020204" pitchFamily="34" charset="-122"/>
                <a:ea typeface="Microsoft YaHei" panose="020B0503020204020204" pitchFamily="34" charset="-122"/>
              </a:rPr>
              <a:t>应用特征缩放的另一个原因是梯度下降与特征缩放比没有它时收敛得快得多</a:t>
            </a:r>
            <a:r>
              <a:rPr lang="en-US" sz="2000" dirty="0">
                <a:latin typeface="Microsoft YaHei" panose="020B0503020204020204" pitchFamily="34" charset="-122"/>
                <a:ea typeface="Microsoft YaHei" panose="020B0503020204020204" pitchFamily="34" charset="-122"/>
              </a:rPr>
              <a:t>。</a:t>
            </a:r>
            <a:endParaRPr lang="en-US" sz="2000" dirty="0">
              <a:latin typeface="Microsoft YaHei" panose="020B0503020204020204" pitchFamily="34" charset="-122"/>
              <a:ea typeface="Microsoft YaHei" panose="020B0503020204020204" pitchFamily="34" charset="-122"/>
            </a:endParaRPr>
          </a:p>
          <a:p>
            <a:endParaRPr lang="en-US" sz="2000" dirty="0">
              <a:latin typeface="Microsoft YaHei" panose="020B0503020204020204" pitchFamily="34" charset="-122"/>
              <a:ea typeface="Microsoft YaHei" panose="020B0503020204020204" pitchFamily="34" charset="-122"/>
            </a:endParaRPr>
          </a:p>
        </p:txBody>
      </p:sp>
      <p:pic>
        <p:nvPicPr>
          <p:cNvPr id="3" name="Picture 2"/>
          <p:cNvPicPr>
            <a:picLocks noChangeAspect="1"/>
          </p:cNvPicPr>
          <p:nvPr/>
        </p:nvPicPr>
        <p:blipFill>
          <a:blip r:embed="rId2"/>
          <a:stretch>
            <a:fillRect/>
          </a:stretch>
        </p:blipFill>
        <p:spPr>
          <a:xfrm>
            <a:off x="1920240" y="3464235"/>
            <a:ext cx="4709160" cy="654050"/>
          </a:xfrm>
          <a:prstGeom prst="rect">
            <a:avLst/>
          </a:prstGeom>
        </p:spPr>
      </p:pic>
      <p:pic>
        <p:nvPicPr>
          <p:cNvPr id="4" name="Picture 3"/>
          <p:cNvPicPr>
            <a:picLocks noChangeAspect="1"/>
          </p:cNvPicPr>
          <p:nvPr/>
        </p:nvPicPr>
        <p:blipFill>
          <a:blip r:embed="rId3"/>
          <a:stretch>
            <a:fillRect/>
          </a:stretch>
        </p:blipFill>
        <p:spPr>
          <a:xfrm>
            <a:off x="2276035" y="4129276"/>
            <a:ext cx="3997570" cy="1273951"/>
          </a:xfrm>
          <a:prstGeom prst="rect">
            <a:avLst/>
          </a:prstGeom>
        </p:spPr>
      </p:pic>
      <p:pic>
        <p:nvPicPr>
          <p:cNvPr id="5" name="Picture 4"/>
          <p:cNvPicPr>
            <a:picLocks noChangeAspect="1"/>
          </p:cNvPicPr>
          <p:nvPr/>
        </p:nvPicPr>
        <p:blipFill>
          <a:blip r:embed="rId4"/>
          <a:stretch>
            <a:fillRect/>
          </a:stretch>
        </p:blipFill>
        <p:spPr>
          <a:xfrm>
            <a:off x="2357610" y="6359570"/>
            <a:ext cx="3231075" cy="480045"/>
          </a:xfrm>
          <a:prstGeom prst="rect">
            <a:avLst/>
          </a:prstGeom>
        </p:spPr>
      </p:pic>
      <p:pic>
        <p:nvPicPr>
          <p:cNvPr id="6" name="Picture 5"/>
          <p:cNvPicPr>
            <a:picLocks noChangeAspect="1"/>
          </p:cNvPicPr>
          <p:nvPr/>
        </p:nvPicPr>
        <p:blipFill>
          <a:blip r:embed="rId5"/>
          <a:stretch>
            <a:fillRect/>
          </a:stretch>
        </p:blipFill>
        <p:spPr>
          <a:xfrm>
            <a:off x="2082833" y="6938663"/>
            <a:ext cx="4023003" cy="1273951"/>
          </a:xfrm>
          <a:prstGeom prst="rect">
            <a:avLst/>
          </a:prstGeom>
        </p:spPr>
      </p:pic>
      <p:pic>
        <p:nvPicPr>
          <p:cNvPr id="7" name="Picture 6"/>
          <p:cNvPicPr>
            <a:picLocks noChangeAspect="1"/>
          </p:cNvPicPr>
          <p:nvPr/>
        </p:nvPicPr>
        <p:blipFill>
          <a:blip r:embed="rId6"/>
          <a:stretch>
            <a:fillRect/>
          </a:stretch>
        </p:blipFill>
        <p:spPr>
          <a:xfrm>
            <a:off x="11690824" y="3461809"/>
            <a:ext cx="2569369" cy="627632"/>
          </a:xfrm>
          <a:prstGeom prst="rect">
            <a:avLst/>
          </a:prstGeom>
        </p:spPr>
      </p:pic>
      <p:pic>
        <p:nvPicPr>
          <p:cNvPr id="10" name="Picture 9"/>
          <p:cNvPicPr>
            <a:picLocks noChangeAspect="1"/>
          </p:cNvPicPr>
          <p:nvPr/>
        </p:nvPicPr>
        <p:blipFill>
          <a:blip r:embed="rId7"/>
          <a:stretch>
            <a:fillRect/>
          </a:stretch>
        </p:blipFill>
        <p:spPr>
          <a:xfrm>
            <a:off x="11921446" y="4200137"/>
            <a:ext cx="2108123" cy="962404"/>
          </a:xfrm>
          <a:prstGeom prst="rect">
            <a:avLst/>
          </a:prstGeom>
        </p:spPr>
      </p:pic>
      <p:pic>
        <p:nvPicPr>
          <p:cNvPr id="11" name="Picture 10"/>
          <p:cNvPicPr>
            <a:picLocks noChangeAspect="1"/>
          </p:cNvPicPr>
          <p:nvPr/>
        </p:nvPicPr>
        <p:blipFill>
          <a:blip r:embed="rId8"/>
          <a:stretch>
            <a:fillRect/>
          </a:stretch>
        </p:blipFill>
        <p:spPr>
          <a:xfrm>
            <a:off x="11349908" y="6373735"/>
            <a:ext cx="3661569" cy="564928"/>
          </a:xfrm>
          <a:prstGeom prst="rect">
            <a:avLst/>
          </a:prstGeom>
        </p:spPr>
      </p:pic>
      <p:pic>
        <p:nvPicPr>
          <p:cNvPr id="12" name="Picture 11"/>
          <p:cNvPicPr>
            <a:picLocks noChangeAspect="1"/>
          </p:cNvPicPr>
          <p:nvPr/>
        </p:nvPicPr>
        <p:blipFill>
          <a:blip r:embed="rId9"/>
          <a:stretch>
            <a:fillRect/>
          </a:stretch>
        </p:blipFill>
        <p:spPr>
          <a:xfrm>
            <a:off x="12101193" y="6993414"/>
            <a:ext cx="2159000" cy="1219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518940" y="262669"/>
            <a:ext cx="12282660"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latin typeface="Microsoft YaHei" panose="020B0503020204020204" pitchFamily="34" charset="-122"/>
                <a:ea typeface="Microsoft YaHei" panose="020B0503020204020204" pitchFamily="34" charset="-122"/>
              </a:rPr>
              <a:t>知识点整理：</a:t>
            </a:r>
            <a:r>
              <a:rPr lang="ja-JP" altLang="en-US" sz="4700">
                <a:solidFill>
                  <a:srgbClr val="595959"/>
                </a:solidFill>
                <a:latin typeface="Microsoft YaHei" panose="020B0503020204020204" pitchFamily="34" charset="-122"/>
                <a:ea typeface="Microsoft YaHei" panose="020B0503020204020204" pitchFamily="34" charset="-122"/>
              </a:rPr>
              <a:t>特征缩放</a:t>
            </a:r>
            <a:endParaRPr lang="en-US" altLang="zh-CN" sz="4700" dirty="0">
              <a:solidFill>
                <a:srgbClr val="595959"/>
              </a:solidFill>
              <a:latin typeface="Microsoft YaHei" panose="020B0503020204020204" pitchFamily="34" charset="-122"/>
              <a:ea typeface="Microsoft YaHei" panose="020B0503020204020204" pitchFamily="34" charset="-122"/>
            </a:endParaRPr>
          </a:p>
        </p:txBody>
      </p:sp>
      <p:pic>
        <p:nvPicPr>
          <p:cNvPr id="2" name="Picture 1"/>
          <p:cNvPicPr>
            <a:picLocks noChangeAspect="1"/>
          </p:cNvPicPr>
          <p:nvPr/>
        </p:nvPicPr>
        <p:blipFill>
          <a:blip r:embed="rId2"/>
          <a:stretch>
            <a:fillRect/>
          </a:stretch>
        </p:blipFill>
        <p:spPr>
          <a:xfrm>
            <a:off x="0" y="2648231"/>
            <a:ext cx="17901602" cy="47841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518940" y="262669"/>
            <a:ext cx="12282660"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latin typeface="Microsoft YaHei" panose="020B0503020204020204" pitchFamily="34" charset="-122"/>
                <a:ea typeface="Microsoft YaHei" panose="020B0503020204020204" pitchFamily="34" charset="-122"/>
              </a:rPr>
              <a:t>知识点整理：</a:t>
            </a:r>
            <a:r>
              <a:rPr lang="en-US" altLang="zh-CN" sz="4700" dirty="0">
                <a:solidFill>
                  <a:srgbClr val="595959"/>
                </a:solidFill>
                <a:latin typeface="Microsoft YaHei" panose="020B0503020204020204" pitchFamily="34" charset="-122"/>
                <a:ea typeface="Microsoft YaHei" panose="020B0503020204020204" pitchFamily="34" charset="-122"/>
              </a:rPr>
              <a:t>PCA</a:t>
            </a:r>
            <a:endParaRPr lang="en-US" altLang="zh-CN" sz="4700" dirty="0">
              <a:solidFill>
                <a:srgbClr val="595959"/>
              </a:solidFill>
              <a:latin typeface="Microsoft YaHei" panose="020B0503020204020204" pitchFamily="34" charset="-122"/>
              <a:ea typeface="Microsoft YaHei" panose="020B0503020204020204" pitchFamily="34" charset="-122"/>
            </a:endParaRPr>
          </a:p>
        </p:txBody>
      </p:sp>
      <p:sp>
        <p:nvSpPr>
          <p:cNvPr id="6" name="Rectangle 5"/>
          <p:cNvSpPr/>
          <p:nvPr/>
        </p:nvSpPr>
        <p:spPr>
          <a:xfrm>
            <a:off x="2307126" y="2666825"/>
            <a:ext cx="13386411" cy="3170099"/>
          </a:xfrm>
          <a:prstGeom prst="rect">
            <a:avLst/>
          </a:prstGeom>
        </p:spPr>
        <p:txBody>
          <a:bodyPr wrap="square">
            <a:spAutoFit/>
          </a:bodyPr>
          <a:lstStyle/>
          <a:p>
            <a:r>
              <a:rPr lang="en-US" sz="2000" dirty="0">
                <a:latin typeface="Microsoft YaHei" panose="020B0503020204020204" pitchFamily="34" charset="-122"/>
                <a:ea typeface="Microsoft YaHei" panose="020B0503020204020204" pitchFamily="34" charset="-122"/>
              </a:rPr>
              <a:t>在许多领域的研究与应用中，通常需要对含有多个变量的数据进行观测，收集大量数据后进行分析寻找规律。多变量大数据集无疑会为研究和应用提供丰富的信息，但是也在一定程度上增加了数据采集的工作量。更重要的是在很多情形下，许多变量之间可能存在相关性，从而增加了问题分析的复杂性。如果分别对每个指标进行分析，分析往往是孤立的，不能完全利用数据中的信息，因此盲目减少指标会损失很多有用的信息，从而产生错误的结论。</a:t>
            </a:r>
            <a:endParaRPr lang="en-US" sz="2000" dirty="0">
              <a:latin typeface="Microsoft YaHei" panose="020B0503020204020204" pitchFamily="34" charset="-122"/>
              <a:ea typeface="Microsoft YaHei" panose="020B0503020204020204" pitchFamily="34" charset="-122"/>
            </a:endParaRPr>
          </a:p>
          <a:p>
            <a:endParaRPr lang="en-US" sz="2000" dirty="0">
              <a:latin typeface="Microsoft YaHei" panose="020B0503020204020204" pitchFamily="34" charset="-122"/>
              <a:ea typeface="Microsoft YaHei" panose="020B0503020204020204" pitchFamily="34" charset="-122"/>
            </a:endParaRPr>
          </a:p>
          <a:p>
            <a:r>
              <a:rPr lang="en-US" sz="2000" dirty="0">
                <a:latin typeface="Microsoft YaHei" panose="020B0503020204020204" pitchFamily="34" charset="-122"/>
                <a:ea typeface="Microsoft YaHei" panose="020B0503020204020204" pitchFamily="34" charset="-122"/>
              </a:rPr>
              <a:t>因此需要找到一种合理的方法，在减少需要分析的指标同时，尽量减少原指标包含信息的损失，以达到对所收集数据进行全面分析的目的。由于各变量之间存在一定的相关关系，因此可以考虑将关系紧密的变量变成尽可能少的新变量，使这些新变量是两两不相关的，那么就可以用较少的综合指标分别代表存在于各个变量中的各类信息。主成分分析与因子分析就属于这类降维算法。</a:t>
            </a:r>
            <a:endParaRPr lang="en-US" sz="2000" dirty="0">
              <a:latin typeface="Microsoft YaHei" panose="020B0503020204020204" pitchFamily="34" charset="-122"/>
              <a:ea typeface="Microsoft YaHei" panose="020B0503020204020204" pitchFamily="34" charset="-122"/>
            </a:endParaRPr>
          </a:p>
          <a:p>
            <a:endParaRPr lang="en-US" sz="2000" dirty="0">
              <a:latin typeface="Microsoft YaHei" panose="020B0503020204020204" pitchFamily="34" charset="-122"/>
              <a:ea typeface="Microsoft YaHei" panose="020B0503020204020204" pitchFamily="34" charset="-122"/>
            </a:endParaRPr>
          </a:p>
        </p:txBody>
      </p:sp>
      <p:sp>
        <p:nvSpPr>
          <p:cNvPr id="8" name="TextBox 7"/>
          <p:cNvSpPr txBox="1"/>
          <p:nvPr/>
        </p:nvSpPr>
        <p:spPr>
          <a:xfrm>
            <a:off x="1499844" y="1676315"/>
            <a:ext cx="1210588" cy="707886"/>
          </a:xfrm>
          <a:prstGeom prst="rect">
            <a:avLst/>
          </a:prstGeom>
          <a:noFill/>
        </p:spPr>
        <p:txBody>
          <a:bodyPr wrap="none" rtlCol="0">
            <a:spAutoFit/>
          </a:bodyPr>
          <a:lstStyle/>
          <a:p>
            <a:r>
              <a:rPr lang="ja-JP" altLang="en-US" sz="4000">
                <a:latin typeface="Microsoft YaHei" panose="020B0503020204020204" pitchFamily="34" charset="-122"/>
                <a:ea typeface="Microsoft YaHei" panose="020B0503020204020204" pitchFamily="34" charset="-122"/>
              </a:rPr>
              <a:t>背景</a:t>
            </a:r>
            <a:endParaRPr lang="en-US" altLang="ja-JP" sz="4000" dirty="0">
              <a:latin typeface="Microsoft YaHei" panose="020B0503020204020204" pitchFamily="34" charset="-122"/>
              <a:ea typeface="Microsoft YaHei" panose="020B0503020204020204" pitchFamily="34" charset="-122"/>
            </a:endParaRPr>
          </a:p>
        </p:txBody>
      </p:sp>
      <p:sp>
        <p:nvSpPr>
          <p:cNvPr id="9" name="Rectangle 8"/>
          <p:cNvSpPr/>
          <p:nvPr/>
        </p:nvSpPr>
        <p:spPr>
          <a:xfrm>
            <a:off x="2307126" y="5836924"/>
            <a:ext cx="13386411" cy="3477875"/>
          </a:xfrm>
          <a:prstGeom prst="rect">
            <a:avLst/>
          </a:prstGeom>
        </p:spPr>
        <p:txBody>
          <a:bodyPr wrap="square">
            <a:spAutoFit/>
          </a:bodyPr>
          <a:lstStyle/>
          <a:p>
            <a:r>
              <a:rPr lang="en-US" sz="2000" dirty="0"/>
              <a:t>降维就是一种对高维度特征数据预处理方法。降维是将高维度的数据保留下最重要的一些特征，去除噪声和不重要的特征，从而实现提升数据处理速度的目的。在实际的生产和应用中，降维在一定的信息损失范围内，可以为我们节省大量的时间和成本。降维也成为应用非常广泛的数据预处理方法。</a:t>
            </a:r>
            <a:endParaRPr lang="en-US" sz="2000" dirty="0"/>
          </a:p>
          <a:p>
            <a:endParaRPr lang="en-US" sz="2000" dirty="0"/>
          </a:p>
          <a:p>
            <a:r>
              <a:rPr lang="en-US" sz="2000" dirty="0" err="1"/>
              <a:t>降维具有如下一些优点</a:t>
            </a:r>
            <a:r>
              <a:rPr lang="en-US" sz="2000" dirty="0"/>
              <a:t>：</a:t>
            </a:r>
            <a:endParaRPr lang="en-US" sz="2000" dirty="0"/>
          </a:p>
          <a:p>
            <a:endParaRPr lang="en-US" sz="2000" dirty="0"/>
          </a:p>
          <a:p>
            <a:r>
              <a:rPr lang="en-US" sz="2000" dirty="0"/>
              <a:t>1) </a:t>
            </a:r>
            <a:r>
              <a:rPr lang="en-US" sz="2000" dirty="0" err="1"/>
              <a:t>使得数据集更易使用</a:t>
            </a:r>
            <a:r>
              <a:rPr lang="en-US" sz="2000" dirty="0"/>
              <a:t>。</a:t>
            </a:r>
            <a:endParaRPr lang="en-US" sz="2000" dirty="0"/>
          </a:p>
          <a:p>
            <a:r>
              <a:rPr lang="en-US" sz="2000" dirty="0"/>
              <a:t>2) </a:t>
            </a:r>
            <a:r>
              <a:rPr lang="en-US" sz="2000" dirty="0" err="1"/>
              <a:t>降低算法的计算开销</a:t>
            </a:r>
            <a:r>
              <a:rPr lang="en-US" sz="2000" dirty="0"/>
              <a:t>。</a:t>
            </a:r>
            <a:endParaRPr lang="en-US" sz="2000" dirty="0"/>
          </a:p>
          <a:p>
            <a:r>
              <a:rPr lang="en-US" sz="2000" dirty="0"/>
              <a:t>3) </a:t>
            </a:r>
            <a:r>
              <a:rPr lang="en-US" sz="2000" dirty="0" err="1"/>
              <a:t>去除噪声</a:t>
            </a:r>
            <a:r>
              <a:rPr lang="en-US" sz="2000" dirty="0"/>
              <a:t>。</a:t>
            </a:r>
            <a:endParaRPr lang="en-US" sz="2000" dirty="0"/>
          </a:p>
          <a:p>
            <a:r>
              <a:rPr lang="en-US" sz="2000" dirty="0"/>
              <a:t>4) </a:t>
            </a:r>
            <a:r>
              <a:rPr lang="en-US" sz="2000" dirty="0" err="1"/>
              <a:t>使得结果容易理解</a:t>
            </a:r>
            <a:r>
              <a:rPr lang="en-US" sz="2000" dirty="0"/>
              <a:t>。</a:t>
            </a:r>
            <a:endParaRPr lang="en-US" sz="2000" dirty="0"/>
          </a:p>
          <a:p>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1"/>
          <a:srcRect/>
          <a:stretch>
            <a:fillRect/>
          </a:stretch>
        </p:blipFill>
        <p:spPr>
          <a:xfrm>
            <a:off x="15893255" y="392841"/>
            <a:ext cx="1624033" cy="1575862"/>
          </a:xfrm>
          <a:prstGeom prst="rect">
            <a:avLst/>
          </a:prstGeom>
          <a:noFill/>
          <a:ln>
            <a:noFill/>
          </a:ln>
        </p:spPr>
      </p:pic>
      <p:sp>
        <p:nvSpPr>
          <p:cNvPr id="121" name="Google Shape;121;p24"/>
          <p:cNvSpPr/>
          <p:nvPr/>
        </p:nvSpPr>
        <p:spPr>
          <a:xfrm>
            <a:off x="1037346" y="347485"/>
            <a:ext cx="2935802" cy="58599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79126" tIns="89539" rIns="179126" bIns="89539" anchor="ctr" anchorCtr="0">
            <a:noAutofit/>
          </a:bodyPr>
          <a:lstStyle/>
          <a:p>
            <a:pPr algn="ctr"/>
            <a:endParaRPr sz="3525">
              <a:solidFill>
                <a:schemeClr val="lt1"/>
              </a:solidFill>
              <a:latin typeface="Calibri"/>
              <a:ea typeface="Calibri"/>
              <a:cs typeface="Calibri"/>
              <a:sym typeface="Calibri"/>
            </a:endParaRPr>
          </a:p>
        </p:txBody>
      </p:sp>
      <p:sp>
        <p:nvSpPr>
          <p:cNvPr id="122" name="Google Shape;122;p24"/>
          <p:cNvSpPr txBox="1"/>
          <p:nvPr/>
        </p:nvSpPr>
        <p:spPr>
          <a:xfrm>
            <a:off x="518940" y="262669"/>
            <a:ext cx="12282660" cy="904488"/>
          </a:xfrm>
          <a:prstGeom prst="rect">
            <a:avLst/>
          </a:prstGeom>
          <a:noFill/>
          <a:ln>
            <a:noFill/>
          </a:ln>
        </p:spPr>
        <p:txBody>
          <a:bodyPr spcFirstLastPara="1" wrap="square" lIns="179126" tIns="89539" rIns="179126" bIns="89539" anchor="t" anchorCtr="0">
            <a:noAutofit/>
          </a:bodyPr>
          <a:lstStyle/>
          <a:p>
            <a:r>
              <a:rPr lang="zh-CN" altLang="en-US" sz="4700" dirty="0">
                <a:solidFill>
                  <a:srgbClr val="595959"/>
                </a:solidFill>
                <a:latin typeface="Microsoft YaHei" panose="020B0503020204020204" pitchFamily="34" charset="-122"/>
                <a:ea typeface="Microsoft YaHei" panose="020B0503020204020204" pitchFamily="34" charset="-122"/>
              </a:rPr>
              <a:t>知识点整理：</a:t>
            </a:r>
            <a:r>
              <a:rPr lang="en-US" altLang="zh-CN" sz="4700" dirty="0">
                <a:solidFill>
                  <a:srgbClr val="595959"/>
                </a:solidFill>
                <a:latin typeface="Microsoft YaHei" panose="020B0503020204020204" pitchFamily="34" charset="-122"/>
                <a:ea typeface="Microsoft YaHei" panose="020B0503020204020204" pitchFamily="34" charset="-122"/>
              </a:rPr>
              <a:t>PCA</a:t>
            </a:r>
            <a:endParaRPr lang="en-US" altLang="zh-CN" sz="4700" dirty="0">
              <a:solidFill>
                <a:srgbClr val="595959"/>
              </a:solidFill>
              <a:latin typeface="Microsoft YaHei" panose="020B0503020204020204" pitchFamily="34" charset="-122"/>
              <a:ea typeface="Microsoft YaHei" panose="020B0503020204020204" pitchFamily="34" charset="-122"/>
            </a:endParaRPr>
          </a:p>
        </p:txBody>
      </p:sp>
      <p:sp>
        <p:nvSpPr>
          <p:cNvPr id="3" name="Rectangle 2"/>
          <p:cNvSpPr/>
          <p:nvPr/>
        </p:nvSpPr>
        <p:spPr>
          <a:xfrm>
            <a:off x="808746" y="1667064"/>
            <a:ext cx="15555204" cy="7109639"/>
          </a:xfrm>
          <a:prstGeom prst="rect">
            <a:avLst/>
          </a:prstGeom>
        </p:spPr>
        <p:txBody>
          <a:bodyPr wrap="square">
            <a:spAutoFit/>
          </a:bodyPr>
          <a:lstStyle/>
          <a:p>
            <a:r>
              <a:rPr lang="en-US" sz="2400" dirty="0" err="1">
                <a:latin typeface="Microsoft YaHei" panose="020B0503020204020204" pitchFamily="34" charset="-122"/>
                <a:ea typeface="Microsoft YaHei" panose="020B0503020204020204" pitchFamily="34" charset="-122"/>
              </a:rPr>
              <a:t>PCA的概念</a:t>
            </a:r>
            <a:endParaRPr lang="en-US" sz="2400" dirty="0">
              <a:latin typeface="Microsoft YaHei" panose="020B0503020204020204" pitchFamily="34" charset="-122"/>
              <a:ea typeface="Microsoft YaHei" panose="020B0503020204020204" pitchFamily="34" charset="-122"/>
            </a:endParaRPr>
          </a:p>
          <a:p>
            <a:r>
              <a:rPr lang="en-US" sz="2400" dirty="0">
                <a:latin typeface="Microsoft YaHei" panose="020B0503020204020204" pitchFamily="34" charset="-122"/>
                <a:ea typeface="Microsoft YaHei" panose="020B0503020204020204" pitchFamily="34" charset="-122"/>
              </a:rPr>
              <a:t>PCA(Principal Component Analysis)，即主成分分析方法，是一种使用最广泛的数据降维算法。PCA的主要思想是将n维特征映射到k维上，这k维是全新的正交特征也被称为主成分，是在原有n维特征的基础上重新构造出来的k维特征。PCA的工作就是从原始的空间中顺序地找一组相互正交的坐标轴，新的坐标轴的选择与数据本身是密切相关的。其中，第一个新坐标轴选择是原始数据中方差最大的方向，第二个新坐标轴选取是与第一个坐标轴正交的平面中使得方差最大的，第三个轴是与第1,2个轴正交的平面中方差最大的。依次类推，可以得到n个这样的坐标轴。通过这种方式获得的新的坐标轴，我们发现，大部分方差都包含在前面k个坐标轴中，后面的坐标轴所含的方差几乎为0。于是，我们可以忽略余下的坐标轴，只保留前面k个含有绝大部分方差的坐标轴。事实上，这相当于只保留包含绝大部分方差的维度特征，而忽略包含方差几乎为0的特征维度，实现对数据特征的降维处理。</a:t>
            </a:r>
            <a:endParaRPr lang="en-US" sz="2400" dirty="0">
              <a:latin typeface="Microsoft YaHei" panose="020B0503020204020204" pitchFamily="34" charset="-122"/>
              <a:ea typeface="Microsoft YaHei" panose="020B0503020204020204" pitchFamily="34" charset="-122"/>
            </a:endParaRPr>
          </a:p>
          <a:p>
            <a:endParaRPr lang="en-US" sz="2400" dirty="0">
              <a:latin typeface="Microsoft YaHei" panose="020B0503020204020204" pitchFamily="34" charset="-122"/>
              <a:ea typeface="Microsoft YaHei" panose="020B0503020204020204" pitchFamily="34" charset="-122"/>
            </a:endParaRPr>
          </a:p>
          <a:p>
            <a:r>
              <a:rPr lang="en-US" sz="2400" dirty="0" err="1">
                <a:latin typeface="Microsoft YaHei" panose="020B0503020204020204" pitchFamily="34" charset="-122"/>
                <a:ea typeface="Microsoft YaHei" panose="020B0503020204020204" pitchFamily="34" charset="-122"/>
              </a:rPr>
              <a:t>思考：我们如何得到这些包含最大差异性的主成分方向呢</a:t>
            </a:r>
            <a:r>
              <a:rPr lang="en-US" sz="2400" dirty="0">
                <a:latin typeface="Microsoft YaHei" panose="020B0503020204020204" pitchFamily="34" charset="-122"/>
                <a:ea typeface="Microsoft YaHei" panose="020B0503020204020204" pitchFamily="34" charset="-122"/>
              </a:rPr>
              <a:t>？</a:t>
            </a:r>
            <a:endParaRPr lang="en-US" sz="2400" dirty="0">
              <a:latin typeface="Microsoft YaHei" panose="020B0503020204020204" pitchFamily="34" charset="-122"/>
              <a:ea typeface="Microsoft YaHei" panose="020B0503020204020204" pitchFamily="34" charset="-122"/>
            </a:endParaRPr>
          </a:p>
          <a:p>
            <a:endParaRPr lang="en-US" sz="2400" dirty="0">
              <a:latin typeface="Microsoft YaHei" panose="020B0503020204020204" pitchFamily="34" charset="-122"/>
              <a:ea typeface="Microsoft YaHei" panose="020B0503020204020204" pitchFamily="34" charset="-122"/>
            </a:endParaRPr>
          </a:p>
          <a:p>
            <a:r>
              <a:rPr lang="en-US" sz="2400" dirty="0" err="1">
                <a:latin typeface="Microsoft YaHei" panose="020B0503020204020204" pitchFamily="34" charset="-122"/>
                <a:ea typeface="Microsoft YaHei" panose="020B0503020204020204" pitchFamily="34" charset="-122"/>
              </a:rPr>
              <a:t>答案：事实上，通过计算数据矩阵的协方差矩阵，然后得到协方差矩阵的特征值特征向量，选择特征值最大</a:t>
            </a:r>
            <a:r>
              <a:rPr lang="en-US" sz="2400" dirty="0">
                <a:latin typeface="Microsoft YaHei" panose="020B0503020204020204" pitchFamily="34" charset="-122"/>
                <a:ea typeface="Microsoft YaHei" panose="020B0503020204020204" pitchFamily="34" charset="-122"/>
              </a:rPr>
              <a:t>(</a:t>
            </a:r>
            <a:r>
              <a:rPr lang="en-US" sz="2400" dirty="0" err="1">
                <a:latin typeface="Microsoft YaHei" panose="020B0503020204020204" pitchFamily="34" charset="-122"/>
                <a:ea typeface="Microsoft YaHei" panose="020B0503020204020204" pitchFamily="34" charset="-122"/>
              </a:rPr>
              <a:t>即方差最大</a:t>
            </a:r>
            <a:r>
              <a:rPr lang="en-US" sz="2400" dirty="0">
                <a:latin typeface="Microsoft YaHei" panose="020B0503020204020204" pitchFamily="34" charset="-122"/>
                <a:ea typeface="Microsoft YaHei" panose="020B0503020204020204" pitchFamily="34" charset="-122"/>
              </a:rPr>
              <a:t>)</a:t>
            </a:r>
            <a:r>
              <a:rPr lang="en-US" sz="2400" dirty="0" err="1">
                <a:latin typeface="Microsoft YaHei" panose="020B0503020204020204" pitchFamily="34" charset="-122"/>
                <a:ea typeface="Microsoft YaHei" panose="020B0503020204020204" pitchFamily="34" charset="-122"/>
              </a:rPr>
              <a:t>的k个特征所对应的特征向量组成的矩阵。这样就可以将数据矩阵转换到新的空间当中，实现数据特征的降维</a:t>
            </a:r>
            <a:r>
              <a:rPr lang="en-US" sz="2400" dirty="0">
                <a:latin typeface="Microsoft YaHei" panose="020B0503020204020204" pitchFamily="34" charset="-122"/>
                <a:ea typeface="Microsoft YaHei" panose="020B0503020204020204" pitchFamily="34" charset="-122"/>
              </a:rPr>
              <a:t>。</a:t>
            </a:r>
            <a:endParaRPr lang="en-US" sz="2400" dirty="0">
              <a:latin typeface="Microsoft YaHei" panose="020B0503020204020204" pitchFamily="34" charset="-122"/>
              <a:ea typeface="Microsoft YaHei" panose="020B0503020204020204" pitchFamily="34" charset="-122"/>
            </a:endParaRPr>
          </a:p>
          <a:p>
            <a:endParaRPr lang="en-US" sz="2400" dirty="0">
              <a:latin typeface="Microsoft YaHei" panose="020B0503020204020204" pitchFamily="34" charset="-122"/>
              <a:ea typeface="Microsoft YaHei" panose="020B0503020204020204" pitchFamily="34" charset="-122"/>
            </a:endParaRPr>
          </a:p>
          <a:p>
            <a:r>
              <a:rPr lang="en-US" sz="2400" dirty="0">
                <a:latin typeface="Microsoft YaHei" panose="020B0503020204020204" pitchFamily="34" charset="-122"/>
                <a:ea typeface="Microsoft YaHei" panose="020B0503020204020204" pitchFamily="34" charset="-122"/>
              </a:rPr>
              <a:t>由于得到协方差矩阵的特征值特征向量有两种方法：特征值分解协方差矩阵、奇异值分解协方差矩阵，所以PCA算法有两种实现方法：基于特征值分解协方差矩阵实现PCA算法、基于SVD分解协方差矩阵实现PCA算法。</a:t>
            </a:r>
            <a:endParaRPr lang="en-US" sz="2400" dirty="0">
              <a:latin typeface="Microsoft YaHei" panose="020B0503020204020204" pitchFamily="34" charset="-122"/>
              <a:ea typeface="Microsoft YaHei" panose="020B0503020204020204" pitchFamily="34" charset="-122"/>
            </a:endParaRPr>
          </a:p>
          <a:p>
            <a:endParaRPr lang="en-US" sz="2400" dirty="0">
              <a:latin typeface="Microsoft YaHei" panose="020B0503020204020204" pitchFamily="34" charset="-122"/>
              <a:ea typeface="Microsoft YaHei" panose="020B0503020204020204" pitchFamily="34" charset="-122"/>
            </a:endParaRPr>
          </a:p>
        </p:txBody>
      </p:sp>
    </p:spTree>
  </p:cSld>
  <p:clrMapOvr>
    <a:masterClrMapping/>
  </p:clrMapOvr>
</p:sld>
</file>

<file path=ppt/theme/theme1.xml><?xml version="1.0" encoding="utf-8"?>
<a:theme xmlns:a="http://schemas.openxmlformats.org/drawingml/2006/main" name="我图网​​">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1913</Words>
  <Application>WPS 文字</Application>
  <PresentationFormat>Custom</PresentationFormat>
  <Paragraphs>93</Paragraphs>
  <Slides>18</Slides>
  <Notes>18</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18</vt:i4>
      </vt:variant>
    </vt:vector>
  </HeadingPairs>
  <TitlesOfParts>
    <vt:vector size="37" baseType="lpstr">
      <vt:lpstr>Arial</vt:lpstr>
      <vt:lpstr>方正书宋_GBK</vt:lpstr>
      <vt:lpstr>Wingdings</vt:lpstr>
      <vt:lpstr>Arial</vt:lpstr>
      <vt:lpstr>Calibri</vt:lpstr>
      <vt:lpstr>Microsoft YaHei</vt:lpstr>
      <vt:lpstr>雅痞-简</vt:lpstr>
      <vt:lpstr>Helvetica Neue</vt:lpstr>
      <vt:lpstr>汉仪旗黑KW</vt:lpstr>
      <vt:lpstr>游ゴシック</vt:lpstr>
      <vt:lpstr>苹方-简</vt:lpstr>
      <vt:lpstr>微软雅黑</vt:lpstr>
      <vt:lpstr>宋体</vt:lpstr>
      <vt:lpstr>Arial Unicode MS</vt:lpstr>
      <vt:lpstr>Calibri Light</vt:lpstr>
      <vt:lpstr>等线</vt:lpstr>
      <vt:lpstr>汉仪中等线KW</vt:lpstr>
      <vt:lpstr>汉仪书宋二KW</vt:lpstr>
      <vt:lpstr>我图网​​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hry</cp:lastModifiedBy>
  <cp:revision>111</cp:revision>
  <cp:lastPrinted>2019-09-11T03:51:46Z</cp:lastPrinted>
  <dcterms:created xsi:type="dcterms:W3CDTF">2019-09-11T03:51:46Z</dcterms:created>
  <dcterms:modified xsi:type="dcterms:W3CDTF">2019-09-11T03:51:46Z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2052-1.5.1.2195</vt:lpwstr>
  </property>
</Properties>
</file>