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74" r:id="rId6"/>
    <p:sldId id="277" r:id="rId7"/>
    <p:sldId id="321" r:id="rId8"/>
    <p:sldId id="322" r:id="rId9"/>
    <p:sldId id="319" r:id="rId10"/>
    <p:sldId id="317" r:id="rId11"/>
    <p:sldId id="318" r:id="rId12"/>
    <p:sldId id="320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2" r:id="rId21"/>
    <p:sldId id="333" r:id="rId22"/>
    <p:sldId id="331" r:id="rId23"/>
    <p:sldId id="334" r:id="rId24"/>
    <p:sldId id="335" r:id="rId25"/>
    <p:sldId id="336" r:id="rId26"/>
    <p:sldId id="337" r:id="rId27"/>
    <p:sldId id="339" r:id="rId28"/>
    <p:sldId id="340" r:id="rId29"/>
    <p:sldId id="342" r:id="rId30"/>
    <p:sldId id="344" r:id="rId31"/>
    <p:sldId id="343" r:id="rId32"/>
    <p:sldId id="345" r:id="rId33"/>
    <p:sldId id="276" r:id="rId34"/>
    <p:sldId id="258" r:id="rId35"/>
  </p:sldIdLst>
  <p:sldSz cx="1800034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4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6" name="Google Shape;12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49770"/>
            <a:ext cx="13500497" cy="3509551"/>
          </a:xfrm>
        </p:spPr>
        <p:txBody>
          <a:bodyPr anchor="b"/>
          <a:lstStyle>
            <a:lvl1pPr algn="ctr"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294662"/>
            <a:ext cx="13500497" cy="2433817"/>
          </a:xfrm>
        </p:spPr>
        <p:txBody>
          <a:bodyPr/>
          <a:lstStyle>
            <a:lvl1pPr marL="0" indent="0" algn="ctr">
              <a:buNone/>
              <a:defRPr sz="3530"/>
            </a:lvl1pPr>
            <a:lvl2pPr marL="671830" indent="0" algn="ctr">
              <a:buNone/>
              <a:defRPr sz="2940"/>
            </a:lvl2pPr>
            <a:lvl3pPr marL="1344295" indent="0" algn="ctr">
              <a:buNone/>
              <a:defRPr sz="2645"/>
            </a:lvl3pPr>
            <a:lvl4pPr marL="2016125" indent="0" algn="ctr">
              <a:buNone/>
              <a:defRPr sz="2350"/>
            </a:lvl4pPr>
            <a:lvl5pPr marL="2687955" indent="0" algn="ctr">
              <a:buNone/>
              <a:defRPr sz="2350"/>
            </a:lvl5pPr>
            <a:lvl6pPr marL="3360420" indent="0" algn="ctr">
              <a:buNone/>
              <a:defRPr sz="2350"/>
            </a:lvl6pPr>
            <a:lvl7pPr marL="4032250" indent="0" algn="ctr">
              <a:buNone/>
              <a:defRPr sz="2350"/>
            </a:lvl7pPr>
            <a:lvl8pPr marL="4704080" indent="0" algn="ctr">
              <a:buNone/>
              <a:defRPr sz="2350"/>
            </a:lvl8pPr>
            <a:lvl9pPr marL="5376545" indent="0" algn="ctr">
              <a:buNone/>
              <a:defRPr sz="2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36700"/>
            <a:ext cx="3881393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36700"/>
            <a:ext cx="11419171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13157"/>
            <a:ext cx="15525572" cy="4193259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46086"/>
            <a:ext cx="15525572" cy="2205136"/>
          </a:xfrm>
        </p:spPr>
        <p:txBody>
          <a:bodyPr/>
          <a:lstStyle>
            <a:lvl1pPr marL="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5pPr>
            <a:lvl6pPr marL="336042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8pPr>
            <a:lvl9pPr marL="537654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683500"/>
            <a:ext cx="7650282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683500"/>
            <a:ext cx="7650282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36701"/>
            <a:ext cx="15525572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71154"/>
            <a:ext cx="7615123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682228"/>
            <a:ext cx="7615123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71154"/>
            <a:ext cx="7652626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682228"/>
            <a:ext cx="765262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51424"/>
            <a:ext cx="9112836" cy="7163777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51424"/>
            <a:ext cx="9112836" cy="7163777"/>
          </a:xfrm>
        </p:spPr>
        <p:txBody>
          <a:bodyPr anchor="t"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60420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6545" indent="0">
              <a:buNone/>
              <a:defRPr sz="2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36701"/>
            <a:ext cx="1552557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683500"/>
            <a:ext cx="1552557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343247"/>
            <a:ext cx="607522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343660" rtl="0" eaLnBrk="1" latinLnBrk="0" hangingPunct="1">
        <a:lnSpc>
          <a:spcPct val="90000"/>
        </a:lnSpc>
        <a:spcBef>
          <a:spcPct val="0"/>
        </a:spcBef>
        <a:buNone/>
        <a:defRPr sz="64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15" indent="-335915" algn="l" defTabSz="1343660" rtl="0" eaLnBrk="1" latinLnBrk="0" hangingPunct="1">
        <a:lnSpc>
          <a:spcPct val="90000"/>
        </a:lnSpc>
        <a:spcBef>
          <a:spcPts val="1470"/>
        </a:spcBef>
        <a:buFont typeface="Arial" panose="020B060402020209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69633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71246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6042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654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tif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tif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tiff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tiff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tiff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tiff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tiff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tiff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tiff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tiff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tiff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8.tiff"/><Relationship Id="rId4" Type="http://schemas.openxmlformats.org/officeDocument/2006/relationships/image" Target="../media/image27.tiff"/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3" Type="http://schemas.openxmlformats.org/officeDocument/2006/relationships/image" Target="../media/image30.tiff"/><Relationship Id="rId2" Type="http://schemas.openxmlformats.org/officeDocument/2006/relationships/image" Target="../media/image3.png"/><Relationship Id="rId1" Type="http://schemas.openxmlformats.org/officeDocument/2006/relationships/image" Target="../media/image29.tif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5.tiff"/><Relationship Id="rId4" Type="http://schemas.openxmlformats.org/officeDocument/2006/relationships/image" Target="../media/image34.tiff"/><Relationship Id="rId3" Type="http://schemas.openxmlformats.org/officeDocument/2006/relationships/image" Target="../media/image33.tiff"/><Relationship Id="rId2" Type="http://schemas.openxmlformats.org/officeDocument/2006/relationships/image" Target="../media/image31.tiff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9.tiff"/><Relationship Id="rId4" Type="http://schemas.openxmlformats.org/officeDocument/2006/relationships/image" Target="../media/image38.tiff"/><Relationship Id="rId3" Type="http://schemas.openxmlformats.org/officeDocument/2006/relationships/image" Target="../media/image37.tiff"/><Relationship Id="rId2" Type="http://schemas.openxmlformats.org/officeDocument/2006/relationships/image" Target="../media/image3.png"/><Relationship Id="rId1" Type="http://schemas.openxmlformats.org/officeDocument/2006/relationships/image" Target="../media/image36.tiff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2.tiff"/><Relationship Id="rId3" Type="http://schemas.openxmlformats.org/officeDocument/2006/relationships/image" Target="../media/image41.tiff"/><Relationship Id="rId2" Type="http://schemas.openxmlformats.org/officeDocument/2006/relationships/image" Target="../media/image40.tiff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6.tiff"/><Relationship Id="rId4" Type="http://schemas.openxmlformats.org/officeDocument/2006/relationships/image" Target="../media/image45.tiff"/><Relationship Id="rId3" Type="http://schemas.openxmlformats.org/officeDocument/2006/relationships/image" Target="../media/image44.tiff"/><Relationship Id="rId2" Type="http://schemas.openxmlformats.org/officeDocument/2006/relationships/image" Target="../media/image43.tiff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0.tiff"/><Relationship Id="rId5" Type="http://schemas.openxmlformats.org/officeDocument/2006/relationships/image" Target="../media/image49.tiff"/><Relationship Id="rId4" Type="http://schemas.openxmlformats.org/officeDocument/2006/relationships/image" Target="../media/image48.tiff"/><Relationship Id="rId3" Type="http://schemas.openxmlformats.org/officeDocument/2006/relationships/image" Target="../media/image47.tiff"/><Relationship Id="rId2" Type="http://schemas.openxmlformats.org/officeDocument/2006/relationships/image" Target="../media/image43.tiff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tiff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tif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tif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tif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tif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9566"/>
            <a:ext cx="17958125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087496" y="5600712"/>
            <a:ext cx="9814623" cy="447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4621553" y="3687253"/>
            <a:ext cx="9685464" cy="175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en-US" altLang="zh-CN" sz="705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P4</a:t>
            </a:r>
            <a:r>
              <a:rPr lang="zh-CN" altLang="en-US" sz="705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7055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zh-CN" altLang="en-US" sz="7055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7907978" y="5735474"/>
            <a:ext cx="5785240" cy="60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262626"/>
              </a:buClr>
              <a:buSzPts val="2000"/>
            </a:pPr>
            <a:r>
              <a:rPr lang="ja-JP" altLang="en-US" sz="392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r>
              <a:rPr lang="zh-CN" altLang="en-US" sz="392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  <a:r>
              <a:rPr lang="en-US" altLang="zh-CN" sz="3920" dirty="0" err="1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vip</a:t>
            </a:r>
            <a:r>
              <a:rPr lang="zh-CN" altLang="en-US" sz="392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lang="zh-CN" altLang="en-US" sz="392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784294" y="9374735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</a:t>
            </a:r>
            <a:r>
              <a:rPr lang="ja-JP" altLang="en-US" sz="2000"/>
              <a:t>助教</a:t>
            </a:r>
            <a:r>
              <a:rPr lang="en-US" sz="2000" dirty="0"/>
              <a:t>Steven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399381"/>
            <a:ext cx="12858750" cy="8115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38" y="1167157"/>
            <a:ext cx="11446090" cy="85021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4" y="1404373"/>
            <a:ext cx="13527024" cy="1726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4" y="3554412"/>
            <a:ext cx="12818401" cy="4950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26257"/>
            <a:ext cx="10896600" cy="86068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00" y="1581150"/>
            <a:ext cx="13958565" cy="7277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48" y="2140153"/>
            <a:ext cx="14721569" cy="62608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611130"/>
            <a:ext cx="14581745" cy="7609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68703"/>
            <a:ext cx="14931346" cy="6334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48" y="1366425"/>
            <a:ext cx="9433560" cy="7826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1167157"/>
            <a:ext cx="9845040" cy="8346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7380224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>
                <a:solidFill>
                  <a:srgbClr val="595959"/>
                </a:solidFill>
              </a:rPr>
              <a:t>目录</a:t>
            </a:r>
            <a:endParaRPr lang="zh-CN" altLang="en-US" sz="4700">
              <a:solidFill>
                <a:srgbClr val="595959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46462" y="3502618"/>
            <a:ext cx="7245857" cy="298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0070" indent="-560070">
              <a:buFont typeface="Arial" panose="020B0604020202090204" pitchFamily="34" charset="0"/>
              <a:buChar char="•"/>
            </a:pPr>
            <a:r>
              <a:rPr lang="zh-CN" altLang="en-US" sz="6270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知识点整理</a:t>
            </a: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endParaRPr lang="zh-CN" altLang="en-US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r>
              <a:rPr lang="en-US" altLang="zh-CN" sz="6270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Q&amp;A</a:t>
            </a: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7" y="1968703"/>
            <a:ext cx="15962844" cy="3681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60" y="5650115"/>
            <a:ext cx="8412480" cy="42294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1251973"/>
            <a:ext cx="12868359" cy="79540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MLP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6" y="2941478"/>
            <a:ext cx="17008094" cy="49985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968703"/>
            <a:ext cx="14550240" cy="6938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1251973"/>
            <a:ext cx="4091334" cy="716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01" y="2441098"/>
            <a:ext cx="12460632" cy="5910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3" y="3172076"/>
            <a:ext cx="2693830" cy="774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84" y="4654787"/>
            <a:ext cx="2650272" cy="626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40" y="5923210"/>
            <a:ext cx="3601961" cy="6264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166" y="1462551"/>
            <a:ext cx="6410523" cy="8049303"/>
          </a:xfrm>
          <a:prstGeom prst="rect">
            <a:avLst/>
          </a:prstGeom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689" y="1995614"/>
            <a:ext cx="6072089" cy="7194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1" y="3354406"/>
            <a:ext cx="5565238" cy="4722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81" y="2781223"/>
            <a:ext cx="5515453" cy="46329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3" y="1463980"/>
            <a:ext cx="5565238" cy="47227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84" y="933482"/>
            <a:ext cx="8097680" cy="5103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23" y="7083653"/>
            <a:ext cx="6091761" cy="1976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09" y="5945648"/>
            <a:ext cx="7376955" cy="41349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3067" y="1618689"/>
            <a:ext cx="7626509" cy="3421623"/>
          </a:xfrm>
          <a:prstGeom prst="rect">
            <a:avLst/>
          </a:prstGeom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7" y="1341069"/>
            <a:ext cx="7981274" cy="4024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96" y="5909536"/>
            <a:ext cx="8200192" cy="3036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67" y="5365814"/>
            <a:ext cx="7981273" cy="417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3" y="1251973"/>
            <a:ext cx="8660845" cy="79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81" y="2095344"/>
            <a:ext cx="8792282" cy="6295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340" y="8517693"/>
            <a:ext cx="7850589" cy="1562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5" y="1263499"/>
            <a:ext cx="7048500" cy="568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75" y="1180771"/>
            <a:ext cx="10304480" cy="3793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40" y="5980127"/>
            <a:ext cx="8856103" cy="41004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328" y="3851261"/>
            <a:ext cx="6796525" cy="5462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365" y="0"/>
            <a:ext cx="17958297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66635" y="5601955"/>
            <a:ext cx="9814623" cy="4498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0;p23"/>
          <p:cNvSpPr/>
          <p:nvPr/>
        </p:nvSpPr>
        <p:spPr>
          <a:xfrm>
            <a:off x="0" y="1775385"/>
            <a:ext cx="6976121" cy="83248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2712721" y="2201477"/>
            <a:ext cx="12098944" cy="647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pPr marL="1119505" indent="-1119505">
              <a:buFont typeface="Arial" panose="020B0604020202090204" pitchFamily="34" charset="0"/>
              <a:buChar char="•"/>
            </a:pP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en-US" altLang="zh-CN" sz="392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ja-JP" altLang="en-US" sz="392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多层感知器</a:t>
            </a: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ja-JP" altLang="en-US" sz="392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反向传播</a:t>
            </a: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7888" y="759134"/>
            <a:ext cx="4208203" cy="105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27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</a:t>
            </a:r>
            <a:endParaRPr lang="en-US" sz="627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5" y="1263499"/>
            <a:ext cx="7048500" cy="5689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04" y="1263499"/>
            <a:ext cx="8190875" cy="2343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65" y="3946368"/>
            <a:ext cx="8053714" cy="2157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70" y="4352784"/>
            <a:ext cx="5733859" cy="157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65" y="6674665"/>
            <a:ext cx="5616674" cy="312765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9566"/>
            <a:ext cx="18000663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21088" y="5600712"/>
            <a:ext cx="9814623" cy="447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p23"/>
          <p:cNvSpPr/>
          <p:nvPr/>
        </p:nvSpPr>
        <p:spPr>
          <a:xfrm>
            <a:off x="1" y="1775384"/>
            <a:ext cx="6976120" cy="8304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7250101" y="4479913"/>
            <a:ext cx="4225011" cy="218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en-US" altLang="zh-CN" sz="12930" dirty="0">
                <a:solidFill>
                  <a:srgbClr val="3F3F3F"/>
                </a:solidFill>
              </a:rPr>
              <a:t>Q&amp;A</a:t>
            </a:r>
            <a:endParaRPr lang="en-US" altLang="zh-CN" sz="862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-9819"/>
            <a:ext cx="18000662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99060" y="4023413"/>
            <a:ext cx="5812810" cy="1539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05" dirty="0"/>
              <a:t>Thank</a:t>
            </a:r>
            <a:r>
              <a:rPr lang="zh-CN" altLang="en-US" sz="9405" dirty="0"/>
              <a:t> </a:t>
            </a:r>
            <a:r>
              <a:rPr lang="en-US" altLang="zh-CN" sz="9405" dirty="0"/>
              <a:t>you</a:t>
            </a:r>
            <a:endParaRPr lang="en-US" sz="940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2" y="3264289"/>
            <a:ext cx="16660038" cy="3552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74" y="1638179"/>
            <a:ext cx="13327875" cy="7589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6" y="1954941"/>
            <a:ext cx="15676606" cy="7036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6" y="1554729"/>
            <a:ext cx="14999207" cy="7570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6" y="1681283"/>
            <a:ext cx="6549231" cy="7416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180" y="2231441"/>
            <a:ext cx="6224172" cy="63029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altLang="ja-JP" sz="48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484888"/>
            <a:ext cx="13511059" cy="7849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我图网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</Words>
  <Application>WPS 文字</Application>
  <PresentationFormat>Custom</PresentationFormat>
  <Paragraphs>105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方正书宋_GBK</vt:lpstr>
      <vt:lpstr>Wingdings</vt:lpstr>
      <vt:lpstr>Arial</vt:lpstr>
      <vt:lpstr>Calibri</vt:lpstr>
      <vt:lpstr>Microsoft YaHei</vt:lpstr>
      <vt:lpstr>雅痞-简</vt:lpstr>
      <vt:lpstr>Helvetica Neue</vt:lpstr>
      <vt:lpstr>汉仪旗黑KW</vt:lpstr>
      <vt:lpstr>游ゴシック</vt:lpstr>
      <vt:lpstr>苹方-简</vt:lpstr>
      <vt:lpstr>微软雅黑</vt:lpstr>
      <vt:lpstr>宋体</vt:lpstr>
      <vt:lpstr>Arial Unicode MS</vt:lpstr>
      <vt:lpstr>Calibri Light</vt:lpstr>
      <vt:lpstr>等线</vt:lpstr>
      <vt:lpstr>汉仪中等线KW</vt:lpstr>
      <vt:lpstr>汉仪书宋二KW</vt:lpstr>
      <vt:lpstr>我图网​​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hry</cp:lastModifiedBy>
  <cp:revision>135</cp:revision>
  <cp:lastPrinted>2019-09-11T03:51:06Z</cp:lastPrinted>
  <dcterms:created xsi:type="dcterms:W3CDTF">2019-09-11T03:51:06Z</dcterms:created>
  <dcterms:modified xsi:type="dcterms:W3CDTF">2019-09-11T03:51:06Z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