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4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42690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23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18446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61105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137919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:p14="http://schemas.microsoft.com/office/powerpoint/2010/main" val="121770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dirty="0">
                <a:latin typeface="Open Sans"/>
                <a:ea typeface="Open Sans"/>
                <a:cs typeface="Open Sans"/>
                <a:sym typeface="Open Sans"/>
              </a:rPr>
              <a:t>Please make a copy!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File -&gt; Make a Copy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Remember to include a text file with each of your SQL queries in your project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submission</a:t>
            </a:r>
            <a:endParaRPr lang="en-US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altLang="zh-CN" sz="800" dirty="0" smtClean="0">
                <a:latin typeface="Open Sans"/>
                <a:ea typeface="Open Sans"/>
                <a:cs typeface="Open Sans"/>
                <a:sym typeface="Open Sans"/>
              </a:rPr>
              <a:t>Updatedv2: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CN" altLang="en-US" sz="800" dirty="0" smtClean="0">
                <a:latin typeface="Open Sans"/>
                <a:ea typeface="Open Sans"/>
                <a:cs typeface="Open Sans"/>
                <a:sym typeface="Open Sans"/>
              </a:rPr>
              <a:t>评审老师好：已经按照要求修改，所有</a:t>
            </a:r>
            <a:r>
              <a:rPr lang="en-US" altLang="zh-CN" sz="800" dirty="0" smtClean="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CN" altLang="en-US" sz="800" dirty="0" smtClean="0">
                <a:latin typeface="Open Sans"/>
                <a:ea typeface="Open Sans"/>
                <a:cs typeface="Open Sans"/>
                <a:sym typeface="Open Sans"/>
              </a:rPr>
              <a:t>个</a:t>
            </a:r>
            <a:r>
              <a:rPr lang="en-US" altLang="zh-CN" sz="800" dirty="0" err="1" smtClean="0">
                <a:latin typeface="Open Sans"/>
                <a:ea typeface="Open Sans"/>
                <a:cs typeface="Open Sans"/>
                <a:sym typeface="Open Sans"/>
              </a:rPr>
              <a:t>sql</a:t>
            </a:r>
            <a:r>
              <a:rPr lang="zh-CN" altLang="en-US" sz="800" dirty="0" smtClean="0">
                <a:latin typeface="Open Sans"/>
                <a:ea typeface="Open Sans"/>
                <a:cs typeface="Open Sans"/>
                <a:sym typeface="Open Sans"/>
              </a:rPr>
              <a:t>都附上了</a:t>
            </a:r>
            <a:r>
              <a:rPr lang="en-US" altLang="zh-CN" sz="800" dirty="0" err="1" smtClean="0">
                <a:latin typeface="Open Sans"/>
                <a:ea typeface="Open Sans"/>
                <a:cs typeface="Open Sans"/>
                <a:sym typeface="Open Sans"/>
              </a:rPr>
              <a:t>sql</a:t>
            </a:r>
            <a:r>
              <a:rPr lang="zh-CN" altLang="en-US" sz="800" dirty="0" smtClean="0">
                <a:latin typeface="Open Sans"/>
                <a:ea typeface="Open Sans"/>
                <a:cs typeface="Open Sans"/>
                <a:sym typeface="Open Sans"/>
              </a:rPr>
              <a:t>文件，请再次审阅，辛苦了。</a:t>
            </a:r>
            <a:endParaRPr lang="en-US" altLang="zh-CN" sz="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zh-CN" altLang="en-US" sz="800" dirty="0" smtClean="0">
                <a:latin typeface="Open Sans"/>
                <a:ea typeface="Open Sans"/>
                <a:cs typeface="Open Sans"/>
                <a:sym typeface="Open Sans"/>
              </a:rPr>
              <a:t>老孟</a:t>
            </a:r>
            <a:endParaRPr lang="en-US" altLang="zh-CN" sz="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altLang="zh-CN" sz="800" dirty="0" smtClean="0">
                <a:latin typeface="Open Sans"/>
                <a:ea typeface="Open Sans"/>
                <a:cs typeface="Open Sans"/>
                <a:sym typeface="Open Sans"/>
              </a:rPr>
              <a:t>---archive---</a:t>
            </a:r>
            <a:endParaRPr lang="en-US" altLang="zh-CN" sz="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zh-CN" altLang="en-US" sz="800" dirty="0" smtClean="0">
                <a:latin typeface="Open Sans"/>
                <a:ea typeface="Open Sans"/>
                <a:cs typeface="Open Sans"/>
                <a:sym typeface="Open Sans"/>
              </a:rPr>
              <a:t>评审</a:t>
            </a:r>
            <a:r>
              <a:rPr lang="zh-CN" altLang="en-US" sz="800" dirty="0" smtClean="0">
                <a:latin typeface="Open Sans"/>
                <a:ea typeface="Open Sans"/>
                <a:cs typeface="Open Sans"/>
                <a:sym typeface="Open Sans"/>
              </a:rPr>
              <a:t>老师好：</a:t>
            </a:r>
            <a:endParaRPr lang="en-US" altLang="zh-CN" sz="800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zh-CN" altLang="en-US" sz="800" dirty="0" smtClean="0">
                <a:latin typeface="Open Sans"/>
                <a:ea typeface="Open Sans"/>
                <a:cs typeface="Open Sans"/>
                <a:sym typeface="Open Sans"/>
              </a:rPr>
              <a:t>辛苦您对项目做评审，在做项目中遇到一个问题。在</a:t>
            </a:r>
            <a:r>
              <a:rPr lang="en-US" altLang="zh-CN" sz="800" dirty="0" smtClean="0">
                <a:latin typeface="Open Sans"/>
                <a:ea typeface="Open Sans"/>
                <a:cs typeface="Open Sans"/>
                <a:sym typeface="Open Sans"/>
              </a:rPr>
              <a:t>DB</a:t>
            </a:r>
            <a:r>
              <a:rPr lang="zh-CN" altLang="en-US" sz="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800" dirty="0" smtClean="0">
                <a:latin typeface="Open Sans"/>
                <a:ea typeface="Open Sans"/>
                <a:cs typeface="Open Sans"/>
                <a:sym typeface="Open Sans"/>
              </a:rPr>
              <a:t>Browser</a:t>
            </a:r>
            <a:r>
              <a:rPr lang="zh-CN" altLang="en-US" sz="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800" dirty="0" smtClean="0">
                <a:latin typeface="Open Sans"/>
                <a:ea typeface="Open Sans"/>
                <a:cs typeface="Open Sans"/>
                <a:sym typeface="Open Sans"/>
              </a:rPr>
              <a:t>SQLite</a:t>
            </a:r>
            <a:r>
              <a:rPr lang="zh-CN" altLang="en-US" sz="800" dirty="0" smtClean="0">
                <a:latin typeface="Open Sans"/>
                <a:ea typeface="Open Sans"/>
                <a:cs typeface="Open Sans"/>
                <a:sym typeface="Open Sans"/>
              </a:rPr>
              <a:t> 打开数据有乱码，设置改为了</a:t>
            </a:r>
            <a:r>
              <a:rPr lang="en-US" altLang="zh-CN" sz="800" dirty="0" smtClean="0">
                <a:latin typeface="Open Sans"/>
                <a:ea typeface="Open Sans"/>
                <a:cs typeface="Open Sans"/>
                <a:sym typeface="Open Sans"/>
              </a:rPr>
              <a:t>UTF-16</a:t>
            </a:r>
            <a:r>
              <a:rPr lang="zh-CN" altLang="en-US" sz="800" dirty="0" smtClean="0">
                <a:latin typeface="Open Sans"/>
                <a:ea typeface="Open Sans"/>
                <a:cs typeface="Open Sans"/>
                <a:sym typeface="Open Sans"/>
              </a:rPr>
              <a:t>也是乱码，请问怎么解决（倒是不影响完成项目，后面有些说明）</a:t>
            </a:r>
            <a:r>
              <a:rPr lang="zh-CN" altLang="en-US" sz="800" dirty="0" smtClean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问题</a:t>
            </a:r>
            <a:r>
              <a:rPr lang="en-US" altLang="zh-C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前</a:t>
            </a:r>
            <a:r>
              <a:rPr lang="en-US" altLang="zh-C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名订单金额、排名和发生日期</a:t>
            </a:r>
            <a:r>
              <a:rPr lang="e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59"/>
          <p:cNvSpPr txBox="1">
            <a:spLocks noGrp="1"/>
          </p:cNvSpPr>
          <p:nvPr>
            <p:ph type="body" idx="1"/>
          </p:nvPr>
        </p:nvSpPr>
        <p:spPr>
          <a:xfrm>
            <a:off x="7266039" y="795600"/>
            <a:ext cx="1877961" cy="4347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说明：</a:t>
            </a:r>
            <a:endParaRPr lang="en-US" altLang="zh-CN" sz="800" dirty="0" smtClean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Tx/>
              <a:buChar char="-"/>
            </a:pP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通过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筛选过滤出前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名的订单，因为原文件中有乱码，为了显示美观，在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Excel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中做了替换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sz="800" dirty="0" smtClean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Tx/>
              <a:buChar char="-"/>
            </a:pP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可以看出公司的最大订单金额近期稳步上涨。</a:t>
            </a:r>
            <a:endParaRPr lang="en-US" altLang="zh-CN" sz="800" dirty="0" smtClean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Tx/>
              <a:buChar char="-"/>
            </a:pP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因为</a:t>
            </a:r>
            <a:r>
              <a:rPr lang="en-US" altLang="zh-CN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mac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office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bug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问题，</a:t>
            </a:r>
            <a:r>
              <a:rPr lang="en-US" altLang="zh-CN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轴和</a:t>
            </a:r>
            <a:r>
              <a:rPr lang="en-US" altLang="zh-CN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轴标签及截图是在网上 </a:t>
            </a:r>
            <a:r>
              <a:rPr lang="en-US" altLang="zh-CN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office365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完成，有些粗糙请见谅。</a:t>
            </a:r>
            <a:endParaRPr lang="en-US" altLang="zh-CN" sz="800" dirty="0" smtClean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Tx/>
              <a:buChar char="-"/>
            </a:pP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做了更新，将一个订单中的所有物品做了加和。顺序为订单金额逆序。</a:t>
            </a:r>
            <a:endParaRPr lang="en" sz="8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72" y="1170122"/>
            <a:ext cx="6030579" cy="35129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266039" y="795600"/>
            <a:ext cx="1877961" cy="4347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lnSpc>
                <a:spcPts val="960"/>
              </a:lnSpc>
              <a:spcAft>
                <a:spcPts val="600"/>
              </a:spcAft>
              <a:buFontTx/>
              <a:buChar char="-"/>
            </a:pP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说明：</a:t>
            </a:r>
            <a:endParaRPr lang="en-US" altLang="zh-CN" sz="800" dirty="0" smtClean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lnSpc>
                <a:spcPts val="960"/>
              </a:lnSpc>
              <a:spcAft>
                <a:spcPts val="600"/>
              </a:spcAft>
              <a:buFontTx/>
              <a:buChar char="-"/>
            </a:pP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因为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乱码的原因，这里研究的是</a:t>
            </a:r>
            <a:r>
              <a:rPr lang="en-US" altLang="zh-CN" sz="8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Raclette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8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Courdavault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产品，而不是 </a:t>
            </a:r>
            <a:r>
              <a:rPr lang="en-US" altLang="zh-CN" sz="8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Cae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altLang="zh-CN" sz="8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Blaye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品类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sz="800" dirty="0" smtClean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lnSpc>
                <a:spcPts val="960"/>
              </a:lnSpc>
              <a:spcAft>
                <a:spcPts val="600"/>
              </a:spcAft>
              <a:buFontTx/>
              <a:buChar char="-"/>
            </a:pP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可以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看出</a:t>
            </a:r>
            <a:r>
              <a:rPr lang="en-US" altLang="zh-CN" sz="8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Raclette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8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Courdavault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购买频率和单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Bill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价值在增加（最后的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下降</a:t>
            </a:r>
            <a:r>
              <a:rPr lang="en-US" altLang="zh-CN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220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是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因为统计数据当月只统计了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天，会在后面处理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）。</a:t>
            </a:r>
            <a:endParaRPr lang="en-US" altLang="zh-CN" sz="800" dirty="0" smtClean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lnSpc>
                <a:spcPts val="960"/>
              </a:lnSpc>
              <a:spcAft>
                <a:spcPts val="600"/>
              </a:spcAft>
              <a:buFontTx/>
              <a:buChar char="-"/>
            </a:pP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可以看出在刚刚的</a:t>
            </a:r>
            <a:r>
              <a:rPr lang="en-US" altLang="zh-CN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2016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年</a:t>
            </a:r>
            <a:r>
              <a:rPr lang="en-US" altLang="zh-CN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月，销量有了大幅增加，需要引起注意。</a:t>
            </a:r>
            <a:endParaRPr lang="en-US" altLang="zh-CN" sz="800" dirty="0" smtClean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lnSpc>
                <a:spcPts val="960"/>
              </a:lnSpc>
              <a:spcAft>
                <a:spcPts val="600"/>
              </a:spcAft>
              <a:buFontTx/>
              <a:buChar char="-"/>
            </a:pP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因为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mac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office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bug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问题，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轴和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轴标签及截图是在网上 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office365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完成，有些粗糙请见谅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sz="8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问题</a:t>
            </a:r>
            <a:r>
              <a:rPr lang="en-US" altLang="zh-C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mr-IN" altLang="zh-C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600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Raclette</a:t>
            </a:r>
            <a:r>
              <a:rPr lang="en-US" altLang="zh-C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600" dirty="0" err="1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Courdavault</a:t>
            </a:r>
            <a:r>
              <a:rPr lang="en-US" altLang="zh-C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产品的每月销售额</a:t>
            </a:r>
            <a:endParaRPr lang="en"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0" y="978986"/>
            <a:ext cx="7018579" cy="39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9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266039" y="795600"/>
            <a:ext cx="1877961" cy="4347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说明：</a:t>
            </a:r>
            <a:endParaRPr lang="en-US" altLang="zh-CN" sz="800" dirty="0" smtClean="0">
              <a:solidFill>
                <a:srgbClr val="FF0000"/>
              </a:solidFill>
              <a:latin typeface="Open Sans"/>
              <a:ea typeface="Open Sans"/>
              <a:cs typeface="Open Sans"/>
            </a:endParaRPr>
          </a:p>
          <a:p>
            <a:pPr marL="171450" indent="-171450">
              <a:buFontTx/>
              <a:buChar char="-"/>
            </a:pP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用于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项目的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SQLite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实际是没有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date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格式的时间的，所以除了项目第三节提醒的时间函数不同外，也不能方便的实现时间的操作。比如这幅图中，最后的月份因为时间只包含了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5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天，所以数值很低。需要使用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SQLite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的比较方式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。</a:t>
            </a:r>
            <a:endParaRPr lang="en-US" altLang="zh-CN" sz="800" dirty="0" smtClean="0">
              <a:solidFill>
                <a:srgbClr val="FF0000"/>
              </a:solidFill>
              <a:latin typeface="Open Sans"/>
              <a:ea typeface="Open Sans"/>
              <a:cs typeface="Open Sans"/>
            </a:endParaRPr>
          </a:p>
          <a:p>
            <a:pPr marL="171450" indent="-171450">
              <a:buFontTx/>
              <a:buChar char="-"/>
            </a:pP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从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每月的收入来看，公司正在快速发展期，尤其是近半年涨势喜人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。</a:t>
            </a:r>
            <a:endParaRPr lang="en-US" altLang="zh-CN" sz="800" dirty="0" smtClean="0">
              <a:solidFill>
                <a:srgbClr val="FF0000"/>
              </a:solidFill>
              <a:latin typeface="Open Sans"/>
              <a:ea typeface="Open Sans"/>
              <a:cs typeface="Open Sans"/>
            </a:endParaRPr>
          </a:p>
          <a:p>
            <a:pPr marL="171450" indent="-171450">
              <a:buFontTx/>
              <a:buChar char="-"/>
            </a:pPr>
            <a:r>
              <a:rPr lang="en-US" altLang="zh-CN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X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轴为正向时间序列，月为区分。</a:t>
            </a:r>
            <a:endParaRPr lang="en-US" altLang="zh-CN" sz="800" dirty="0" smtClean="0">
              <a:solidFill>
                <a:srgbClr val="FF0000"/>
              </a:solidFill>
              <a:latin typeface="Open Sans"/>
              <a:ea typeface="Open Sans"/>
              <a:cs typeface="Open Sans"/>
            </a:endParaRPr>
          </a:p>
          <a:p>
            <a:pPr marL="171450" indent="-171450">
              <a:buFontTx/>
              <a:buChar char="-"/>
            </a:pP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因为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mac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office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bug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问题，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轴和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轴标签及截图是在网上 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office365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完成，有些粗糙请见谅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sz="8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问题</a:t>
            </a:r>
            <a:r>
              <a:rPr lang="en-US" altLang="zh-C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mr-IN" altLang="zh-C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平均每月销售额</a:t>
            </a:r>
            <a:r>
              <a:rPr 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7" y="947990"/>
            <a:ext cx="6999305" cy="40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617111" y="1186876"/>
            <a:ext cx="2526889" cy="39566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说明：</a:t>
            </a:r>
            <a:endParaRPr lang="en-US" altLang="zh-CN" sz="800" dirty="0" smtClean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Tx/>
              <a:buChar char="-"/>
            </a:pP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这里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是想找到前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名客户的订单趋势，因为乱码问题，正式数据就呈现出前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名没有乱码的客户趋势。相当于在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Q2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Q3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的基础上增加了子查询。先用这个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SQL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找出最重要的产品。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（首先用聚合看了付费最多的用户，</a:t>
            </a:r>
            <a:r>
              <a:rPr lang="en-US" altLang="zh-CN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SQL</a:t>
            </a: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略。）</a:t>
            </a:r>
            <a:endParaRPr lang="en-US" altLang="zh-CN" sz="800" dirty="0" smtClean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Tx/>
              <a:buChar char="-"/>
            </a:pPr>
            <a:r>
              <a:rPr lang="zh-CN" altLang="en-US" sz="800" dirty="0" smtClean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结果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（非乱码的）前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名是：</a:t>
            </a:r>
            <a:r>
              <a:rPr lang="en-US" altLang="zh-CN" sz="8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Raclette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8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Courdavault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Camembert </a:t>
            </a:r>
            <a:r>
              <a:rPr lang="en-US" altLang="zh-CN" sz="8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Pierrot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8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Tarte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au </a:t>
            </a:r>
            <a:r>
              <a:rPr lang="en-US" altLang="zh-CN" sz="8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sucre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Gnocchi di </a:t>
            </a:r>
            <a:r>
              <a:rPr lang="en-US" altLang="zh-CN" sz="8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nonna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Alice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、</a:t>
            </a:r>
            <a:r>
              <a:rPr lang="en-US" altLang="zh-CN" sz="8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Manjimup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Dried Apples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那么就可以使用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个子查询（每个对应一个产品），并将结果用</a:t>
            </a:r>
            <a:r>
              <a:rPr lang="en-US" altLang="zh-CN" sz="800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YearMonth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相等统一起来了（这个项目并不要求清理数据，可以使用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JOIN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而不是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LEFT JOIN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）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可以从结果看出来，前</a:t>
            </a:r>
            <a:r>
              <a:rPr lang="en-US" altLang="zh-CN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sz="80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个最重要的产品相当活跃，但是在涨势情况下波动较大，需要额外关注。</a:t>
            </a:r>
            <a:endParaRPr lang="en" sz="800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86876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问题</a:t>
            </a:r>
            <a:r>
              <a:rPr lang="en-US" altLang="zh-C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最终要的</a:t>
            </a:r>
            <a:r>
              <a:rPr lang="en-US" altLang="zh-CN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sz="16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名客户每月账单对比</a:t>
            </a:r>
            <a:r>
              <a:rPr lang="en-US" altLang="zh-C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altLang="zh-C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35" y="1287580"/>
            <a:ext cx="6489276" cy="37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76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623</Words>
  <Application>Microsoft Macintosh PowerPoint</Application>
  <PresentationFormat>全屏显示(16:9)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simple-light-2</vt:lpstr>
      <vt:lpstr>PowerPoint 演示文稿</vt:lpstr>
      <vt:lpstr>问题1 - 前10名订单金额、排名和发生日期  </vt:lpstr>
      <vt:lpstr>问题2 – Raclette Courdavault 产品的每月销售额</vt:lpstr>
      <vt:lpstr>问题3 – 平均每月销售额 </vt:lpstr>
      <vt:lpstr>问题4 -  最终要的5名客户每月账单对比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10</cp:revision>
  <dcterms:modified xsi:type="dcterms:W3CDTF">2019-01-13T07:33:21Z</dcterms:modified>
</cp:coreProperties>
</file>