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Anton"/>
      <p:regular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97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2" orient="horz"/>
        <p:guide pos="3840"/>
        <p:guide pos="16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Anton-regular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5" name="Google Shape;25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7" name="Google Shape;26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中位数，代表中等水平的人的KPI完成情况，根据这个情况指定KPI比较不容易被极端值影响</a:t>
            </a:r>
            <a:endParaRPr/>
          </a:p>
        </p:txBody>
      </p:sp>
      <p:sp>
        <p:nvSpPr>
          <p:cNvPr id="2688" name="Google Shape;268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1" name="Google Shape;27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3" name="Google Shape;27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8" name="Google Shape;27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0" name="Google Shape;27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考试控制难度系数，这个成绩应该越集中越好，因为只有这样我们才能明确是哪一点大家不清楚，才好对症下药，进行培训，如果成绩非常分散，说明大家掌握的参差不齐，培训也很难找到下手点，当然还有很多例子，比如机器零件也是离散程度越小越好</a:t>
            </a:r>
            <a:endParaRPr/>
          </a:p>
        </p:txBody>
      </p:sp>
      <p:sp>
        <p:nvSpPr>
          <p:cNvPr id="2741" name="Google Shape;274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6" name="Google Shape;27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0" name="Google Shape;27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2" name="Google Shape;27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4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6" name="Google Shape;279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需要担心的不是抽样本身，而是抽样方是否靠谱以及是否采用了正确的抽样方法。</a:t>
            </a:r>
            <a:endParaRPr/>
          </a:p>
        </p:txBody>
      </p:sp>
      <p:sp>
        <p:nvSpPr>
          <p:cNvPr id="2797" name="Google Shape;279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3" name="Google Shape;28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统计学上把两个或者多个看起来高度相关，但又不存在因果性的现象叫做伪相关。</a:t>
            </a:r>
            <a:endParaRPr/>
          </a:p>
        </p:txBody>
      </p:sp>
      <p:sp>
        <p:nvSpPr>
          <p:cNvPr id="2814" name="Google Shape;281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4" name="Google Shape;25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8" name="Google Shape;282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8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Google Shape;28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0" name="Google Shape;28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3" name="Google Shape;28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同学的分享建议包含：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哪些场景用到统计数字？</a:t>
            </a:r>
            <a:r>
              <a:rPr lang="zh-CN"/>
              <a:t>（如果没有，哪些场景可以使用？）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对你的工作是否有帮助？有怎样的帮助？</a:t>
            </a:r>
            <a:r>
              <a:rPr lang="zh-CN"/>
              <a:t>（如果没有，哪些场景使用了可以带来帮助？）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是否有误用的情况？</a:t>
            </a:r>
            <a:endParaRPr/>
          </a:p>
        </p:txBody>
      </p:sp>
      <p:sp>
        <p:nvSpPr>
          <p:cNvPr id="2854" name="Google Shape;28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4c09a6f18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5" name="Google Shape;2865;g4c09a6f18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6" name="Google Shape;2866;g4c09a6f18d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2" name="Google Shape;25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4" name="Google Shape;25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4" name="Google Shape;26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8" name="Google Shape;26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3" name="Google Shape;26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5" name="Google Shape;26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5" name="Google Shape;26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8636001" y="2500313"/>
            <a:ext cx="352425" cy="425450"/>
          </a:xfrm>
          <a:custGeom>
            <a:rect b="b" l="l" r="r" t="t"/>
            <a:pathLst>
              <a:path extrusionOk="0" h="268" w="222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36001" y="2500313"/>
            <a:ext cx="352425" cy="425450"/>
          </a:xfrm>
          <a:custGeom>
            <a:rect b="b" l="l" r="r" t="t"/>
            <a:pathLst>
              <a:path extrusionOk="0" h="268" w="222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293813" y="2203450"/>
            <a:ext cx="619125" cy="549275"/>
          </a:xfrm>
          <a:custGeom>
            <a:rect b="b" l="l" r="r" t="t"/>
            <a:pathLst>
              <a:path extrusionOk="0" h="346" w="39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293813" y="2203450"/>
            <a:ext cx="619125" cy="549275"/>
          </a:xfrm>
          <a:custGeom>
            <a:rect b="b" l="l" r="r" t="t"/>
            <a:pathLst>
              <a:path extrusionOk="0" h="346" w="39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273926" y="3038475"/>
            <a:ext cx="622300" cy="550863"/>
          </a:xfrm>
          <a:custGeom>
            <a:rect b="b" l="l" r="r" t="t"/>
            <a:pathLst>
              <a:path extrusionOk="0" h="347" w="392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7273926" y="3038475"/>
            <a:ext cx="622300" cy="550863"/>
          </a:xfrm>
          <a:custGeom>
            <a:rect b="b" l="l" r="r" t="t"/>
            <a:pathLst>
              <a:path extrusionOk="0" h="347" w="392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82651" y="4710113"/>
            <a:ext cx="620713" cy="560388"/>
          </a:xfrm>
          <a:custGeom>
            <a:rect b="b" l="l" r="r" t="t"/>
            <a:pathLst>
              <a:path extrusionOk="0" h="353" w="391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  <a:close/>
              </a:path>
            </a:pathLst>
          </a:custGeom>
          <a:solidFill>
            <a:srgbClr val="F4FC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882651" y="4710113"/>
            <a:ext cx="620713" cy="560388"/>
          </a:xfrm>
          <a:custGeom>
            <a:rect b="b" l="l" r="r" t="t"/>
            <a:pathLst>
              <a:path extrusionOk="0" h="353" w="391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043988" y="5410200"/>
            <a:ext cx="298450" cy="561975"/>
          </a:xfrm>
          <a:custGeom>
            <a:rect b="b" l="l" r="r" t="t"/>
            <a:pathLst>
              <a:path extrusionOk="0" h="354" w="188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043988" y="5410200"/>
            <a:ext cx="298450" cy="561975"/>
          </a:xfrm>
          <a:custGeom>
            <a:rect b="b" l="l" r="r" t="t"/>
            <a:pathLst>
              <a:path extrusionOk="0" h="354" w="188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3835401" y="2657475"/>
            <a:ext cx="604838" cy="277813"/>
          </a:xfrm>
          <a:custGeom>
            <a:rect b="b" l="l" r="r" t="t"/>
            <a:pathLst>
              <a:path extrusionOk="0" h="175" w="381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  <a:close/>
              </a:path>
            </a:pathLst>
          </a:custGeom>
          <a:solidFill>
            <a:srgbClr val="D6F3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3835401" y="2657475"/>
            <a:ext cx="604838" cy="277813"/>
          </a:xfrm>
          <a:custGeom>
            <a:rect b="b" l="l" r="r" t="t"/>
            <a:pathLst>
              <a:path extrusionOk="0" h="175" w="381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4738688" y="4262438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4738688" y="4262438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610226" y="3165475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5610226" y="3165475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302751" y="4678363"/>
            <a:ext cx="646113" cy="520700"/>
          </a:xfrm>
          <a:custGeom>
            <a:rect b="b" l="l" r="r" t="t"/>
            <a:pathLst>
              <a:path extrusionOk="0" h="328" w="407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  <a:close/>
              </a:path>
            </a:pathLst>
          </a:custGeom>
          <a:solidFill>
            <a:srgbClr val="E6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302751" y="4678363"/>
            <a:ext cx="646113" cy="520700"/>
          </a:xfrm>
          <a:custGeom>
            <a:rect b="b" l="l" r="r" t="t"/>
            <a:pathLst>
              <a:path extrusionOk="0" h="328" w="407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7421563" y="4029075"/>
            <a:ext cx="2525713" cy="1752600"/>
          </a:xfrm>
          <a:custGeom>
            <a:rect b="b" l="l" r="r" t="t"/>
            <a:pathLst>
              <a:path extrusionOk="0" h="1104" w="1591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  <a:close/>
              </a:path>
            </a:pathLst>
          </a:custGeom>
          <a:solidFill>
            <a:srgbClr val="C3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7421563" y="4029075"/>
            <a:ext cx="2525713" cy="1752600"/>
          </a:xfrm>
          <a:custGeom>
            <a:rect b="b" l="l" r="r" t="t"/>
            <a:pathLst>
              <a:path extrusionOk="0" h="1104" w="1591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3662363" y="4897438"/>
            <a:ext cx="552450" cy="355600"/>
          </a:xfrm>
          <a:custGeom>
            <a:rect b="b" l="l" r="r" t="t"/>
            <a:pathLst>
              <a:path extrusionOk="0" h="224" w="348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3662363" y="4897438"/>
            <a:ext cx="552450" cy="355600"/>
          </a:xfrm>
          <a:custGeom>
            <a:rect b="b" l="l" r="r" t="t"/>
            <a:pathLst>
              <a:path extrusionOk="0" h="224" w="348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119188" y="5232400"/>
            <a:ext cx="550863" cy="354013"/>
          </a:xfrm>
          <a:custGeom>
            <a:rect b="b" l="l" r="r" t="t"/>
            <a:pathLst>
              <a:path extrusionOk="0" h="223" w="347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119188" y="5232400"/>
            <a:ext cx="550863" cy="354013"/>
          </a:xfrm>
          <a:custGeom>
            <a:rect b="b" l="l" r="r" t="t"/>
            <a:pathLst>
              <a:path extrusionOk="0" h="223" w="347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239713" y="3433763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239713" y="3433763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063876" y="4756150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3063876" y="4756150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885826" y="2976563"/>
            <a:ext cx="1217613" cy="1722438"/>
          </a:xfrm>
          <a:custGeom>
            <a:rect b="b" l="l" r="r" t="t"/>
            <a:pathLst>
              <a:path extrusionOk="0" h="1085" w="767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885826" y="2976563"/>
            <a:ext cx="1217613" cy="1722438"/>
          </a:xfrm>
          <a:custGeom>
            <a:rect b="b" l="l" r="r" t="t"/>
            <a:pathLst>
              <a:path extrusionOk="0" h="1085" w="767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438901" y="3689350"/>
            <a:ext cx="1314450" cy="1174750"/>
          </a:xfrm>
          <a:custGeom>
            <a:rect b="b" l="l" r="r" t="t"/>
            <a:pathLst>
              <a:path extrusionOk="0" h="740" w="828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6438901" y="3689350"/>
            <a:ext cx="1314450" cy="1174750"/>
          </a:xfrm>
          <a:custGeom>
            <a:rect b="b" l="l" r="r" t="t"/>
            <a:pathLst>
              <a:path extrusionOk="0" h="740" w="828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7418388" y="4456113"/>
            <a:ext cx="504825" cy="719138"/>
          </a:xfrm>
          <a:custGeom>
            <a:rect b="b" l="l" r="r" t="t"/>
            <a:pathLst>
              <a:path extrusionOk="0" h="453" w="318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  <a:close/>
              </a:path>
            </a:pathLst>
          </a:custGeom>
          <a:solidFill>
            <a:srgbClr val="A6E2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7418388" y="4456113"/>
            <a:ext cx="504825" cy="719138"/>
          </a:xfrm>
          <a:custGeom>
            <a:rect b="b" l="l" r="r" t="t"/>
            <a:pathLst>
              <a:path extrusionOk="0" h="453" w="318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1844358" y="3833813"/>
            <a:ext cx="693738" cy="2455863"/>
          </a:xfrm>
          <a:custGeom>
            <a:rect b="b" l="l" r="r" t="t"/>
            <a:pathLst>
              <a:path extrusionOk="0" h="1547" w="437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  <a:close/>
              </a:path>
            </a:pathLst>
          </a:custGeom>
          <a:solidFill>
            <a:srgbClr val="73B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836738" y="3833813"/>
            <a:ext cx="693738" cy="2455863"/>
          </a:xfrm>
          <a:custGeom>
            <a:rect b="b" l="l" r="r" t="t"/>
            <a:pathLst>
              <a:path extrusionOk="0" h="1547" w="437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2141538" y="6238875"/>
            <a:ext cx="173038" cy="98425"/>
          </a:xfrm>
          <a:custGeom>
            <a:rect b="b" l="l" r="r" t="t"/>
            <a:pathLst>
              <a:path extrusionOk="0" h="62" w="109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2141538" y="6238875"/>
            <a:ext cx="173038" cy="98425"/>
          </a:xfrm>
          <a:custGeom>
            <a:rect b="b" l="l" r="r" t="t"/>
            <a:pathLst>
              <a:path extrusionOk="0" h="62" w="109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87351" y="5225733"/>
            <a:ext cx="1152525" cy="1003300"/>
          </a:xfrm>
          <a:custGeom>
            <a:rect b="b" l="l" r="r" t="t"/>
            <a:pathLst>
              <a:path extrusionOk="0" h="632" w="726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87351" y="5218113"/>
            <a:ext cx="1152525" cy="1003300"/>
          </a:xfrm>
          <a:custGeom>
            <a:rect b="b" l="l" r="r" t="t"/>
            <a:pathLst>
              <a:path extrusionOk="0" h="632" w="726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87351" y="5218113"/>
            <a:ext cx="854075" cy="1336675"/>
          </a:xfrm>
          <a:custGeom>
            <a:rect b="b" l="l" r="r" t="t"/>
            <a:pathLst>
              <a:path extrusionOk="0" h="842" w="538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387351" y="5218113"/>
            <a:ext cx="854075" cy="1336675"/>
          </a:xfrm>
          <a:custGeom>
            <a:rect b="b" l="l" r="r" t="t"/>
            <a:pathLst>
              <a:path extrusionOk="0" h="842" w="538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793751" y="6540500"/>
            <a:ext cx="53975" cy="34925"/>
          </a:xfrm>
          <a:custGeom>
            <a:rect b="b" l="l" r="r" t="t"/>
            <a:pathLst>
              <a:path extrusionOk="0" h="22" w="34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  <a:close/>
              </a:path>
            </a:pathLst>
          </a:custGeom>
          <a:solidFill>
            <a:srgbClr val="59B3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793751" y="6540500"/>
            <a:ext cx="53975" cy="34925"/>
          </a:xfrm>
          <a:custGeom>
            <a:rect b="b" l="l" r="r" t="t"/>
            <a:pathLst>
              <a:path extrusionOk="0" h="22" w="34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465388" y="3841433"/>
            <a:ext cx="742950" cy="2436813"/>
          </a:xfrm>
          <a:custGeom>
            <a:rect b="b" l="l" r="r" t="t"/>
            <a:pathLst>
              <a:path extrusionOk="0" h="1535" w="468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465388" y="3833813"/>
            <a:ext cx="742950" cy="2436813"/>
          </a:xfrm>
          <a:custGeom>
            <a:rect b="b" l="l" r="r" t="t"/>
            <a:pathLst>
              <a:path extrusionOk="0" h="1535" w="468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579813" y="5195888"/>
            <a:ext cx="1095375" cy="906463"/>
          </a:xfrm>
          <a:custGeom>
            <a:rect b="b" l="l" r="r" t="t"/>
            <a:pathLst>
              <a:path extrusionOk="0" h="571" w="69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  <a:close/>
              </a:path>
            </a:pathLst>
          </a:custGeom>
          <a:solidFill>
            <a:srgbClr val="78B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3579813" y="5195888"/>
            <a:ext cx="1095375" cy="906463"/>
          </a:xfrm>
          <a:custGeom>
            <a:rect b="b" l="l" r="r" t="t"/>
            <a:pathLst>
              <a:path extrusionOk="0" h="571" w="69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921126" y="5195888"/>
            <a:ext cx="754063" cy="965200"/>
          </a:xfrm>
          <a:custGeom>
            <a:rect b="b" l="l" r="r" t="t"/>
            <a:pathLst>
              <a:path extrusionOk="0" h="608" w="475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921126" y="5195888"/>
            <a:ext cx="754063" cy="965200"/>
          </a:xfrm>
          <a:custGeom>
            <a:rect b="b" l="l" r="r" t="t"/>
            <a:pathLst>
              <a:path extrusionOk="0" h="608" w="475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604963" y="5911850"/>
            <a:ext cx="231775" cy="473075"/>
          </a:xfrm>
          <a:custGeom>
            <a:rect b="b" l="l" r="r" t="t"/>
            <a:pathLst>
              <a:path extrusionOk="0" h="298" w="146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604963" y="5911850"/>
            <a:ext cx="231775" cy="473075"/>
          </a:xfrm>
          <a:custGeom>
            <a:rect b="b" l="l" r="r" t="t"/>
            <a:pathLst>
              <a:path extrusionOk="0" h="298" w="146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809751" y="6053138"/>
            <a:ext cx="331788" cy="185738"/>
          </a:xfrm>
          <a:custGeom>
            <a:rect b="b" l="l" r="r" t="t"/>
            <a:pathLst>
              <a:path extrusionOk="0" h="117" w="209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4489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809751" y="6053138"/>
            <a:ext cx="331788" cy="185738"/>
          </a:xfrm>
          <a:custGeom>
            <a:rect b="b" l="l" r="r" t="t"/>
            <a:pathLst>
              <a:path extrusionOk="0" h="117" w="209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773238" y="6142038"/>
            <a:ext cx="527050" cy="468313"/>
          </a:xfrm>
          <a:custGeom>
            <a:rect b="b" l="l" r="r" t="t"/>
            <a:pathLst>
              <a:path extrusionOk="0" h="295" w="332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  <a:close/>
              </a:path>
            </a:pathLst>
          </a:custGeom>
          <a:solidFill>
            <a:srgbClr val="47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773238" y="6142038"/>
            <a:ext cx="527050" cy="468313"/>
          </a:xfrm>
          <a:custGeom>
            <a:rect b="b" l="l" r="r" t="t"/>
            <a:pathLst>
              <a:path extrusionOk="0" h="295" w="332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649413" y="6037263"/>
            <a:ext cx="160338" cy="347663"/>
          </a:xfrm>
          <a:custGeom>
            <a:rect b="b" l="l" r="r" t="t"/>
            <a:pathLst>
              <a:path extrusionOk="0" h="219" w="101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649413" y="6037263"/>
            <a:ext cx="160338" cy="347663"/>
          </a:xfrm>
          <a:custGeom>
            <a:rect b="b" l="l" r="r" t="t"/>
            <a:pathLst>
              <a:path extrusionOk="0" h="219" w="101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2222501" y="6448425"/>
            <a:ext cx="28575" cy="26988"/>
          </a:xfrm>
          <a:custGeom>
            <a:rect b="b" l="l" r="r" t="t"/>
            <a:pathLst>
              <a:path extrusionOk="0" h="17" w="18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222501" y="6448425"/>
            <a:ext cx="28575" cy="26988"/>
          </a:xfrm>
          <a:custGeom>
            <a:rect b="b" l="l" r="r" t="t"/>
            <a:pathLst>
              <a:path extrusionOk="0" h="17" w="18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881313" y="6032500"/>
            <a:ext cx="85725" cy="176213"/>
          </a:xfrm>
          <a:custGeom>
            <a:rect b="b" l="l" r="r" t="t"/>
            <a:pathLst>
              <a:path extrusionOk="0" h="111" w="54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  <a:close/>
              </a:path>
            </a:pathLst>
          </a:custGeom>
          <a:solidFill>
            <a:srgbClr val="5D99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881313" y="6032500"/>
            <a:ext cx="85725" cy="176213"/>
          </a:xfrm>
          <a:custGeom>
            <a:rect b="b" l="l" r="r" t="t"/>
            <a:pathLst>
              <a:path extrusionOk="0" h="111" w="54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2951163" y="6205538"/>
            <a:ext cx="15875" cy="33338"/>
          </a:xfrm>
          <a:custGeom>
            <a:rect b="b" l="l" r="r" t="t"/>
            <a:pathLst>
              <a:path extrusionOk="0" h="21" w="1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  <a:close/>
              </a:path>
            </a:pathLst>
          </a:custGeom>
          <a:solidFill>
            <a:srgbClr val="4D91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2951163" y="6205538"/>
            <a:ext cx="15875" cy="33338"/>
          </a:xfrm>
          <a:custGeom>
            <a:rect b="b" l="l" r="r" t="t"/>
            <a:pathLst>
              <a:path extrusionOk="0" h="21" w="1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2251076" y="6408738"/>
            <a:ext cx="30163" cy="39688"/>
          </a:xfrm>
          <a:custGeom>
            <a:rect b="b" l="l" r="r" t="t"/>
            <a:pathLst>
              <a:path extrusionOk="0" h="25" w="19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  <a:close/>
              </a:path>
            </a:pathLst>
          </a:custGeom>
          <a:solidFill>
            <a:srgbClr val="4D8F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2251076" y="6408738"/>
            <a:ext cx="30163" cy="39688"/>
          </a:xfrm>
          <a:custGeom>
            <a:rect b="b" l="l" r="r" t="t"/>
            <a:pathLst>
              <a:path extrusionOk="0" h="25" w="19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232026" y="6435725"/>
            <a:ext cx="41275" cy="63500"/>
          </a:xfrm>
          <a:custGeom>
            <a:rect b="b" l="l" r="r" t="t"/>
            <a:pathLst>
              <a:path extrusionOk="0" h="40" w="26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  <a:close/>
              </a:path>
            </a:pathLst>
          </a:custGeom>
          <a:solidFill>
            <a:srgbClr val="458A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32026" y="6435725"/>
            <a:ext cx="41275" cy="63500"/>
          </a:xfrm>
          <a:custGeom>
            <a:rect b="b" l="l" r="r" t="t"/>
            <a:pathLst>
              <a:path extrusionOk="0" h="40" w="26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208338" y="5870575"/>
            <a:ext cx="268288" cy="330200"/>
          </a:xfrm>
          <a:custGeom>
            <a:rect b="b" l="l" r="r" t="t"/>
            <a:pathLst>
              <a:path extrusionOk="0" h="208" w="169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  <a:close/>
              </a:path>
            </a:pathLst>
          </a:custGeom>
          <a:solidFill>
            <a:srgbClr val="8CC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3208338" y="5870575"/>
            <a:ext cx="268288" cy="330200"/>
          </a:xfrm>
          <a:custGeom>
            <a:rect b="b" l="l" r="r" t="t"/>
            <a:pathLst>
              <a:path extrusionOk="0" h="208" w="169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960688" y="5954713"/>
            <a:ext cx="304800" cy="250825"/>
          </a:xfrm>
          <a:custGeom>
            <a:rect b="b" l="l" r="r" t="t"/>
            <a:pathLst>
              <a:path extrusionOk="0" h="158" w="192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  <a:close/>
              </a:path>
            </a:pathLst>
          </a:custGeom>
          <a:solidFill>
            <a:srgbClr val="5996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960688" y="5954713"/>
            <a:ext cx="304800" cy="250825"/>
          </a:xfrm>
          <a:custGeom>
            <a:rect b="b" l="l" r="r" t="t"/>
            <a:pathLst>
              <a:path extrusionOk="0" h="158" w="192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967038" y="6134100"/>
            <a:ext cx="309563" cy="346075"/>
          </a:xfrm>
          <a:custGeom>
            <a:rect b="b" l="l" r="r" t="t"/>
            <a:pathLst>
              <a:path extrusionOk="0" h="218" w="195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  <a:close/>
              </a:path>
            </a:pathLst>
          </a:custGeom>
          <a:solidFill>
            <a:srgbClr val="4A8E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967038" y="6134100"/>
            <a:ext cx="309563" cy="346075"/>
          </a:xfrm>
          <a:custGeom>
            <a:rect b="b" l="l" r="r" t="t"/>
            <a:pathLst>
              <a:path extrusionOk="0" h="218" w="195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265488" y="6075363"/>
            <a:ext cx="87313" cy="125413"/>
          </a:xfrm>
          <a:custGeom>
            <a:rect b="b" l="l" r="r" t="t"/>
            <a:pathLst>
              <a:path extrusionOk="0" h="79" w="55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  <a:close/>
              </a:path>
            </a:pathLst>
          </a:custGeom>
          <a:solidFill>
            <a:srgbClr val="5191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265488" y="6075363"/>
            <a:ext cx="87313" cy="125413"/>
          </a:xfrm>
          <a:custGeom>
            <a:rect b="b" l="l" r="r" t="t"/>
            <a:pathLst>
              <a:path extrusionOk="0" h="79" w="55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476626" y="5870575"/>
            <a:ext cx="103188" cy="88900"/>
          </a:xfrm>
          <a:custGeom>
            <a:rect b="b" l="l" r="r" t="t"/>
            <a:pathLst>
              <a:path extrusionOk="0" h="56" w="65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476626" y="5870575"/>
            <a:ext cx="103188" cy="88900"/>
          </a:xfrm>
          <a:custGeom>
            <a:rect b="b" l="l" r="r" t="t"/>
            <a:pathLst>
              <a:path extrusionOk="0" h="56" w="65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525838" y="5922963"/>
            <a:ext cx="395288" cy="365125"/>
          </a:xfrm>
          <a:custGeom>
            <a:rect b="b" l="l" r="r" t="t"/>
            <a:pathLst>
              <a:path extrusionOk="0" h="230" w="249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98C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525838" y="5922963"/>
            <a:ext cx="395288" cy="365125"/>
          </a:xfrm>
          <a:custGeom>
            <a:rect b="b" l="l" r="r" t="t"/>
            <a:pathLst>
              <a:path extrusionOk="0" h="230" w="249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775076" y="6102350"/>
            <a:ext cx="300038" cy="474663"/>
          </a:xfrm>
          <a:custGeom>
            <a:rect b="b" l="l" r="r" t="t"/>
            <a:pathLst>
              <a:path extrusionOk="0" h="299" w="189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  <a:close/>
              </a:path>
            </a:pathLst>
          </a:custGeom>
          <a:solidFill>
            <a:srgbClr val="49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775076" y="6102350"/>
            <a:ext cx="300038" cy="474663"/>
          </a:xfrm>
          <a:custGeom>
            <a:rect b="b" l="l" r="r" t="t"/>
            <a:pathLst>
              <a:path extrusionOk="0" h="299" w="189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352801" y="5870575"/>
            <a:ext cx="173038" cy="204788"/>
          </a:xfrm>
          <a:custGeom>
            <a:rect b="b" l="l" r="r" t="t"/>
            <a:pathLst>
              <a:path extrusionOk="0" h="129" w="109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  <a:close/>
              </a:path>
            </a:pathLst>
          </a:custGeom>
          <a:solidFill>
            <a:srgbClr val="A6CD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352801" y="5870575"/>
            <a:ext cx="173038" cy="204788"/>
          </a:xfrm>
          <a:custGeom>
            <a:rect b="b" l="l" r="r" t="t"/>
            <a:pathLst>
              <a:path extrusionOk="0" h="129" w="109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116263" y="6200775"/>
            <a:ext cx="223838" cy="396875"/>
          </a:xfrm>
          <a:custGeom>
            <a:rect b="b" l="l" r="r" t="t"/>
            <a:pathLst>
              <a:path extrusionOk="0" h="250" w="141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  <a:close/>
              </a:path>
            </a:pathLst>
          </a:custGeom>
          <a:solidFill>
            <a:srgbClr val="5195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116263" y="6200775"/>
            <a:ext cx="223838" cy="396875"/>
          </a:xfrm>
          <a:custGeom>
            <a:rect b="b" l="l" r="r" t="t"/>
            <a:pathLst>
              <a:path extrusionOk="0" h="250" w="141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276601" y="5959475"/>
            <a:ext cx="434975" cy="392113"/>
          </a:xfrm>
          <a:custGeom>
            <a:rect b="b" l="l" r="r" t="t"/>
            <a:pathLst>
              <a:path extrusionOk="0" h="247" w="274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  <a:close/>
              </a:path>
            </a:pathLst>
          </a:custGeom>
          <a:solidFill>
            <a:srgbClr val="5A99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276601" y="5959475"/>
            <a:ext cx="434975" cy="392113"/>
          </a:xfrm>
          <a:custGeom>
            <a:rect b="b" l="l" r="r" t="t"/>
            <a:pathLst>
              <a:path extrusionOk="0" h="247" w="274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76938" y="4817247"/>
            <a:ext cx="1260475" cy="1162050"/>
          </a:xfrm>
          <a:custGeom>
            <a:rect b="b" l="l" r="r" t="t"/>
            <a:pathLst>
              <a:path extrusionOk="0" h="732" w="794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  <a:close/>
              </a:path>
            </a:pathLst>
          </a:custGeom>
          <a:solidFill>
            <a:srgbClr val="7DBD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976938" y="4808538"/>
            <a:ext cx="1260475" cy="1162050"/>
          </a:xfrm>
          <a:custGeom>
            <a:rect b="b" l="l" r="r" t="t"/>
            <a:pathLst>
              <a:path extrusionOk="0" h="732" w="794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910910" y="4817247"/>
            <a:ext cx="1212850" cy="1438275"/>
          </a:xfrm>
          <a:custGeom>
            <a:rect b="b" l="l" r="r" t="t"/>
            <a:pathLst>
              <a:path extrusionOk="0" h="906" w="764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  <a:close/>
              </a:path>
            </a:pathLst>
          </a:custGeom>
          <a:solidFill>
            <a:srgbClr val="9EC9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902201" y="4808538"/>
            <a:ext cx="1212850" cy="1438275"/>
          </a:xfrm>
          <a:custGeom>
            <a:rect b="b" l="l" r="r" t="t"/>
            <a:pathLst>
              <a:path extrusionOk="0" h="906" w="764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040313" y="5900738"/>
            <a:ext cx="290513" cy="276225"/>
          </a:xfrm>
          <a:custGeom>
            <a:rect b="b" l="l" r="r" t="t"/>
            <a:pathLst>
              <a:path extrusionOk="0" h="174" w="183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  <a:close/>
              </a:path>
            </a:pathLst>
          </a:custGeom>
          <a:solidFill>
            <a:srgbClr val="6BA2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040313" y="5900738"/>
            <a:ext cx="290513" cy="276225"/>
          </a:xfrm>
          <a:custGeom>
            <a:rect b="b" l="l" r="r" t="t"/>
            <a:pathLst>
              <a:path extrusionOk="0" h="174" w="183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457826" y="4825956"/>
            <a:ext cx="657225" cy="1354138"/>
          </a:xfrm>
          <a:custGeom>
            <a:rect b="b" l="l" r="r" t="t"/>
            <a:pathLst>
              <a:path extrusionOk="0" h="853" w="414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  <a:close/>
              </a:path>
            </a:pathLst>
          </a:custGeom>
          <a:solidFill>
            <a:srgbClr val="6EB8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5457826" y="4808538"/>
            <a:ext cx="657225" cy="1354138"/>
          </a:xfrm>
          <a:custGeom>
            <a:rect b="b" l="l" r="r" t="t"/>
            <a:pathLst>
              <a:path extrusionOk="0" h="853" w="414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145463" y="5710238"/>
            <a:ext cx="663575" cy="1166813"/>
          </a:xfrm>
          <a:custGeom>
            <a:rect b="b" l="l" r="r" t="t"/>
            <a:pathLst>
              <a:path extrusionOk="0" h="735" w="418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  <a:close/>
              </a:path>
            </a:pathLst>
          </a:custGeom>
          <a:solidFill>
            <a:srgbClr val="D3E4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145463" y="5710238"/>
            <a:ext cx="663575" cy="1166813"/>
          </a:xfrm>
          <a:custGeom>
            <a:rect b="b" l="l" r="r" t="t"/>
            <a:pathLst>
              <a:path extrusionOk="0" h="735" w="418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656513" y="5710238"/>
            <a:ext cx="1152525" cy="698500"/>
          </a:xfrm>
          <a:custGeom>
            <a:rect b="b" l="l" r="r" t="t"/>
            <a:pathLst>
              <a:path extrusionOk="0" h="440" w="726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  <a:close/>
              </a:path>
            </a:pathLst>
          </a:custGeom>
          <a:solidFill>
            <a:srgbClr val="B9D7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656513" y="5710238"/>
            <a:ext cx="1152525" cy="698500"/>
          </a:xfrm>
          <a:custGeom>
            <a:rect b="b" l="l" r="r" t="t"/>
            <a:pathLst>
              <a:path extrusionOk="0" h="440" w="726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539876" y="5911850"/>
            <a:ext cx="109538" cy="125413"/>
          </a:xfrm>
          <a:custGeom>
            <a:rect b="b" l="l" r="r" t="t"/>
            <a:pathLst>
              <a:path extrusionOk="0" h="79" w="69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539876" y="5911850"/>
            <a:ext cx="109538" cy="125413"/>
          </a:xfrm>
          <a:custGeom>
            <a:rect b="b" l="l" r="r" t="t"/>
            <a:pathLst>
              <a:path extrusionOk="0" h="79" w="69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736726" y="6384925"/>
            <a:ext cx="115888" cy="255588"/>
          </a:xfrm>
          <a:custGeom>
            <a:rect b="b" l="l" r="r" t="t"/>
            <a:pathLst>
              <a:path extrusionOk="0" h="161" w="73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736726" y="6384925"/>
            <a:ext cx="115888" cy="255588"/>
          </a:xfrm>
          <a:custGeom>
            <a:rect b="b" l="l" r="r" t="t"/>
            <a:pathLst>
              <a:path extrusionOk="0" h="161" w="73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241426" y="5965825"/>
            <a:ext cx="531813" cy="665163"/>
          </a:xfrm>
          <a:custGeom>
            <a:rect b="b" l="l" r="r" t="t"/>
            <a:pathLst>
              <a:path extrusionOk="0" h="419" w="335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  <a:close/>
              </a:path>
            </a:pathLst>
          </a:custGeom>
          <a:solidFill>
            <a:srgbClr val="498E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1241426" y="5965825"/>
            <a:ext cx="531813" cy="665163"/>
          </a:xfrm>
          <a:custGeom>
            <a:rect b="b" l="l" r="r" t="t"/>
            <a:pathLst>
              <a:path extrusionOk="0" h="419" w="335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847726" y="6221413"/>
            <a:ext cx="698500" cy="442913"/>
          </a:xfrm>
          <a:custGeom>
            <a:rect b="b" l="l" r="r" t="t"/>
            <a:pathLst>
              <a:path extrusionOk="0" h="279" w="44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47726" y="6221413"/>
            <a:ext cx="698500" cy="442913"/>
          </a:xfrm>
          <a:custGeom>
            <a:rect b="b" l="l" r="r" t="t"/>
            <a:pathLst>
              <a:path extrusionOk="0" h="279" w="44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823913" y="6554788"/>
            <a:ext cx="455613" cy="125413"/>
          </a:xfrm>
          <a:custGeom>
            <a:rect b="b" l="l" r="r" t="t"/>
            <a:pathLst>
              <a:path extrusionOk="0" h="79" w="287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close/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  <a:close/>
              </a:path>
            </a:pathLst>
          </a:custGeom>
          <a:solidFill>
            <a:srgbClr val="43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823913" y="6554788"/>
            <a:ext cx="455613" cy="125413"/>
          </a:xfrm>
          <a:custGeom>
            <a:rect b="b" l="l" r="r" t="t"/>
            <a:pathLst>
              <a:path extrusionOk="0" h="79" w="287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1617326" y="6338888"/>
            <a:ext cx="33338" cy="17463"/>
          </a:xfrm>
          <a:custGeom>
            <a:rect b="b" l="l" r="r" t="t"/>
            <a:pathLst>
              <a:path extrusionOk="0" h="11" w="21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  <a:close/>
              </a:path>
            </a:pathLst>
          </a:custGeom>
          <a:solidFill>
            <a:srgbClr val="C2DCE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1617326" y="6338888"/>
            <a:ext cx="33338" cy="17463"/>
          </a:xfrm>
          <a:custGeom>
            <a:rect b="b" l="l" r="r" t="t"/>
            <a:pathLst>
              <a:path extrusionOk="0" h="11" w="21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0209213" y="4019550"/>
            <a:ext cx="1184275" cy="2454275"/>
          </a:xfrm>
          <a:custGeom>
            <a:rect b="b" l="l" r="r" t="t"/>
            <a:pathLst>
              <a:path extrusionOk="0" h="1546" w="746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  <a:close/>
              </a:path>
            </a:pathLst>
          </a:custGeom>
          <a:solidFill>
            <a:srgbClr val="93C4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0209213" y="4019550"/>
            <a:ext cx="1184275" cy="2454275"/>
          </a:xfrm>
          <a:custGeom>
            <a:rect b="b" l="l" r="r" t="t"/>
            <a:pathLst>
              <a:path extrusionOk="0" h="1546" w="746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11210926" y="4019550"/>
            <a:ext cx="836613" cy="2328863"/>
          </a:xfrm>
          <a:custGeom>
            <a:rect b="b" l="l" r="r" t="t"/>
            <a:pathLst>
              <a:path extrusionOk="0" h="1467" w="527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  <a:close/>
              </a:path>
            </a:pathLst>
          </a:custGeom>
          <a:solidFill>
            <a:srgbClr val="85BF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1223626" y="4019550"/>
            <a:ext cx="836613" cy="2328863"/>
          </a:xfrm>
          <a:custGeom>
            <a:rect b="b" l="l" r="r" t="t"/>
            <a:pathLst>
              <a:path extrusionOk="0" h="1467" w="527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032876" y="4019550"/>
            <a:ext cx="2190750" cy="2417763"/>
          </a:xfrm>
          <a:custGeom>
            <a:rect b="b" l="l" r="r" t="t"/>
            <a:pathLst>
              <a:path extrusionOk="0" h="1523" w="138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  <a:close/>
              </a:path>
            </a:pathLst>
          </a:custGeom>
          <a:solidFill>
            <a:srgbClr val="51B2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9032876" y="4019550"/>
            <a:ext cx="2190750" cy="2417763"/>
          </a:xfrm>
          <a:custGeom>
            <a:rect b="b" l="l" r="r" t="t"/>
            <a:pathLst>
              <a:path extrusionOk="0" h="1523" w="138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8474076" y="6657975"/>
            <a:ext cx="317500" cy="219075"/>
          </a:xfrm>
          <a:custGeom>
            <a:rect b="b" l="l" r="r" t="t"/>
            <a:pathLst>
              <a:path extrusionOk="0" h="138" w="20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  <a:close/>
              </a:path>
            </a:pathLst>
          </a:custGeom>
          <a:solidFill>
            <a:srgbClr val="E1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474076" y="6657975"/>
            <a:ext cx="317500" cy="219075"/>
          </a:xfrm>
          <a:custGeom>
            <a:rect b="b" l="l" r="r" t="t"/>
            <a:pathLst>
              <a:path extrusionOk="0" h="138" w="20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8748713" y="6867525"/>
            <a:ext cx="25400" cy="9525"/>
          </a:xfrm>
          <a:custGeom>
            <a:rect b="b" l="l" r="r" t="t"/>
            <a:pathLst>
              <a:path extrusionOk="0" h="6" w="16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  <a:close/>
              </a:path>
            </a:pathLst>
          </a:custGeom>
          <a:solidFill>
            <a:srgbClr val="59A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748713" y="6867525"/>
            <a:ext cx="25400" cy="9525"/>
          </a:xfrm>
          <a:custGeom>
            <a:rect b="b" l="l" r="r" t="t"/>
            <a:pathLst>
              <a:path extrusionOk="0" h="6" w="16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8740776" y="6867525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8740776" y="6867525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447088" y="6788150"/>
            <a:ext cx="301625" cy="88900"/>
          </a:xfrm>
          <a:custGeom>
            <a:rect b="b" l="l" r="r" t="t"/>
            <a:pathLst>
              <a:path extrusionOk="0" h="56" w="19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447088" y="6788150"/>
            <a:ext cx="301625" cy="88900"/>
          </a:xfrm>
          <a:custGeom>
            <a:rect b="b" l="l" r="r" t="t"/>
            <a:pathLst>
              <a:path extrusionOk="0" h="56" w="19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8375651" y="6550025"/>
            <a:ext cx="138113" cy="327025"/>
          </a:xfrm>
          <a:custGeom>
            <a:rect b="b" l="l" r="r" t="t"/>
            <a:pathLst>
              <a:path extrusionOk="0" h="206" w="87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  <a:close/>
              </a:path>
            </a:pathLst>
          </a:custGeom>
          <a:solidFill>
            <a:srgbClr val="BBD9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8375651" y="6550025"/>
            <a:ext cx="138113" cy="327025"/>
          </a:xfrm>
          <a:custGeom>
            <a:rect b="b" l="l" r="r" t="t"/>
            <a:pathLst>
              <a:path extrusionOk="0" h="206" w="87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8513763" y="6553200"/>
            <a:ext cx="1304925" cy="323850"/>
          </a:xfrm>
          <a:custGeom>
            <a:rect b="b" l="l" r="r" t="t"/>
            <a:pathLst>
              <a:path extrusionOk="0" h="204" w="822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  <a:close/>
              </a:path>
            </a:pathLst>
          </a:custGeom>
          <a:solidFill>
            <a:srgbClr val="DD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8513763" y="6553200"/>
            <a:ext cx="1304925" cy="323850"/>
          </a:xfrm>
          <a:custGeom>
            <a:rect b="b" l="l" r="r" t="t"/>
            <a:pathLst>
              <a:path extrusionOk="0" h="204" w="822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9774238" y="6745288"/>
            <a:ext cx="44450" cy="131763"/>
          </a:xfrm>
          <a:custGeom>
            <a:rect b="b" l="l" r="r" t="t"/>
            <a:pathLst>
              <a:path extrusionOk="0" h="83" w="28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  <a:close/>
              </a:path>
            </a:pathLst>
          </a:custGeom>
          <a:solidFill>
            <a:srgbClr val="6CB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9774238" y="6745288"/>
            <a:ext cx="44450" cy="131763"/>
          </a:xfrm>
          <a:custGeom>
            <a:rect b="b" l="l" r="r" t="t"/>
            <a:pathLst>
              <a:path extrusionOk="0" h="83" w="28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9480551" y="6745288"/>
            <a:ext cx="333375" cy="131763"/>
          </a:xfrm>
          <a:custGeom>
            <a:rect b="b" l="l" r="r" t="t"/>
            <a:pathLst>
              <a:path extrusionOk="0" h="83" w="21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  <a:close/>
              </a:path>
            </a:pathLst>
          </a:custGeom>
          <a:solidFill>
            <a:srgbClr val="5AA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9480551" y="6745288"/>
            <a:ext cx="333375" cy="131763"/>
          </a:xfrm>
          <a:custGeom>
            <a:rect b="b" l="l" r="r" t="t"/>
            <a:pathLst>
              <a:path extrusionOk="0" h="83" w="21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8375651" y="6550025"/>
            <a:ext cx="171450" cy="107950"/>
          </a:xfrm>
          <a:custGeom>
            <a:rect b="b" l="l" r="r" t="t"/>
            <a:pathLst>
              <a:path extrusionOk="0" h="68" w="108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  <a:close/>
              </a:path>
            </a:pathLst>
          </a:custGeom>
          <a:solidFill>
            <a:srgbClr val="B8D9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8375651" y="6550025"/>
            <a:ext cx="171450" cy="107950"/>
          </a:xfrm>
          <a:custGeom>
            <a:rect b="b" l="l" r="r" t="t"/>
            <a:pathLst>
              <a:path extrusionOk="0" h="68" w="108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9817101" y="6572250"/>
            <a:ext cx="1588" cy="207963"/>
          </a:xfrm>
          <a:custGeom>
            <a:rect b="b" l="l" r="r" t="t"/>
            <a:pathLst>
              <a:path extrusionOk="0" h="131" w="1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  <a:close/>
              </a:path>
            </a:pathLst>
          </a:custGeom>
          <a:solidFill>
            <a:srgbClr val="D2EF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9817101" y="6572250"/>
            <a:ext cx="1588" cy="207963"/>
          </a:xfrm>
          <a:custGeom>
            <a:rect b="b" l="l" r="r" t="t"/>
            <a:pathLst>
              <a:path extrusionOk="0" h="131" w="1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9818688" y="6778625"/>
            <a:ext cx="1588" cy="98425"/>
          </a:xfrm>
          <a:custGeom>
            <a:rect b="b" l="l" r="r" t="t"/>
            <a:pathLst>
              <a:path extrusionOk="0" h="62" w="1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68B0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9818688" y="6778625"/>
            <a:ext cx="1588" cy="98425"/>
          </a:xfrm>
          <a:custGeom>
            <a:rect b="b" l="l" r="r" t="t"/>
            <a:pathLst>
              <a:path extrusionOk="0" h="62" w="1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1650663" y="6186488"/>
            <a:ext cx="522288" cy="342900"/>
          </a:xfrm>
          <a:custGeom>
            <a:rect b="b" l="l" r="r" t="t"/>
            <a:pathLst>
              <a:path extrusionOk="0" h="216" w="329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  <a:close/>
              </a:path>
            </a:pathLst>
          </a:custGeom>
          <a:solidFill>
            <a:srgbClr val="DB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11650663" y="6186488"/>
            <a:ext cx="522288" cy="342900"/>
          </a:xfrm>
          <a:custGeom>
            <a:rect b="b" l="l" r="r" t="t"/>
            <a:pathLst>
              <a:path extrusionOk="0" h="216" w="329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1644313" y="6354763"/>
            <a:ext cx="20638" cy="9525"/>
          </a:xfrm>
          <a:custGeom>
            <a:rect b="b" l="l" r="r" t="t"/>
            <a:pathLst>
              <a:path extrusionOk="0" h="6" w="13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  <a:close/>
              </a:path>
            </a:pathLst>
          </a:custGeom>
          <a:solidFill>
            <a:srgbClr val="A9D1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1644313" y="6354763"/>
            <a:ext cx="20638" cy="9525"/>
          </a:xfrm>
          <a:custGeom>
            <a:rect b="b" l="l" r="r" t="t"/>
            <a:pathLst>
              <a:path extrusionOk="0" h="6" w="13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11077576" y="6480175"/>
            <a:ext cx="227013" cy="396875"/>
          </a:xfrm>
          <a:custGeom>
            <a:rect b="b" l="l" r="r" t="t"/>
            <a:pathLst>
              <a:path extrusionOk="0" h="250" w="143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  <a:close/>
              </a:path>
            </a:pathLst>
          </a:custGeom>
          <a:solidFill>
            <a:srgbClr val="9DC8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1077576" y="6480175"/>
            <a:ext cx="227013" cy="396875"/>
          </a:xfrm>
          <a:custGeom>
            <a:rect b="b" l="l" r="r" t="t"/>
            <a:pathLst>
              <a:path extrusionOk="0" h="250" w="143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1277601" y="6513513"/>
            <a:ext cx="223838" cy="363538"/>
          </a:xfrm>
          <a:custGeom>
            <a:rect b="b" l="l" r="r" t="t"/>
            <a:pathLst>
              <a:path extrusionOk="0" h="229" w="141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1277601" y="6513513"/>
            <a:ext cx="223838" cy="363538"/>
          </a:xfrm>
          <a:custGeom>
            <a:rect b="b" l="l" r="r" t="t"/>
            <a:pathLst>
              <a:path extrusionOk="0" h="229" w="141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1142663" y="6473825"/>
            <a:ext cx="60325" cy="158750"/>
          </a:xfrm>
          <a:custGeom>
            <a:rect b="b" l="l" r="r" t="t"/>
            <a:pathLst>
              <a:path extrusionOk="0" h="100" w="38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1142663" y="6473825"/>
            <a:ext cx="60325" cy="158750"/>
          </a:xfrm>
          <a:custGeom>
            <a:rect b="b" l="l" r="r" t="t"/>
            <a:pathLst>
              <a:path extrusionOk="0" h="100" w="38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1498263" y="6862763"/>
            <a:ext cx="4763" cy="14288"/>
          </a:xfrm>
          <a:custGeom>
            <a:rect b="b" l="l" r="r" t="t"/>
            <a:pathLst>
              <a:path extrusionOk="0" h="9" w="3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  <a:close/>
              </a:path>
            </a:pathLst>
          </a:custGeom>
          <a:solidFill>
            <a:srgbClr val="8BB8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11498263" y="6862763"/>
            <a:ext cx="4763" cy="14288"/>
          </a:xfrm>
          <a:custGeom>
            <a:rect b="b" l="l" r="r" t="t"/>
            <a:pathLst>
              <a:path extrusionOk="0" h="9" w="3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1185526" y="6227763"/>
            <a:ext cx="185738" cy="307975"/>
          </a:xfrm>
          <a:custGeom>
            <a:rect b="b" l="l" r="r" t="t"/>
            <a:pathLst>
              <a:path extrusionOk="0" h="194" w="117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  <a:close/>
              </a:path>
            </a:pathLst>
          </a:custGeom>
          <a:solidFill>
            <a:srgbClr val="86BD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526" y="6227763"/>
            <a:ext cx="185738" cy="307975"/>
          </a:xfrm>
          <a:custGeom>
            <a:rect b="b" l="l" r="r" t="t"/>
            <a:pathLst>
              <a:path extrusionOk="0" h="194" w="117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10510838" y="6423025"/>
            <a:ext cx="549275" cy="454025"/>
          </a:xfrm>
          <a:custGeom>
            <a:rect b="b" l="l" r="r" t="t"/>
            <a:pathLst>
              <a:path extrusionOk="0" h="286" w="346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  <a:close/>
              </a:path>
            </a:pathLst>
          </a:custGeom>
          <a:solidFill>
            <a:srgbClr val="E8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0510838" y="6423025"/>
            <a:ext cx="549275" cy="454025"/>
          </a:xfrm>
          <a:custGeom>
            <a:rect b="b" l="l" r="r" t="t"/>
            <a:pathLst>
              <a:path extrusionOk="0" h="286" w="346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1047413" y="6632575"/>
            <a:ext cx="95250" cy="244475"/>
          </a:xfrm>
          <a:custGeom>
            <a:rect b="b" l="l" r="r" t="t"/>
            <a:pathLst>
              <a:path extrusionOk="0" h="154" w="6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  <a:close/>
              </a:path>
            </a:pathLst>
          </a:custGeom>
          <a:solidFill>
            <a:srgbClr val="9FC9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11047413" y="6632575"/>
            <a:ext cx="95250" cy="244475"/>
          </a:xfrm>
          <a:custGeom>
            <a:rect b="b" l="l" r="r" t="t"/>
            <a:pathLst>
              <a:path extrusionOk="0" h="154" w="6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10626726" y="6432550"/>
            <a:ext cx="558800" cy="444500"/>
          </a:xfrm>
          <a:custGeom>
            <a:rect b="b" l="l" r="r" t="t"/>
            <a:pathLst>
              <a:path extrusionOk="0" h="280" w="352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  <a:close/>
              </a:path>
            </a:pathLst>
          </a:custGeom>
          <a:solidFill>
            <a:srgbClr val="B2D5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0626726" y="6432550"/>
            <a:ext cx="558800" cy="444500"/>
          </a:xfrm>
          <a:custGeom>
            <a:rect b="b" l="l" r="r" t="t"/>
            <a:pathLst>
              <a:path extrusionOk="0" h="280" w="352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11028363" y="6227763"/>
            <a:ext cx="223838" cy="246063"/>
          </a:xfrm>
          <a:custGeom>
            <a:rect b="b" l="l" r="r" t="t"/>
            <a:pathLst>
              <a:path extrusionOk="0" h="155" w="141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  <a:close/>
              </a:path>
            </a:pathLst>
          </a:custGeom>
          <a:solidFill>
            <a:srgbClr val="88BD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1028363" y="6227763"/>
            <a:ext cx="223838" cy="246063"/>
          </a:xfrm>
          <a:custGeom>
            <a:rect b="b" l="l" r="r" t="t"/>
            <a:pathLst>
              <a:path extrusionOk="0" h="155" w="141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8145463" y="6550025"/>
            <a:ext cx="242888" cy="327025"/>
          </a:xfrm>
          <a:custGeom>
            <a:rect b="b" l="l" r="r" t="t"/>
            <a:pathLst>
              <a:path extrusionOk="0" h="206" w="153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145463" y="6550025"/>
            <a:ext cx="242888" cy="327025"/>
          </a:xfrm>
          <a:custGeom>
            <a:rect b="b" l="l" r="r" t="t"/>
            <a:pathLst>
              <a:path extrusionOk="0" h="206" w="153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9817101" y="6342063"/>
            <a:ext cx="1211263" cy="534988"/>
          </a:xfrm>
          <a:custGeom>
            <a:rect b="b" l="l" r="r" t="t"/>
            <a:pathLst>
              <a:path extrusionOk="0" h="337" w="763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  <a:close/>
              </a:path>
            </a:pathLst>
          </a:custGeom>
          <a:solidFill>
            <a:srgbClr val="DE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9817101" y="6342063"/>
            <a:ext cx="1211263" cy="534988"/>
          </a:xfrm>
          <a:custGeom>
            <a:rect b="b" l="l" r="r" t="t"/>
            <a:pathLst>
              <a:path extrusionOk="0" h="337" w="763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9818688" y="6780213"/>
            <a:ext cx="123825" cy="96838"/>
          </a:xfrm>
          <a:custGeom>
            <a:rect b="b" l="l" r="r" t="t"/>
            <a:pathLst>
              <a:path extrusionOk="0" h="61" w="78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  <a:close/>
              </a:path>
            </a:pathLst>
          </a:custGeom>
          <a:solidFill>
            <a:srgbClr val="6CB2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818688" y="6780213"/>
            <a:ext cx="123825" cy="96838"/>
          </a:xfrm>
          <a:custGeom>
            <a:rect b="b" l="l" r="r" t="t"/>
            <a:pathLst>
              <a:path extrusionOk="0" h="61" w="78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0780713" y="6227763"/>
            <a:ext cx="471488" cy="195263"/>
          </a:xfrm>
          <a:custGeom>
            <a:rect b="b" l="l" r="r" t="t"/>
            <a:pathLst>
              <a:path extrusionOk="0" h="123" w="297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  <a:close/>
              </a:path>
            </a:pathLst>
          </a:custGeom>
          <a:solidFill>
            <a:srgbClr val="84BB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0780713" y="6227763"/>
            <a:ext cx="471488" cy="195263"/>
          </a:xfrm>
          <a:custGeom>
            <a:rect b="b" l="l" r="r" t="t"/>
            <a:pathLst>
              <a:path extrusionOk="0" h="123" w="297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1664951" y="6364288"/>
            <a:ext cx="508000" cy="312738"/>
          </a:xfrm>
          <a:custGeom>
            <a:rect b="b" l="l" r="r" t="t"/>
            <a:pathLst>
              <a:path extrusionOk="0" h="197" w="32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ECF7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11664951" y="6364288"/>
            <a:ext cx="508000" cy="312738"/>
          </a:xfrm>
          <a:custGeom>
            <a:rect b="b" l="l" r="r" t="t"/>
            <a:pathLst>
              <a:path extrusionOk="0" h="197" w="32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1371263" y="6494463"/>
            <a:ext cx="127000" cy="368300"/>
          </a:xfrm>
          <a:custGeom>
            <a:rect b="b" l="l" r="r" t="t"/>
            <a:pathLst>
              <a:path extrusionOk="0" h="232" w="8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1371263" y="6494463"/>
            <a:ext cx="127000" cy="368300"/>
          </a:xfrm>
          <a:custGeom>
            <a:rect b="b" l="l" r="r" t="t"/>
            <a:pathLst>
              <a:path extrusionOk="0" h="232" w="8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1461751" y="6348413"/>
            <a:ext cx="711200" cy="528638"/>
          </a:xfrm>
          <a:custGeom>
            <a:rect b="b" l="l" r="r" t="t"/>
            <a:pathLst>
              <a:path extrusionOk="0" h="333" w="448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11461751" y="6348413"/>
            <a:ext cx="711200" cy="528638"/>
          </a:xfrm>
          <a:custGeom>
            <a:rect b="b" l="l" r="r" t="t"/>
            <a:pathLst>
              <a:path extrusionOk="0" h="333" w="448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1422063" y="6502400"/>
            <a:ext cx="179388" cy="374650"/>
          </a:xfrm>
          <a:custGeom>
            <a:rect b="b" l="l" r="r" t="t"/>
            <a:pathLst>
              <a:path extrusionOk="0" h="236" w="113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  <a:close/>
              </a:path>
            </a:pathLst>
          </a:custGeom>
          <a:solidFill>
            <a:srgbClr val="8EB9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11422063" y="6502400"/>
            <a:ext cx="179388" cy="374650"/>
          </a:xfrm>
          <a:custGeom>
            <a:rect b="b" l="l" r="r" t="t"/>
            <a:pathLst>
              <a:path extrusionOk="0" h="236" w="113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1252201" y="6227763"/>
            <a:ext cx="161925" cy="322263"/>
          </a:xfrm>
          <a:custGeom>
            <a:rect b="b" l="l" r="r" t="t"/>
            <a:pathLst>
              <a:path extrusionOk="0" h="203" w="102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  <a:close/>
              </a:path>
            </a:pathLst>
          </a:custGeom>
          <a:solidFill>
            <a:srgbClr val="8ABE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1252201" y="6227763"/>
            <a:ext cx="161925" cy="322263"/>
          </a:xfrm>
          <a:custGeom>
            <a:rect b="b" l="l" r="r" t="t"/>
            <a:pathLst>
              <a:path extrusionOk="0" h="203" w="102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1393488" y="6275388"/>
            <a:ext cx="223838" cy="274638"/>
          </a:xfrm>
          <a:custGeom>
            <a:rect b="b" l="l" r="r" t="t"/>
            <a:pathLst>
              <a:path extrusionOk="0" h="173" w="141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  <a:close/>
              </a:path>
            </a:pathLst>
          </a:custGeom>
          <a:solidFill>
            <a:srgbClr val="7DB9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11393488" y="6275388"/>
            <a:ext cx="223838" cy="274638"/>
          </a:xfrm>
          <a:custGeom>
            <a:rect b="b" l="l" r="r" t="t"/>
            <a:pathLst>
              <a:path extrusionOk="0" h="173" w="141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2547938" y="5443538"/>
            <a:ext cx="333375" cy="747713"/>
          </a:xfrm>
          <a:custGeom>
            <a:rect b="b" l="l" r="r" t="t"/>
            <a:pathLst>
              <a:path extrusionOk="0" h="471" w="21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  <a:close/>
              </a:path>
            </a:pathLst>
          </a:custGeom>
          <a:solidFill>
            <a:srgbClr val="75B5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2547938" y="5443538"/>
            <a:ext cx="333375" cy="747713"/>
          </a:xfrm>
          <a:custGeom>
            <a:rect b="b" l="l" r="r" t="t"/>
            <a:pathLst>
              <a:path extrusionOk="0" h="471" w="21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2643188" y="6073775"/>
            <a:ext cx="307975" cy="206375"/>
          </a:xfrm>
          <a:custGeom>
            <a:rect b="b" l="l" r="r" t="t"/>
            <a:pathLst>
              <a:path extrusionOk="0" h="130" w="194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2643188" y="6073775"/>
            <a:ext cx="307975" cy="206375"/>
          </a:xfrm>
          <a:custGeom>
            <a:rect b="b" l="l" r="r" t="t"/>
            <a:pathLst>
              <a:path extrusionOk="0" h="130" w="194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2654301" y="6208713"/>
            <a:ext cx="323850" cy="371475"/>
          </a:xfrm>
          <a:custGeom>
            <a:rect b="b" l="l" r="r" t="t"/>
            <a:pathLst>
              <a:path extrusionOk="0" h="234" w="204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  <a:close/>
              </a:path>
            </a:pathLst>
          </a:custGeom>
          <a:solidFill>
            <a:srgbClr val="468A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2654301" y="6208713"/>
            <a:ext cx="323850" cy="371475"/>
          </a:xfrm>
          <a:custGeom>
            <a:rect b="b" l="l" r="r" t="t"/>
            <a:pathLst>
              <a:path extrusionOk="0" h="234" w="204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2674938" y="6437313"/>
            <a:ext cx="301625" cy="182563"/>
          </a:xfrm>
          <a:custGeom>
            <a:rect b="b" l="l" r="r" t="t"/>
            <a:pathLst>
              <a:path extrusionOk="0" h="115" w="19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2674938" y="6437313"/>
            <a:ext cx="301625" cy="182563"/>
          </a:xfrm>
          <a:custGeom>
            <a:rect b="b" l="l" r="r" t="t"/>
            <a:pathLst>
              <a:path extrusionOk="0" h="115" w="19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2687638" y="6535738"/>
            <a:ext cx="165100" cy="112713"/>
          </a:xfrm>
          <a:custGeom>
            <a:rect b="b" l="l" r="r" t="t"/>
            <a:pathLst>
              <a:path extrusionOk="0" h="71" w="104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  <a:close/>
              </a:path>
            </a:pathLst>
          </a:custGeom>
          <a:solidFill>
            <a:srgbClr val="4989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2687638" y="6535738"/>
            <a:ext cx="165100" cy="112713"/>
          </a:xfrm>
          <a:custGeom>
            <a:rect b="b" l="l" r="r" t="t"/>
            <a:pathLst>
              <a:path extrusionOk="0" h="71" w="104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967038" y="6238875"/>
            <a:ext cx="128588" cy="341313"/>
          </a:xfrm>
          <a:custGeom>
            <a:rect b="b" l="l" r="r" t="t"/>
            <a:pathLst>
              <a:path extrusionOk="0" h="215" w="81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  <a:close/>
              </a:path>
            </a:pathLst>
          </a:custGeom>
          <a:solidFill>
            <a:srgbClr val="458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967038" y="6238875"/>
            <a:ext cx="128588" cy="341313"/>
          </a:xfrm>
          <a:custGeom>
            <a:rect b="b" l="l" r="r" t="t"/>
            <a:pathLst>
              <a:path extrusionOk="0" h="215" w="81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482851" y="5443538"/>
            <a:ext cx="160338" cy="827088"/>
          </a:xfrm>
          <a:custGeom>
            <a:rect b="b" l="l" r="r" t="t"/>
            <a:pathLst>
              <a:path extrusionOk="0" h="521" w="101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  <a:close/>
              </a:path>
            </a:pathLst>
          </a:custGeom>
          <a:solidFill>
            <a:srgbClr val="76B5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482851" y="5443538"/>
            <a:ext cx="160338" cy="827088"/>
          </a:xfrm>
          <a:custGeom>
            <a:rect b="b" l="l" r="r" t="t"/>
            <a:pathLst>
              <a:path extrusionOk="0" h="521" w="101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2478088" y="6191250"/>
            <a:ext cx="176213" cy="130175"/>
          </a:xfrm>
          <a:custGeom>
            <a:rect b="b" l="l" r="r" t="t"/>
            <a:pathLst>
              <a:path extrusionOk="0" h="82" w="111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  <a:close/>
              </a:path>
            </a:pathLst>
          </a:custGeom>
          <a:solidFill>
            <a:srgbClr val="5491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2478088" y="6191250"/>
            <a:ext cx="176213" cy="130175"/>
          </a:xfrm>
          <a:custGeom>
            <a:rect b="b" l="l" r="r" t="t"/>
            <a:pathLst>
              <a:path extrusionOk="0" h="82" w="111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2476501" y="6280150"/>
            <a:ext cx="198438" cy="157163"/>
          </a:xfrm>
          <a:custGeom>
            <a:rect b="b" l="l" r="r" t="t"/>
            <a:pathLst>
              <a:path extrusionOk="0" h="99" w="125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  <a:close/>
              </a:path>
            </a:pathLst>
          </a:custGeom>
          <a:solidFill>
            <a:srgbClr val="478A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2476501" y="6280150"/>
            <a:ext cx="198438" cy="157163"/>
          </a:xfrm>
          <a:custGeom>
            <a:rect b="b" l="l" r="r" t="t"/>
            <a:pathLst>
              <a:path extrusionOk="0" h="99" w="125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>
            <a:off x="1588" y="5443538"/>
            <a:ext cx="3903663" cy="1435100"/>
            <a:chOff x="1" y="3429"/>
            <a:chExt cx="2459" cy="904"/>
          </a:xfrm>
        </p:grpSpPr>
        <p:sp>
          <p:nvSpPr>
            <p:cNvPr id="218" name="Google Shape;218;p2"/>
            <p:cNvSpPr/>
            <p:nvPr/>
          </p:nvSpPr>
          <p:spPr>
            <a:xfrm>
              <a:off x="1556" y="3996"/>
              <a:ext cx="137" cy="121"/>
            </a:xfrm>
            <a:custGeom>
              <a:rect b="b" l="l" r="r" t="t"/>
              <a:pathLst>
                <a:path extrusionOk="0" h="121" w="137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556" y="3996"/>
              <a:ext cx="137" cy="121"/>
            </a:xfrm>
            <a:custGeom>
              <a:rect b="b" l="l" r="r" t="t"/>
              <a:pathLst>
                <a:path extrusionOk="0" h="121" w="137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542" y="4047"/>
              <a:ext cx="160" cy="217"/>
            </a:xfrm>
            <a:custGeom>
              <a:rect b="b" l="l" r="r" t="t"/>
              <a:pathLst>
                <a:path extrusionOk="0" h="217" w="16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542" y="4047"/>
              <a:ext cx="160" cy="217"/>
            </a:xfrm>
            <a:custGeom>
              <a:rect b="b" l="l" r="r" t="t"/>
              <a:pathLst>
                <a:path extrusionOk="0" h="217" w="16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583" y="4264"/>
              <a:ext cx="55" cy="68"/>
            </a:xfrm>
            <a:custGeom>
              <a:rect b="b" l="l" r="r" t="t"/>
              <a:pathLst>
                <a:path extrusionOk="0" h="68" w="55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583" y="4264"/>
              <a:ext cx="55" cy="68"/>
            </a:xfrm>
            <a:custGeom>
              <a:rect b="b" l="l" r="r" t="t"/>
              <a:pathLst>
                <a:path extrusionOk="0" h="68" w="55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458" y="3615"/>
              <a:ext cx="95" cy="363"/>
            </a:xfrm>
            <a:custGeom>
              <a:rect b="b" l="l" r="r" t="t"/>
              <a:pathLst>
                <a:path extrusionOk="0" h="363" w="95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AE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458" y="3615"/>
              <a:ext cx="95" cy="363"/>
            </a:xfrm>
            <a:custGeom>
              <a:rect b="b" l="l" r="r" t="t"/>
              <a:pathLst>
                <a:path extrusionOk="0" h="363" w="95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449" y="3962"/>
              <a:ext cx="60" cy="38"/>
            </a:xfrm>
            <a:custGeom>
              <a:rect b="b" l="l" r="r" t="t"/>
              <a:pathLst>
                <a:path extrusionOk="0" h="38" w="6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FB2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449" y="3962"/>
              <a:ext cx="60" cy="38"/>
            </a:xfrm>
            <a:custGeom>
              <a:rect b="b" l="l" r="r" t="t"/>
              <a:pathLst>
                <a:path extrusionOk="0" h="38" w="6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42" y="3429"/>
              <a:ext cx="63" cy="532"/>
            </a:xfrm>
            <a:custGeom>
              <a:rect b="b" l="l" r="r" t="t"/>
              <a:pathLst>
                <a:path extrusionOk="0" h="532" w="63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75B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542" y="3429"/>
              <a:ext cx="63" cy="532"/>
            </a:xfrm>
            <a:custGeom>
              <a:rect b="b" l="l" r="r" t="t"/>
              <a:pathLst>
                <a:path extrusionOk="0" h="532" w="63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437" y="3992"/>
              <a:ext cx="27" cy="45"/>
            </a:xfrm>
            <a:custGeom>
              <a:rect b="b" l="l" r="r" t="t"/>
              <a:pathLst>
                <a:path extrusionOk="0" h="45" w="27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285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437" y="3992"/>
              <a:ext cx="27" cy="45"/>
            </a:xfrm>
            <a:custGeom>
              <a:rect b="b" l="l" r="r" t="t"/>
              <a:pathLst>
                <a:path extrusionOk="0" h="45" w="27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509" y="3961"/>
              <a:ext cx="33" cy="26"/>
            </a:xfrm>
            <a:custGeom>
              <a:rect b="b" l="l" r="r" t="t"/>
              <a:pathLst>
                <a:path extrusionOk="0" h="26" w="33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B8C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509" y="3961"/>
              <a:ext cx="33" cy="26"/>
            </a:xfrm>
            <a:custGeom>
              <a:rect b="b" l="l" r="r" t="t"/>
              <a:pathLst>
                <a:path extrusionOk="0" h="26" w="33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464" y="3978"/>
              <a:ext cx="77" cy="37"/>
            </a:xfrm>
            <a:custGeom>
              <a:rect b="b" l="l" r="r" t="t"/>
              <a:pathLst>
                <a:path extrusionOk="0" h="37" w="77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464" y="3978"/>
              <a:ext cx="77" cy="37"/>
            </a:xfrm>
            <a:custGeom>
              <a:rect b="b" l="l" r="r" t="t"/>
              <a:pathLst>
                <a:path extrusionOk="0" h="37" w="77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541" y="3950"/>
              <a:ext cx="23" cy="37"/>
            </a:xfrm>
            <a:custGeom>
              <a:rect b="b" l="l" r="r" t="t"/>
              <a:pathLst>
                <a:path extrusionOk="0" h="37" w="23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541" y="3950"/>
              <a:ext cx="23" cy="37"/>
            </a:xfrm>
            <a:custGeom>
              <a:rect b="b" l="l" r="r" t="t"/>
              <a:pathLst>
                <a:path extrusionOk="0" h="37" w="23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541" y="3982"/>
              <a:ext cx="20" cy="14"/>
            </a:xfrm>
            <a:custGeom>
              <a:rect b="b" l="l" r="r" t="t"/>
              <a:pathLst>
                <a:path extrusionOk="0" h="14" w="2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541" y="3982"/>
              <a:ext cx="20" cy="14"/>
            </a:xfrm>
            <a:custGeom>
              <a:rect b="b" l="l" r="r" t="t"/>
              <a:pathLst>
                <a:path extrusionOk="0" h="14" w="2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537" y="3987"/>
              <a:ext cx="23" cy="60"/>
            </a:xfrm>
            <a:custGeom>
              <a:rect b="b" l="l" r="r" t="t"/>
              <a:pathLst>
                <a:path extrusionOk="0" h="60" w="23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537" y="3987"/>
              <a:ext cx="23" cy="60"/>
            </a:xfrm>
            <a:custGeom>
              <a:rect b="b" l="l" r="r" t="t"/>
              <a:pathLst>
                <a:path extrusionOk="0" h="60" w="23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495" y="3987"/>
              <a:ext cx="46" cy="50"/>
            </a:xfrm>
            <a:custGeom>
              <a:rect b="b" l="l" r="r" t="t"/>
              <a:pathLst>
                <a:path extrusionOk="0" h="50" w="46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495" y="3987"/>
              <a:ext cx="46" cy="50"/>
            </a:xfrm>
            <a:custGeom>
              <a:rect b="b" l="l" r="r" t="t"/>
              <a:pathLst>
                <a:path extrusionOk="0" h="50" w="46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432" y="4000"/>
              <a:ext cx="63" cy="54"/>
            </a:xfrm>
            <a:custGeom>
              <a:rect b="b" l="l" r="r" t="t"/>
              <a:pathLst>
                <a:path extrusionOk="0" h="54" w="63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788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432" y="4000"/>
              <a:ext cx="63" cy="54"/>
            </a:xfrm>
            <a:custGeom>
              <a:rect b="b" l="l" r="r" t="t"/>
              <a:pathLst>
                <a:path extrusionOk="0" h="54" w="63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524" y="4037"/>
              <a:ext cx="32" cy="178"/>
            </a:xfrm>
            <a:custGeom>
              <a:rect b="b" l="l" r="r" t="t"/>
              <a:pathLst>
                <a:path extrusionOk="0" h="178" w="32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524" y="4037"/>
              <a:ext cx="32" cy="178"/>
            </a:xfrm>
            <a:custGeom>
              <a:rect b="b" l="l" r="r" t="t"/>
              <a:pathLst>
                <a:path extrusionOk="0" h="178" w="32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421" y="4015"/>
              <a:ext cx="116" cy="182"/>
            </a:xfrm>
            <a:custGeom>
              <a:rect b="b" l="l" r="r" t="t"/>
              <a:pathLst>
                <a:path extrusionOk="0" h="182" w="116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1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421" y="4015"/>
              <a:ext cx="116" cy="182"/>
            </a:xfrm>
            <a:custGeom>
              <a:rect b="b" l="l" r="r" t="t"/>
              <a:pathLst>
                <a:path extrusionOk="0" h="182" w="116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04" y="4208"/>
              <a:ext cx="2" cy="63"/>
            </a:xfrm>
            <a:custGeom>
              <a:rect b="b" l="l" r="r" t="t"/>
              <a:pathLst>
                <a:path extrusionOk="0" h="63" w="2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04" y="4208"/>
              <a:ext cx="2" cy="63"/>
            </a:xfrm>
            <a:custGeom>
              <a:rect b="b" l="l" r="r" t="t"/>
              <a:pathLst>
                <a:path extrusionOk="0" h="63" w="2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03" y="4271"/>
              <a:ext cx="1" cy="61"/>
            </a:xfrm>
            <a:custGeom>
              <a:rect b="b" l="l" r="r" t="t"/>
              <a:pathLst>
                <a:path extrusionOk="0" h="61" w="1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03" y="4271"/>
              <a:ext cx="1" cy="61"/>
            </a:xfrm>
            <a:custGeom>
              <a:rect b="b" l="l" r="r" t="t"/>
              <a:pathLst>
                <a:path extrusionOk="0" h="61" w="1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" y="3542"/>
              <a:ext cx="314" cy="531"/>
            </a:xfrm>
            <a:custGeom>
              <a:rect b="b" l="l" r="r" t="t"/>
              <a:pathLst>
                <a:path extrusionOk="0" h="531" w="314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F1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" y="3542"/>
              <a:ext cx="314" cy="531"/>
            </a:xfrm>
            <a:custGeom>
              <a:rect b="b" l="l" r="r" t="t"/>
              <a:pathLst>
                <a:path extrusionOk="0" h="531" w="314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99" y="3887"/>
              <a:ext cx="201" cy="233"/>
            </a:xfrm>
            <a:custGeom>
              <a:rect b="b" l="l" r="r" t="t"/>
              <a:pathLst>
                <a:path extrusionOk="0" h="233" w="201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4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99" y="3887"/>
              <a:ext cx="201" cy="233"/>
            </a:xfrm>
            <a:custGeom>
              <a:rect b="b" l="l" r="r" t="t"/>
              <a:pathLst>
                <a:path extrusionOk="0" h="233" w="201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" y="3802"/>
              <a:ext cx="314" cy="348"/>
            </a:xfrm>
            <a:custGeom>
              <a:rect b="b" l="l" r="r" t="t"/>
              <a:pathLst>
                <a:path extrusionOk="0" h="348" w="314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1E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" y="3802"/>
              <a:ext cx="314" cy="348"/>
            </a:xfrm>
            <a:custGeom>
              <a:rect b="b" l="l" r="r" t="t"/>
              <a:pathLst>
                <a:path extrusionOk="0" h="348" w="314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47" y="4073"/>
              <a:ext cx="168" cy="116"/>
            </a:xfrm>
            <a:custGeom>
              <a:rect b="b" l="l" r="r" t="t"/>
              <a:pathLst>
                <a:path extrusionOk="0" h="116" w="168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5D9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47" y="4073"/>
              <a:ext cx="168" cy="116"/>
            </a:xfrm>
            <a:custGeom>
              <a:rect b="b" l="l" r="r" t="t"/>
              <a:pathLst>
                <a:path extrusionOk="0" h="116" w="168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05" y="4073"/>
              <a:ext cx="124" cy="138"/>
            </a:xfrm>
            <a:custGeom>
              <a:rect b="b" l="l" r="r" t="t"/>
              <a:pathLst>
                <a:path extrusionOk="0" h="138" w="124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BACC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05" y="4073"/>
              <a:ext cx="124" cy="138"/>
            </a:xfrm>
            <a:custGeom>
              <a:rect b="b" l="l" r="r" t="t"/>
              <a:pathLst>
                <a:path extrusionOk="0" h="138" w="124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5" y="4073"/>
              <a:ext cx="204" cy="128"/>
            </a:xfrm>
            <a:custGeom>
              <a:rect b="b" l="l" r="r" t="t"/>
              <a:pathLst>
                <a:path extrusionOk="0" h="128" w="204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15" y="4073"/>
              <a:ext cx="204" cy="128"/>
            </a:xfrm>
            <a:custGeom>
              <a:rect b="b" l="l" r="r" t="t"/>
              <a:pathLst>
                <a:path extrusionOk="0" h="128" w="204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59" y="4142"/>
              <a:ext cx="84" cy="51"/>
            </a:xfrm>
            <a:custGeom>
              <a:rect b="b" l="l" r="r" t="t"/>
              <a:pathLst>
                <a:path extrusionOk="0" h="51" w="84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0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59" y="4142"/>
              <a:ext cx="84" cy="51"/>
            </a:xfrm>
            <a:custGeom>
              <a:rect b="b" l="l" r="r" t="t"/>
              <a:pathLst>
                <a:path extrusionOk="0" h="51" w="84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" y="4115"/>
              <a:ext cx="146" cy="46"/>
            </a:xfrm>
            <a:custGeom>
              <a:rect b="b" l="l" r="r" t="t"/>
              <a:pathLst>
                <a:path extrusionOk="0" h="46" w="146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4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" y="4115"/>
              <a:ext cx="146" cy="46"/>
            </a:xfrm>
            <a:custGeom>
              <a:rect b="b" l="l" r="r" t="t"/>
              <a:pathLst>
                <a:path extrusionOk="0" h="46" w="146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22" y="4150"/>
              <a:ext cx="183" cy="70"/>
            </a:xfrm>
            <a:custGeom>
              <a:rect b="b" l="l" r="r" t="t"/>
              <a:pathLst>
                <a:path extrusionOk="0" h="70" w="183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9AD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22" y="4150"/>
              <a:ext cx="183" cy="70"/>
            </a:xfrm>
            <a:custGeom>
              <a:rect b="b" l="l" r="r" t="t"/>
              <a:pathLst>
                <a:path extrusionOk="0" h="70" w="183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5" y="4189"/>
              <a:ext cx="97" cy="113"/>
            </a:xfrm>
            <a:custGeom>
              <a:rect b="b" l="l" r="r" t="t"/>
              <a:pathLst>
                <a:path extrusionOk="0" h="113" w="97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95" y="4189"/>
              <a:ext cx="97" cy="113"/>
            </a:xfrm>
            <a:custGeom>
              <a:rect b="b" l="l" r="r" t="t"/>
              <a:pathLst>
                <a:path extrusionOk="0" h="113" w="97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524" y="4218"/>
              <a:ext cx="59" cy="56"/>
            </a:xfrm>
            <a:custGeom>
              <a:rect b="b" l="l" r="r" t="t"/>
              <a:pathLst>
                <a:path extrusionOk="0" h="56" w="59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524" y="4218"/>
              <a:ext cx="59" cy="56"/>
            </a:xfrm>
            <a:custGeom>
              <a:rect b="b" l="l" r="r" t="t"/>
              <a:pathLst>
                <a:path extrusionOk="0" h="56" w="59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514" y="4264"/>
              <a:ext cx="124" cy="68"/>
            </a:xfrm>
            <a:custGeom>
              <a:rect b="b" l="l" r="r" t="t"/>
              <a:pathLst>
                <a:path extrusionOk="0" h="68" w="124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514" y="4264"/>
              <a:ext cx="124" cy="68"/>
            </a:xfrm>
            <a:custGeom>
              <a:rect b="b" l="l" r="r" t="t"/>
              <a:pathLst>
                <a:path extrusionOk="0" h="68" w="124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503" y="4296"/>
              <a:ext cx="13" cy="36"/>
            </a:xfrm>
            <a:custGeom>
              <a:rect b="b" l="l" r="r" t="t"/>
              <a:pathLst>
                <a:path extrusionOk="0" h="36" w="13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503" y="4296"/>
              <a:ext cx="13" cy="36"/>
            </a:xfrm>
            <a:custGeom>
              <a:rect b="b" l="l" r="r" t="t"/>
              <a:pathLst>
                <a:path extrusionOk="0" h="36" w="13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518" y="4218"/>
              <a:ext cx="28" cy="58"/>
            </a:xfrm>
            <a:custGeom>
              <a:rect b="b" l="l" r="r" t="t"/>
              <a:pathLst>
                <a:path extrusionOk="0" h="58" w="28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518" y="4218"/>
              <a:ext cx="28" cy="58"/>
            </a:xfrm>
            <a:custGeom>
              <a:rect b="b" l="l" r="r" t="t"/>
              <a:pathLst>
                <a:path extrusionOk="0" h="58" w="28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438" y="4235"/>
              <a:ext cx="83" cy="55"/>
            </a:xfrm>
            <a:custGeom>
              <a:rect b="b" l="l" r="r" t="t"/>
              <a:pathLst>
                <a:path extrusionOk="0" h="55" w="83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1438" y="4235"/>
              <a:ext cx="83" cy="55"/>
            </a:xfrm>
            <a:custGeom>
              <a:rect b="b" l="l" r="r" t="t"/>
              <a:pathLst>
                <a:path extrusionOk="0" h="55" w="83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516" y="4274"/>
              <a:ext cx="8" cy="22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516" y="4274"/>
              <a:ext cx="8" cy="22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374" y="4276"/>
              <a:ext cx="144" cy="56"/>
            </a:xfrm>
            <a:custGeom>
              <a:rect b="b" l="l" r="r" t="t"/>
              <a:pathLst>
                <a:path extrusionOk="0" h="56" w="144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374" y="4276"/>
              <a:ext cx="144" cy="56"/>
            </a:xfrm>
            <a:custGeom>
              <a:rect b="b" l="l" r="r" t="t"/>
              <a:pathLst>
                <a:path extrusionOk="0" h="56" w="144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797" y="4158"/>
              <a:ext cx="63" cy="35"/>
            </a:xfrm>
            <a:custGeom>
              <a:rect b="b" l="l" r="r" t="t"/>
              <a:pathLst>
                <a:path extrusionOk="0" h="35" w="63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797" y="4158"/>
              <a:ext cx="63" cy="35"/>
            </a:xfrm>
            <a:custGeom>
              <a:rect b="b" l="l" r="r" t="t"/>
              <a:pathLst>
                <a:path extrusionOk="0" h="35" w="63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546" y="4170"/>
              <a:ext cx="295" cy="94"/>
            </a:xfrm>
            <a:custGeom>
              <a:rect b="b" l="l" r="r" t="t"/>
              <a:pathLst>
                <a:path extrusionOk="0" h="94" w="295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546" y="4170"/>
              <a:ext cx="295" cy="94"/>
            </a:xfrm>
            <a:custGeom>
              <a:rect b="b" l="l" r="r" t="t"/>
              <a:pathLst>
                <a:path extrusionOk="0" h="94" w="295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583" y="4221"/>
              <a:ext cx="242" cy="111"/>
            </a:xfrm>
            <a:custGeom>
              <a:rect b="b" l="l" r="r" t="t"/>
              <a:pathLst>
                <a:path extrusionOk="0" h="111" w="242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583" y="4221"/>
              <a:ext cx="242" cy="111"/>
            </a:xfrm>
            <a:custGeom>
              <a:rect b="b" l="l" r="r" t="t"/>
              <a:pathLst>
                <a:path extrusionOk="0" h="111" w="242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841" y="4158"/>
              <a:ext cx="19" cy="41"/>
            </a:xfrm>
            <a:custGeom>
              <a:rect b="b" l="l" r="r" t="t"/>
              <a:pathLst>
                <a:path extrusionOk="0" h="41" w="19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841" y="4158"/>
              <a:ext cx="19" cy="41"/>
            </a:xfrm>
            <a:custGeom>
              <a:rect b="b" l="l" r="r" t="t"/>
              <a:pathLst>
                <a:path extrusionOk="0" h="41" w="19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25" y="4193"/>
              <a:ext cx="28" cy="28"/>
            </a:xfrm>
            <a:custGeom>
              <a:rect b="b" l="l" r="r" t="t"/>
              <a:pathLst>
                <a:path extrusionOk="0" h="28" w="28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25" y="4193"/>
              <a:ext cx="28" cy="28"/>
            </a:xfrm>
            <a:custGeom>
              <a:rect b="b" l="l" r="r" t="t"/>
              <a:pathLst>
                <a:path extrusionOk="0" h="28" w="28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763" y="4216"/>
              <a:ext cx="88" cy="116"/>
            </a:xfrm>
            <a:custGeom>
              <a:rect b="b" l="l" r="r" t="t"/>
              <a:pathLst>
                <a:path extrusionOk="0" h="116" w="88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763" y="4216"/>
              <a:ext cx="88" cy="116"/>
            </a:xfrm>
            <a:custGeom>
              <a:rect b="b" l="l" r="r" t="t"/>
              <a:pathLst>
                <a:path extrusionOk="0" h="116" w="88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875" y="4145"/>
              <a:ext cx="1" cy="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8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875" y="4145"/>
              <a:ext cx="1" cy="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853" y="4145"/>
              <a:ext cx="25" cy="66"/>
            </a:xfrm>
            <a:custGeom>
              <a:rect b="b" l="l" r="r" t="t"/>
              <a:pathLst>
                <a:path extrusionOk="0" h="66" w="25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853" y="4145"/>
              <a:ext cx="25" cy="66"/>
            </a:xfrm>
            <a:custGeom>
              <a:rect b="b" l="l" r="r" t="t"/>
              <a:pathLst>
                <a:path extrusionOk="0" h="66" w="25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851" y="4199"/>
              <a:ext cx="27" cy="17"/>
            </a:xfrm>
            <a:custGeom>
              <a:rect b="b" l="l" r="r" t="t"/>
              <a:pathLst>
                <a:path extrusionOk="0" h="17" w="27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851" y="4199"/>
              <a:ext cx="27" cy="17"/>
            </a:xfrm>
            <a:custGeom>
              <a:rect b="b" l="l" r="r" t="t"/>
              <a:pathLst>
                <a:path extrusionOk="0" h="17" w="27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876" y="4071"/>
              <a:ext cx="87" cy="90"/>
            </a:xfrm>
            <a:custGeom>
              <a:rect b="b" l="l" r="r" t="t"/>
              <a:pathLst>
                <a:path extrusionOk="0" h="90" w="87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876" y="4071"/>
              <a:ext cx="87" cy="90"/>
            </a:xfrm>
            <a:custGeom>
              <a:rect b="b" l="l" r="r" t="t"/>
              <a:pathLst>
                <a:path extrusionOk="0" h="90" w="87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876" y="4146"/>
              <a:ext cx="32" cy="65"/>
            </a:xfrm>
            <a:custGeom>
              <a:rect b="b" l="l" r="r" t="t"/>
              <a:pathLst>
                <a:path extrusionOk="0" h="65" w="32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876" y="4146"/>
              <a:ext cx="32" cy="65"/>
            </a:xfrm>
            <a:custGeom>
              <a:rect b="b" l="l" r="r" t="t"/>
              <a:pathLst>
                <a:path extrusionOk="0" h="65" w="32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08" y="4007"/>
              <a:ext cx="132" cy="178"/>
            </a:xfrm>
            <a:custGeom>
              <a:rect b="b" l="l" r="r" t="t"/>
              <a:pathLst>
                <a:path extrusionOk="0" h="178" w="132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4A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08" y="4007"/>
              <a:ext cx="132" cy="178"/>
            </a:xfrm>
            <a:custGeom>
              <a:rect b="b" l="l" r="r" t="t"/>
              <a:pathLst>
                <a:path extrusionOk="0" h="178" w="132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78" y="4161"/>
              <a:ext cx="80" cy="59"/>
            </a:xfrm>
            <a:custGeom>
              <a:rect b="b" l="l" r="r" t="t"/>
              <a:pathLst>
                <a:path extrusionOk="0" h="59" w="8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995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878" y="4161"/>
              <a:ext cx="80" cy="59"/>
            </a:xfrm>
            <a:custGeom>
              <a:rect b="b" l="l" r="r" t="t"/>
              <a:pathLst>
                <a:path extrusionOk="0" h="59" w="8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878" y="4211"/>
              <a:ext cx="65" cy="121"/>
            </a:xfrm>
            <a:custGeom>
              <a:rect b="b" l="l" r="r" t="t"/>
              <a:pathLst>
                <a:path extrusionOk="0" h="121" w="65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8" y="4211"/>
              <a:ext cx="65" cy="121"/>
            </a:xfrm>
            <a:custGeom>
              <a:rect b="b" l="l" r="r" t="t"/>
              <a:pathLst>
                <a:path extrusionOk="0" h="121" w="65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832" y="4211"/>
              <a:ext cx="53" cy="121"/>
            </a:xfrm>
            <a:custGeom>
              <a:rect b="b" l="l" r="r" t="t"/>
              <a:pathLst>
                <a:path extrusionOk="0" h="121" w="53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832" y="4211"/>
              <a:ext cx="53" cy="121"/>
            </a:xfrm>
            <a:custGeom>
              <a:rect b="b" l="l" r="r" t="t"/>
              <a:pathLst>
                <a:path extrusionOk="0" h="121" w="53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167" y="4072"/>
              <a:ext cx="232" cy="135"/>
            </a:xfrm>
            <a:custGeom>
              <a:rect b="b" l="l" r="r" t="t"/>
              <a:pathLst>
                <a:path extrusionOk="0" h="135" w="232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167" y="4072"/>
              <a:ext cx="232" cy="135"/>
            </a:xfrm>
            <a:custGeom>
              <a:rect b="b" l="l" r="r" t="t"/>
              <a:pathLst>
                <a:path extrusionOk="0" h="135" w="232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182" y="4075"/>
              <a:ext cx="215" cy="253"/>
            </a:xfrm>
            <a:custGeom>
              <a:rect b="b" l="l" r="r" t="t"/>
              <a:pathLst>
                <a:path extrusionOk="0" h="253" w="215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D8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182" y="4075"/>
              <a:ext cx="215" cy="253"/>
            </a:xfrm>
            <a:custGeom>
              <a:rect b="b" l="l" r="r" t="t"/>
              <a:pathLst>
                <a:path extrusionOk="0" h="253" w="215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225" y="4217"/>
              <a:ext cx="81" cy="111"/>
            </a:xfrm>
            <a:custGeom>
              <a:rect b="b" l="l" r="r" t="t"/>
              <a:pathLst>
                <a:path extrusionOk="0" h="111" w="81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225" y="4217"/>
              <a:ext cx="81" cy="111"/>
            </a:xfrm>
            <a:custGeom>
              <a:rect b="b" l="l" r="r" t="t"/>
              <a:pathLst>
                <a:path extrusionOk="0" h="111" w="81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225" y="4326"/>
              <a:ext cx="10" cy="6"/>
            </a:xfrm>
            <a:custGeom>
              <a:rect b="b" l="l" r="r" t="t"/>
              <a:pathLst>
                <a:path extrusionOk="0" h="6" w="1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225" y="4326"/>
              <a:ext cx="10" cy="6"/>
            </a:xfrm>
            <a:custGeom>
              <a:rect b="b" l="l" r="r" t="t"/>
              <a:pathLst>
                <a:path extrusionOk="0" h="6" w="1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225" y="4328"/>
              <a:ext cx="7" cy="4"/>
            </a:xfrm>
            <a:custGeom>
              <a:rect b="b" l="l" r="r" t="t"/>
              <a:pathLst>
                <a:path extrusionOk="0" h="4" w="7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F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225" y="4328"/>
              <a:ext cx="7" cy="4"/>
            </a:xfrm>
            <a:custGeom>
              <a:rect b="b" l="l" r="r" t="t"/>
              <a:pathLst>
                <a:path extrusionOk="0" h="4" w="7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223" y="4328"/>
              <a:ext cx="4" cy="4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98D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223" y="4328"/>
              <a:ext cx="4" cy="4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117" y="4164"/>
              <a:ext cx="65" cy="81"/>
            </a:xfrm>
            <a:custGeom>
              <a:rect b="b" l="l" r="r" t="t"/>
              <a:pathLst>
                <a:path extrusionOk="0" h="81" w="65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117" y="4164"/>
              <a:ext cx="65" cy="81"/>
            </a:xfrm>
            <a:custGeom>
              <a:rect b="b" l="l" r="r" t="t"/>
              <a:pathLst>
                <a:path extrusionOk="0" h="81" w="65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119" y="4207"/>
              <a:ext cx="106" cy="121"/>
            </a:xfrm>
            <a:custGeom>
              <a:rect b="b" l="l" r="r" t="t"/>
              <a:pathLst>
                <a:path extrusionOk="0" h="121" w="106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119" y="4207"/>
              <a:ext cx="106" cy="121"/>
            </a:xfrm>
            <a:custGeom>
              <a:rect b="b" l="l" r="r" t="t"/>
              <a:pathLst>
                <a:path extrusionOk="0" h="121" w="106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121" y="4314"/>
              <a:ext cx="104" cy="18"/>
            </a:xfrm>
            <a:custGeom>
              <a:rect b="b" l="l" r="r" t="t"/>
              <a:pathLst>
                <a:path extrusionOk="0" h="18" w="104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1121" y="4314"/>
              <a:ext cx="104" cy="18"/>
            </a:xfrm>
            <a:custGeom>
              <a:rect b="b" l="l" r="r" t="t"/>
              <a:pathLst>
                <a:path extrusionOk="0" h="18" w="104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122" y="4318"/>
              <a:ext cx="11" cy="14"/>
            </a:xfrm>
            <a:custGeom>
              <a:rect b="b" l="l" r="r" t="t"/>
              <a:pathLst>
                <a:path extrusionOk="0" h="14" w="11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122" y="4318"/>
              <a:ext cx="11" cy="14"/>
            </a:xfrm>
            <a:custGeom>
              <a:rect b="b" l="l" r="r" t="t"/>
              <a:pathLst>
                <a:path extrusionOk="0" h="14" w="11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091" y="4177"/>
              <a:ext cx="26" cy="21"/>
            </a:xfrm>
            <a:custGeom>
              <a:rect b="b" l="l" r="r" t="t"/>
              <a:pathLst>
                <a:path extrusionOk="0" h="21" w="26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091" y="4177"/>
              <a:ext cx="26" cy="21"/>
            </a:xfrm>
            <a:custGeom>
              <a:rect b="b" l="l" r="r" t="t"/>
              <a:pathLst>
                <a:path extrusionOk="0" h="21" w="26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74" y="4144"/>
              <a:ext cx="120" cy="80"/>
            </a:xfrm>
            <a:custGeom>
              <a:rect b="b" l="l" r="r" t="t"/>
              <a:pathLst>
                <a:path extrusionOk="0" h="80" w="12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87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74" y="4144"/>
              <a:ext cx="120" cy="80"/>
            </a:xfrm>
            <a:custGeom>
              <a:rect b="b" l="l" r="r" t="t"/>
              <a:pathLst>
                <a:path extrusionOk="0" h="80" w="12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06" y="4098"/>
              <a:ext cx="236" cy="150"/>
            </a:xfrm>
            <a:custGeom>
              <a:rect b="b" l="l" r="r" t="t"/>
              <a:pathLst>
                <a:path extrusionOk="0" h="150" w="236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06" y="4098"/>
              <a:ext cx="236" cy="150"/>
            </a:xfrm>
            <a:custGeom>
              <a:rect b="b" l="l" r="r" t="t"/>
              <a:pathLst>
                <a:path extrusionOk="0" h="150" w="236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04" y="4198"/>
              <a:ext cx="194" cy="89"/>
            </a:xfrm>
            <a:custGeom>
              <a:rect b="b" l="l" r="r" t="t"/>
              <a:pathLst>
                <a:path extrusionOk="0" h="89" w="194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04" y="4198"/>
              <a:ext cx="194" cy="89"/>
            </a:xfrm>
            <a:custGeom>
              <a:rect b="b" l="l" r="r" t="t"/>
              <a:pathLst>
                <a:path extrusionOk="0" h="89" w="194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03" y="4271"/>
              <a:ext cx="123" cy="61"/>
            </a:xfrm>
            <a:custGeom>
              <a:rect b="b" l="l" r="r" t="t"/>
              <a:pathLst>
                <a:path extrusionOk="0" h="61" w="123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03" y="4271"/>
              <a:ext cx="123" cy="61"/>
            </a:xfrm>
            <a:custGeom>
              <a:rect b="b" l="l" r="r" t="t"/>
              <a:pathLst>
                <a:path extrusionOk="0" h="61" w="123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080" y="4183"/>
              <a:ext cx="39" cy="86"/>
            </a:xfrm>
            <a:custGeom>
              <a:rect b="b" l="l" r="r" t="t"/>
              <a:pathLst>
                <a:path extrusionOk="0" h="86" w="39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080" y="4183"/>
              <a:ext cx="39" cy="86"/>
            </a:xfrm>
            <a:custGeom>
              <a:rect b="b" l="l" r="r" t="t"/>
              <a:pathLst>
                <a:path extrusionOk="0" h="86" w="39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042" y="4198"/>
              <a:ext cx="49" cy="71"/>
            </a:xfrm>
            <a:custGeom>
              <a:rect b="b" l="l" r="r" t="t"/>
              <a:pathLst>
                <a:path extrusionOk="0" h="71" w="49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042" y="4198"/>
              <a:ext cx="49" cy="71"/>
            </a:xfrm>
            <a:custGeom>
              <a:rect b="b" l="l" r="r" t="t"/>
              <a:pathLst>
                <a:path extrusionOk="0" h="71" w="49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998" y="4224"/>
              <a:ext cx="82" cy="45"/>
            </a:xfrm>
            <a:custGeom>
              <a:rect b="b" l="l" r="r" t="t"/>
              <a:pathLst>
                <a:path extrusionOk="0" h="45" w="82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998" y="4224"/>
              <a:ext cx="82" cy="45"/>
            </a:xfrm>
            <a:custGeom>
              <a:rect b="b" l="l" r="r" t="t"/>
              <a:pathLst>
                <a:path extrusionOk="0" h="45" w="82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926" y="4248"/>
              <a:ext cx="154" cy="49"/>
            </a:xfrm>
            <a:custGeom>
              <a:rect b="b" l="l" r="r" t="t"/>
              <a:pathLst>
                <a:path extrusionOk="0" h="49" w="154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926" y="4248"/>
              <a:ext cx="154" cy="49"/>
            </a:xfrm>
            <a:custGeom>
              <a:rect b="b" l="l" r="r" t="t"/>
              <a:pathLst>
                <a:path extrusionOk="0" h="49" w="154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999" y="4269"/>
              <a:ext cx="81" cy="39"/>
            </a:xfrm>
            <a:custGeom>
              <a:rect b="b" l="l" r="r" t="t"/>
              <a:pathLst>
                <a:path extrusionOk="0" h="39" w="81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486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999" y="4269"/>
              <a:ext cx="81" cy="39"/>
            </a:xfrm>
            <a:custGeom>
              <a:rect b="b" l="l" r="r" t="t"/>
              <a:pathLst>
                <a:path extrusionOk="0" h="39" w="81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080" y="4245"/>
              <a:ext cx="41" cy="69"/>
            </a:xfrm>
            <a:custGeom>
              <a:rect b="b" l="l" r="r" t="t"/>
              <a:pathLst>
                <a:path extrusionOk="0" h="69" w="41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1080" y="4245"/>
              <a:ext cx="41" cy="69"/>
            </a:xfrm>
            <a:custGeom>
              <a:rect b="b" l="l" r="r" t="t"/>
              <a:pathLst>
                <a:path extrusionOk="0" h="69" w="41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076" y="4269"/>
              <a:ext cx="41" cy="44"/>
            </a:xfrm>
            <a:custGeom>
              <a:rect b="b" l="l" r="r" t="t"/>
              <a:pathLst>
                <a:path extrusionOk="0" h="44" w="41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68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076" y="4269"/>
              <a:ext cx="41" cy="44"/>
            </a:xfrm>
            <a:custGeom>
              <a:rect b="b" l="l" r="r" t="t"/>
              <a:pathLst>
                <a:path extrusionOk="0" h="44" w="41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44" y="4287"/>
              <a:ext cx="155" cy="45"/>
            </a:xfrm>
            <a:custGeom>
              <a:rect b="b" l="l" r="r" t="t"/>
              <a:pathLst>
                <a:path extrusionOk="0" h="45" w="155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44" y="4287"/>
              <a:ext cx="155" cy="45"/>
            </a:xfrm>
            <a:custGeom>
              <a:rect b="b" l="l" r="r" t="t"/>
              <a:pathLst>
                <a:path extrusionOk="0" h="45" w="155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99" y="4297"/>
              <a:ext cx="177" cy="35"/>
            </a:xfrm>
            <a:custGeom>
              <a:rect b="b" l="l" r="r" t="t"/>
              <a:pathLst>
                <a:path extrusionOk="0" h="35" w="177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99" y="4297"/>
              <a:ext cx="177" cy="35"/>
            </a:xfrm>
            <a:custGeom>
              <a:rect b="b" l="l" r="r" t="t"/>
              <a:pathLst>
                <a:path extrusionOk="0" h="35" w="177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117" y="4313"/>
              <a:ext cx="5" cy="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117" y="4313"/>
              <a:ext cx="5" cy="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074" y="4308"/>
              <a:ext cx="48" cy="24"/>
            </a:xfrm>
            <a:custGeom>
              <a:rect b="b" l="l" r="r" t="t"/>
              <a:pathLst>
                <a:path extrusionOk="0" h="24" w="48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074" y="4308"/>
              <a:ext cx="48" cy="24"/>
            </a:xfrm>
            <a:custGeom>
              <a:rect b="b" l="l" r="r" t="t"/>
              <a:pathLst>
                <a:path extrusionOk="0" h="24" w="48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397" y="4072"/>
              <a:ext cx="3" cy="3"/>
            </a:xfrm>
            <a:custGeom>
              <a:rect b="b" l="l" r="r" t="t"/>
              <a:pathLst>
                <a:path extrusionOk="0" h="3" w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397" y="4072"/>
              <a:ext cx="3" cy="3"/>
            </a:xfrm>
            <a:custGeom>
              <a:rect b="b" l="l" r="r" t="t"/>
              <a:pathLst>
                <a:path extrusionOk="0" h="3" w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306" y="4073"/>
              <a:ext cx="100" cy="144"/>
            </a:xfrm>
            <a:custGeom>
              <a:rect b="b" l="l" r="r" t="t"/>
              <a:pathLst>
                <a:path extrusionOk="0" h="144" w="10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E8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306" y="4073"/>
              <a:ext cx="100" cy="144"/>
            </a:xfrm>
            <a:custGeom>
              <a:rect b="b" l="l" r="r" t="t"/>
              <a:pathLst>
                <a:path extrusionOk="0" h="144" w="10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521" y="4197"/>
              <a:ext cx="25" cy="38"/>
            </a:xfrm>
            <a:custGeom>
              <a:rect b="b" l="l" r="r" t="t"/>
              <a:pathLst>
                <a:path extrusionOk="0" h="38" w="25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521" y="4197"/>
              <a:ext cx="25" cy="38"/>
            </a:xfrm>
            <a:custGeom>
              <a:rect b="b" l="l" r="r" t="t"/>
              <a:pathLst>
                <a:path extrusionOk="0" h="38" w="25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235" y="4079"/>
              <a:ext cx="289" cy="247"/>
            </a:xfrm>
            <a:custGeom>
              <a:rect b="b" l="l" r="r" t="t"/>
              <a:pathLst>
                <a:path extrusionOk="0" h="247" w="289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235" y="4079"/>
              <a:ext cx="289" cy="247"/>
            </a:xfrm>
            <a:custGeom>
              <a:rect b="b" l="l" r="r" t="t"/>
              <a:pathLst>
                <a:path extrusionOk="0" h="247" w="289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232" y="4290"/>
              <a:ext cx="206" cy="42"/>
            </a:xfrm>
            <a:custGeom>
              <a:rect b="b" l="l" r="r" t="t"/>
              <a:pathLst>
                <a:path extrusionOk="0" h="42" w="206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232" y="4290"/>
              <a:ext cx="206" cy="42"/>
            </a:xfrm>
            <a:custGeom>
              <a:rect b="b" l="l" r="r" t="t"/>
              <a:pathLst>
                <a:path extrusionOk="0" h="42" w="206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232" y="4332"/>
              <a:ext cx="1" cy="1"/>
            </a:xfrm>
            <a:prstGeom prst="rect">
              <a:avLst/>
            </a:prstGeom>
            <a:solidFill>
              <a:srgbClr val="4B8F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232" y="43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958" y="4007"/>
              <a:ext cx="159" cy="235"/>
            </a:xfrm>
            <a:custGeom>
              <a:rect b="b" l="l" r="r" t="t"/>
              <a:pathLst>
                <a:path extrusionOk="0" h="235" w="159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958" y="4007"/>
              <a:ext cx="159" cy="235"/>
            </a:xfrm>
            <a:custGeom>
              <a:rect b="b" l="l" r="r" t="t"/>
              <a:pathLst>
                <a:path extrusionOk="0" h="235" w="159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104" y="4156"/>
              <a:ext cx="35" cy="89"/>
            </a:xfrm>
            <a:custGeom>
              <a:rect b="b" l="l" r="r" t="t"/>
              <a:pathLst>
                <a:path extrusionOk="0" h="89" w="35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91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104" y="4156"/>
              <a:ext cx="35" cy="89"/>
            </a:xfrm>
            <a:custGeom>
              <a:rect b="b" l="l" r="r" t="t"/>
              <a:pathLst>
                <a:path extrusionOk="0" h="89" w="35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136" y="4240"/>
              <a:ext cx="5" cy="6"/>
            </a:xfrm>
            <a:custGeom>
              <a:rect b="b" l="l" r="r" t="t"/>
              <a:pathLst>
                <a:path extrusionOk="0" h="6" w="5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090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136" y="4240"/>
              <a:ext cx="5" cy="6"/>
            </a:xfrm>
            <a:custGeom>
              <a:rect b="b" l="l" r="r" t="t"/>
              <a:pathLst>
                <a:path extrusionOk="0" h="6" w="5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943" y="4185"/>
              <a:ext cx="121" cy="50"/>
            </a:xfrm>
            <a:custGeom>
              <a:rect b="b" l="l" r="r" t="t"/>
              <a:pathLst>
                <a:path extrusionOk="0" h="50" w="121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995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943" y="4185"/>
              <a:ext cx="121" cy="50"/>
            </a:xfrm>
            <a:custGeom>
              <a:rect b="b" l="l" r="r" t="t"/>
              <a:pathLst>
                <a:path extrusionOk="0" h="50" w="121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064" y="4235"/>
              <a:ext cx="56" cy="28"/>
            </a:xfrm>
            <a:custGeom>
              <a:rect b="b" l="l" r="r" t="t"/>
              <a:pathLst>
                <a:path extrusionOk="0" h="28" w="56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064" y="4235"/>
              <a:ext cx="56" cy="28"/>
            </a:xfrm>
            <a:custGeom>
              <a:rect b="b" l="l" r="r" t="t"/>
              <a:pathLst>
                <a:path extrusionOk="0" h="28" w="56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117" y="4242"/>
              <a:ext cx="19" cy="21"/>
            </a:xfrm>
            <a:custGeom>
              <a:rect b="b" l="l" r="r" t="t"/>
              <a:pathLst>
                <a:path extrusionOk="0" h="21" w="19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A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117" y="4242"/>
              <a:ext cx="19" cy="21"/>
            </a:xfrm>
            <a:custGeom>
              <a:rect b="b" l="l" r="r" t="t"/>
              <a:pathLst>
                <a:path extrusionOk="0" h="21" w="19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120" y="4245"/>
              <a:ext cx="26" cy="18"/>
            </a:xfrm>
            <a:custGeom>
              <a:rect b="b" l="l" r="r" t="t"/>
              <a:pathLst>
                <a:path extrusionOk="0" h="18" w="26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120" y="4245"/>
              <a:ext cx="26" cy="18"/>
            </a:xfrm>
            <a:custGeom>
              <a:rect b="b" l="l" r="r" t="t"/>
              <a:pathLst>
                <a:path extrusionOk="0" h="18" w="26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120" y="4256"/>
              <a:ext cx="34" cy="18"/>
            </a:xfrm>
            <a:custGeom>
              <a:rect b="b" l="l" r="r" t="t"/>
              <a:pathLst>
                <a:path extrusionOk="0" h="18" w="34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A96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120" y="4256"/>
              <a:ext cx="34" cy="18"/>
            </a:xfrm>
            <a:custGeom>
              <a:rect b="b" l="l" r="r" t="t"/>
              <a:pathLst>
                <a:path extrusionOk="0" h="18" w="34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120" y="4263"/>
              <a:ext cx="58" cy="69"/>
            </a:xfrm>
            <a:custGeom>
              <a:rect b="b" l="l" r="r" t="t"/>
              <a:pathLst>
                <a:path extrusionOk="0" h="69" w="58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94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120" y="4263"/>
              <a:ext cx="58" cy="69"/>
            </a:xfrm>
            <a:custGeom>
              <a:rect b="b" l="l" r="r" t="t"/>
              <a:pathLst>
                <a:path extrusionOk="0" h="69" w="58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892" y="4220"/>
              <a:ext cx="228" cy="112"/>
            </a:xfrm>
            <a:custGeom>
              <a:rect b="b" l="l" r="r" t="t"/>
              <a:pathLst>
                <a:path extrusionOk="0" h="112" w="228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892" y="4220"/>
              <a:ext cx="228" cy="112"/>
            </a:xfrm>
            <a:custGeom>
              <a:rect b="b" l="l" r="r" t="t"/>
              <a:pathLst>
                <a:path extrusionOk="0" h="112" w="228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031" y="4263"/>
              <a:ext cx="104" cy="69"/>
            </a:xfrm>
            <a:custGeom>
              <a:rect b="b" l="l" r="r" t="t"/>
              <a:pathLst>
                <a:path extrusionOk="0" h="69" w="104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031" y="4263"/>
              <a:ext cx="104" cy="69"/>
            </a:xfrm>
            <a:custGeom>
              <a:rect b="b" l="l" r="r" t="t"/>
              <a:pathLst>
                <a:path extrusionOk="0" h="69" w="104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338" y="3955"/>
              <a:ext cx="40" cy="30"/>
            </a:xfrm>
            <a:custGeom>
              <a:rect b="b" l="l" r="r" t="t"/>
              <a:pathLst>
                <a:path extrusionOk="0" h="30" w="4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586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338" y="3955"/>
              <a:ext cx="40" cy="30"/>
            </a:xfrm>
            <a:custGeom>
              <a:rect b="b" l="l" r="r" t="t"/>
              <a:pathLst>
                <a:path extrusionOk="0" h="30" w="4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352" y="3942"/>
              <a:ext cx="108" cy="125"/>
            </a:xfrm>
            <a:custGeom>
              <a:rect b="b" l="l" r="r" t="t"/>
              <a:pathLst>
                <a:path extrusionOk="0" h="125" w="108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586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352" y="3942"/>
              <a:ext cx="108" cy="125"/>
            </a:xfrm>
            <a:custGeom>
              <a:rect b="b" l="l" r="r" t="t"/>
              <a:pathLst>
                <a:path extrusionOk="0" h="125" w="108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040" y="4001"/>
              <a:ext cx="64" cy="155"/>
            </a:xfrm>
            <a:custGeom>
              <a:rect b="b" l="l" r="r" t="t"/>
              <a:pathLst>
                <a:path extrusionOk="0" h="155" w="64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C8F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040" y="4001"/>
              <a:ext cx="64" cy="155"/>
            </a:xfrm>
            <a:custGeom>
              <a:rect b="b" l="l" r="r" t="t"/>
              <a:pathLst>
                <a:path extrusionOk="0" h="155" w="64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079" y="3961"/>
              <a:ext cx="273" cy="279"/>
            </a:xfrm>
            <a:custGeom>
              <a:rect b="b" l="l" r="r" t="t"/>
              <a:pathLst>
                <a:path extrusionOk="0" h="279" w="273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5492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079" y="3961"/>
              <a:ext cx="273" cy="279"/>
            </a:xfrm>
            <a:custGeom>
              <a:rect b="b" l="l" r="r" t="t"/>
              <a:pathLst>
                <a:path extrusionOk="0" h="279" w="273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139" y="3985"/>
              <a:ext cx="260" cy="264"/>
            </a:xfrm>
            <a:custGeom>
              <a:rect b="b" l="l" r="r" t="t"/>
              <a:pathLst>
                <a:path extrusionOk="0" h="264" w="26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5291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139" y="3985"/>
              <a:ext cx="260" cy="264"/>
            </a:xfrm>
            <a:custGeom>
              <a:rect b="b" l="l" r="r" t="t"/>
              <a:pathLst>
                <a:path extrusionOk="0" h="264" w="26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171" y="4206"/>
              <a:ext cx="160" cy="60"/>
            </a:xfrm>
            <a:custGeom>
              <a:rect b="b" l="l" r="r" t="t"/>
              <a:pathLst>
                <a:path extrusionOk="0" h="60" w="16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9A0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171" y="4206"/>
              <a:ext cx="160" cy="60"/>
            </a:xfrm>
            <a:custGeom>
              <a:rect b="b" l="l" r="r" t="t"/>
              <a:pathLst>
                <a:path extrusionOk="0" h="60" w="16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141" y="4246"/>
              <a:ext cx="30" cy="10"/>
            </a:xfrm>
            <a:custGeom>
              <a:rect b="b" l="l" r="r" t="t"/>
              <a:pathLst>
                <a:path extrusionOk="0" h="10" w="3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A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141" y="4246"/>
              <a:ext cx="30" cy="10"/>
            </a:xfrm>
            <a:custGeom>
              <a:rect b="b" l="l" r="r" t="t"/>
              <a:pathLst>
                <a:path extrusionOk="0" h="10" w="3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2"/>
          <p:cNvSpPr/>
          <p:nvPr/>
        </p:nvSpPr>
        <p:spPr>
          <a:xfrm>
            <a:off x="3406775" y="6745288"/>
            <a:ext cx="247650" cy="106363"/>
          </a:xfrm>
          <a:custGeom>
            <a:rect b="b" l="l" r="r" t="t"/>
            <a:pathLst>
              <a:path extrusionOk="0" h="67" w="156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"/>
          <p:cNvSpPr/>
          <p:nvPr/>
        </p:nvSpPr>
        <p:spPr>
          <a:xfrm>
            <a:off x="3406775" y="6745288"/>
            <a:ext cx="247650" cy="106363"/>
          </a:xfrm>
          <a:custGeom>
            <a:rect b="b" l="l" r="r" t="t"/>
            <a:pathLst>
              <a:path extrusionOk="0" h="67" w="156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"/>
          <p:cNvSpPr/>
          <p:nvPr/>
        </p:nvSpPr>
        <p:spPr>
          <a:xfrm>
            <a:off x="3419475" y="6784975"/>
            <a:ext cx="198438" cy="92075"/>
          </a:xfrm>
          <a:custGeom>
            <a:rect b="b" l="l" r="r" t="t"/>
            <a:pathLst>
              <a:path extrusionOk="0" h="58" w="125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  <a:close/>
              </a:path>
            </a:pathLst>
          </a:custGeom>
          <a:solidFill>
            <a:srgbClr val="5B95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"/>
          <p:cNvSpPr/>
          <p:nvPr/>
        </p:nvSpPr>
        <p:spPr>
          <a:xfrm>
            <a:off x="3419475" y="6784975"/>
            <a:ext cx="198438" cy="92075"/>
          </a:xfrm>
          <a:custGeom>
            <a:rect b="b" l="l" r="r" t="t"/>
            <a:pathLst>
              <a:path extrusionOk="0" h="58" w="125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"/>
          <p:cNvSpPr/>
          <p:nvPr/>
        </p:nvSpPr>
        <p:spPr>
          <a:xfrm>
            <a:off x="3808413" y="6257925"/>
            <a:ext cx="266700" cy="365125"/>
          </a:xfrm>
          <a:custGeom>
            <a:rect b="b" l="l" r="r" t="t"/>
            <a:pathLst>
              <a:path extrusionOk="0" h="230" w="168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  <a:close/>
              </a:path>
            </a:pathLst>
          </a:custGeom>
          <a:solidFill>
            <a:srgbClr val="4585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"/>
          <p:cNvSpPr/>
          <p:nvPr/>
        </p:nvSpPr>
        <p:spPr>
          <a:xfrm>
            <a:off x="3808413" y="6257925"/>
            <a:ext cx="266700" cy="365125"/>
          </a:xfrm>
          <a:custGeom>
            <a:rect b="b" l="l" r="r" t="t"/>
            <a:pathLst>
              <a:path extrusionOk="0" h="230" w="168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"/>
          <p:cNvSpPr/>
          <p:nvPr/>
        </p:nvSpPr>
        <p:spPr>
          <a:xfrm>
            <a:off x="3902075" y="6577013"/>
            <a:ext cx="236538" cy="242888"/>
          </a:xfrm>
          <a:custGeom>
            <a:rect b="b" l="l" r="r" t="t"/>
            <a:pathLst>
              <a:path extrusionOk="0" h="153" w="149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"/>
          <p:cNvSpPr/>
          <p:nvPr/>
        </p:nvSpPr>
        <p:spPr>
          <a:xfrm>
            <a:off x="3902075" y="6577013"/>
            <a:ext cx="236538" cy="242888"/>
          </a:xfrm>
          <a:custGeom>
            <a:rect b="b" l="l" r="r" t="t"/>
            <a:pathLst>
              <a:path extrusionOk="0" h="153" w="149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"/>
          <p:cNvSpPr/>
          <p:nvPr/>
        </p:nvSpPr>
        <p:spPr>
          <a:xfrm>
            <a:off x="3700463" y="6456363"/>
            <a:ext cx="201613" cy="220663"/>
          </a:xfrm>
          <a:custGeom>
            <a:rect b="b" l="l" r="r" t="t"/>
            <a:pathLst>
              <a:path extrusionOk="0" h="139" w="127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"/>
          <p:cNvSpPr/>
          <p:nvPr/>
        </p:nvSpPr>
        <p:spPr>
          <a:xfrm>
            <a:off x="3700463" y="6456363"/>
            <a:ext cx="201613" cy="220663"/>
          </a:xfrm>
          <a:custGeom>
            <a:rect b="b" l="l" r="r" t="t"/>
            <a:pathLst>
              <a:path extrusionOk="0" h="139" w="127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"/>
          <p:cNvSpPr/>
          <p:nvPr/>
        </p:nvSpPr>
        <p:spPr>
          <a:xfrm>
            <a:off x="3654425" y="6623050"/>
            <a:ext cx="358775" cy="196850"/>
          </a:xfrm>
          <a:custGeom>
            <a:rect b="b" l="l" r="r" t="t"/>
            <a:pathLst>
              <a:path extrusionOk="0" h="124" w="226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"/>
          <p:cNvSpPr/>
          <p:nvPr/>
        </p:nvSpPr>
        <p:spPr>
          <a:xfrm>
            <a:off x="3654425" y="6623050"/>
            <a:ext cx="358775" cy="196850"/>
          </a:xfrm>
          <a:custGeom>
            <a:rect b="b" l="l" r="r" t="t"/>
            <a:pathLst>
              <a:path extrusionOk="0" h="124" w="226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"/>
          <p:cNvSpPr/>
          <p:nvPr/>
        </p:nvSpPr>
        <p:spPr>
          <a:xfrm>
            <a:off x="3617913" y="6772275"/>
            <a:ext cx="395288" cy="104775"/>
          </a:xfrm>
          <a:custGeom>
            <a:rect b="b" l="l" r="r" t="t"/>
            <a:pathLst>
              <a:path extrusionOk="0" h="66" w="249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"/>
          <p:cNvSpPr/>
          <p:nvPr/>
        </p:nvSpPr>
        <p:spPr>
          <a:xfrm>
            <a:off x="3617913" y="6772275"/>
            <a:ext cx="395288" cy="104775"/>
          </a:xfrm>
          <a:custGeom>
            <a:rect b="b" l="l" r="r" t="t"/>
            <a:pathLst>
              <a:path extrusionOk="0" h="66" w="249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"/>
          <p:cNvSpPr/>
          <p:nvPr/>
        </p:nvSpPr>
        <p:spPr>
          <a:xfrm>
            <a:off x="3605213" y="6851650"/>
            <a:ext cx="90488" cy="25400"/>
          </a:xfrm>
          <a:custGeom>
            <a:rect b="b" l="l" r="r" t="t"/>
            <a:pathLst>
              <a:path extrusionOk="0" h="16" w="57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  <a:close/>
              </a:path>
            </a:pathLst>
          </a:custGeom>
          <a:solidFill>
            <a:srgbClr val="5A95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"/>
          <p:cNvSpPr/>
          <p:nvPr/>
        </p:nvSpPr>
        <p:spPr>
          <a:xfrm>
            <a:off x="3605213" y="6851650"/>
            <a:ext cx="90488" cy="25400"/>
          </a:xfrm>
          <a:custGeom>
            <a:rect b="b" l="l" r="r" t="t"/>
            <a:pathLst>
              <a:path extrusionOk="0" h="16" w="57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"/>
          <p:cNvSpPr/>
          <p:nvPr/>
        </p:nvSpPr>
        <p:spPr>
          <a:xfrm>
            <a:off x="4202113" y="6854825"/>
            <a:ext cx="31750" cy="22225"/>
          </a:xfrm>
          <a:custGeom>
            <a:rect b="b" l="l" r="r" t="t"/>
            <a:pathLst>
              <a:path extrusionOk="0" h="14" w="2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  <a:close/>
              </a:path>
            </a:pathLst>
          </a:custGeom>
          <a:solidFill>
            <a:srgbClr val="659D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"/>
          <p:cNvSpPr/>
          <p:nvPr/>
        </p:nvSpPr>
        <p:spPr>
          <a:xfrm>
            <a:off x="4202113" y="6854825"/>
            <a:ext cx="31750" cy="22225"/>
          </a:xfrm>
          <a:custGeom>
            <a:rect b="b" l="l" r="r" t="t"/>
            <a:pathLst>
              <a:path extrusionOk="0" h="14" w="2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"/>
          <p:cNvSpPr/>
          <p:nvPr/>
        </p:nvSpPr>
        <p:spPr>
          <a:xfrm>
            <a:off x="4013200" y="6726238"/>
            <a:ext cx="207963" cy="150813"/>
          </a:xfrm>
          <a:custGeom>
            <a:rect b="b" l="l" r="r" t="t"/>
            <a:pathLst>
              <a:path extrusionOk="0" h="95" w="131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"/>
          <p:cNvSpPr/>
          <p:nvPr/>
        </p:nvSpPr>
        <p:spPr>
          <a:xfrm>
            <a:off x="4013200" y="6726238"/>
            <a:ext cx="207963" cy="150813"/>
          </a:xfrm>
          <a:custGeom>
            <a:rect b="b" l="l" r="r" t="t"/>
            <a:pathLst>
              <a:path extrusionOk="0" h="95" w="131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"/>
          <p:cNvSpPr/>
          <p:nvPr/>
        </p:nvSpPr>
        <p:spPr>
          <a:xfrm>
            <a:off x="4013200" y="6697663"/>
            <a:ext cx="139700" cy="122238"/>
          </a:xfrm>
          <a:custGeom>
            <a:rect b="b" l="l" r="r" t="t"/>
            <a:pathLst>
              <a:path extrusionOk="0" h="77" w="88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"/>
          <p:cNvSpPr/>
          <p:nvPr/>
        </p:nvSpPr>
        <p:spPr>
          <a:xfrm>
            <a:off x="4013200" y="6697663"/>
            <a:ext cx="139700" cy="122238"/>
          </a:xfrm>
          <a:custGeom>
            <a:rect b="b" l="l" r="r" t="t"/>
            <a:pathLst>
              <a:path extrusionOk="0" h="77" w="88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"/>
          <p:cNvSpPr/>
          <p:nvPr/>
        </p:nvSpPr>
        <p:spPr>
          <a:xfrm>
            <a:off x="3929063" y="6819900"/>
            <a:ext cx="84138" cy="57150"/>
          </a:xfrm>
          <a:custGeom>
            <a:rect b="b" l="l" r="r" t="t"/>
            <a:pathLst>
              <a:path extrusionOk="0" h="36" w="53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  <a:close/>
              </a:path>
            </a:pathLst>
          </a:custGeom>
          <a:solidFill>
            <a:srgbClr val="75A9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"/>
          <p:cNvSpPr/>
          <p:nvPr/>
        </p:nvSpPr>
        <p:spPr>
          <a:xfrm>
            <a:off x="3929063" y="6819900"/>
            <a:ext cx="84138" cy="57150"/>
          </a:xfrm>
          <a:custGeom>
            <a:rect b="b" l="l" r="r" t="t"/>
            <a:pathLst>
              <a:path extrusionOk="0" h="36" w="53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"/>
          <p:cNvSpPr/>
          <p:nvPr/>
        </p:nvSpPr>
        <p:spPr>
          <a:xfrm>
            <a:off x="4000500" y="6819900"/>
            <a:ext cx="55563" cy="57150"/>
          </a:xfrm>
          <a:custGeom>
            <a:rect b="b" l="l" r="r" t="t"/>
            <a:pathLst>
              <a:path extrusionOk="0" h="36" w="35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"/>
          <p:cNvSpPr/>
          <p:nvPr/>
        </p:nvSpPr>
        <p:spPr>
          <a:xfrm>
            <a:off x="4000500" y="6819900"/>
            <a:ext cx="55563" cy="57150"/>
          </a:xfrm>
          <a:custGeom>
            <a:rect b="b" l="l" r="r" t="t"/>
            <a:pathLst>
              <a:path extrusionOk="0" h="36" w="35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"/>
          <p:cNvSpPr/>
          <p:nvPr/>
        </p:nvSpPr>
        <p:spPr>
          <a:xfrm>
            <a:off x="4035425" y="5792788"/>
            <a:ext cx="500063" cy="577850"/>
          </a:xfrm>
          <a:custGeom>
            <a:rect b="b" l="l" r="r" t="t"/>
            <a:pathLst>
              <a:path extrusionOk="0" h="364" w="315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  <a:close/>
              </a:path>
            </a:pathLst>
          </a:custGeom>
          <a:solidFill>
            <a:srgbClr val="68A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"/>
          <p:cNvSpPr/>
          <p:nvPr/>
        </p:nvSpPr>
        <p:spPr>
          <a:xfrm>
            <a:off x="4035425" y="5792788"/>
            <a:ext cx="500063" cy="577850"/>
          </a:xfrm>
          <a:custGeom>
            <a:rect b="b" l="l" r="r" t="t"/>
            <a:pathLst>
              <a:path extrusionOk="0" h="364" w="315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"/>
          <p:cNvSpPr/>
          <p:nvPr/>
        </p:nvSpPr>
        <p:spPr>
          <a:xfrm>
            <a:off x="3905250" y="6161088"/>
            <a:ext cx="533400" cy="415925"/>
          </a:xfrm>
          <a:custGeom>
            <a:rect b="b" l="l" r="r" t="t"/>
            <a:pathLst>
              <a:path extrusionOk="0" h="262" w="336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  <a:close/>
              </a:path>
            </a:pathLst>
          </a:custGeom>
          <a:solidFill>
            <a:srgbClr val="44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"/>
          <p:cNvSpPr/>
          <p:nvPr/>
        </p:nvSpPr>
        <p:spPr>
          <a:xfrm>
            <a:off x="3905250" y="6161088"/>
            <a:ext cx="533400" cy="415925"/>
          </a:xfrm>
          <a:custGeom>
            <a:rect b="b" l="l" r="r" t="t"/>
            <a:pathLst>
              <a:path extrusionOk="0" h="262" w="336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"/>
          <p:cNvSpPr/>
          <p:nvPr/>
        </p:nvSpPr>
        <p:spPr>
          <a:xfrm>
            <a:off x="4075113" y="6507163"/>
            <a:ext cx="263525" cy="190500"/>
          </a:xfrm>
          <a:custGeom>
            <a:rect b="b" l="l" r="r" t="t"/>
            <a:pathLst>
              <a:path extrusionOk="0" h="120" w="166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"/>
          <p:cNvSpPr/>
          <p:nvPr/>
        </p:nvSpPr>
        <p:spPr>
          <a:xfrm>
            <a:off x="4075113" y="6507163"/>
            <a:ext cx="263525" cy="190500"/>
          </a:xfrm>
          <a:custGeom>
            <a:rect b="b" l="l" r="r" t="t"/>
            <a:pathLst>
              <a:path extrusionOk="0" h="120" w="166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"/>
          <p:cNvSpPr/>
          <p:nvPr/>
        </p:nvSpPr>
        <p:spPr>
          <a:xfrm>
            <a:off x="4221163" y="6657975"/>
            <a:ext cx="169863" cy="219075"/>
          </a:xfrm>
          <a:custGeom>
            <a:rect b="b" l="l" r="r" t="t"/>
            <a:pathLst>
              <a:path extrusionOk="0" h="138" w="107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  <a:close/>
              </a:path>
            </a:pathLst>
          </a:custGeom>
          <a:solidFill>
            <a:srgbClr val="639C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"/>
          <p:cNvSpPr/>
          <p:nvPr/>
        </p:nvSpPr>
        <p:spPr>
          <a:xfrm>
            <a:off x="4221163" y="6657975"/>
            <a:ext cx="169863" cy="219075"/>
          </a:xfrm>
          <a:custGeom>
            <a:rect b="b" l="l" r="r" t="t"/>
            <a:pathLst>
              <a:path extrusionOk="0" h="138" w="107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"/>
          <p:cNvSpPr/>
          <p:nvPr/>
        </p:nvSpPr>
        <p:spPr>
          <a:xfrm>
            <a:off x="4152900" y="6556375"/>
            <a:ext cx="254000" cy="298450"/>
          </a:xfrm>
          <a:custGeom>
            <a:rect b="b" l="l" r="r" t="t"/>
            <a:pathLst>
              <a:path extrusionOk="0" h="188" w="16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  <a:close/>
              </a:path>
            </a:pathLst>
          </a:custGeom>
          <a:solidFill>
            <a:srgbClr val="649C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"/>
          <p:cNvSpPr/>
          <p:nvPr/>
        </p:nvSpPr>
        <p:spPr>
          <a:xfrm>
            <a:off x="4152900" y="6556375"/>
            <a:ext cx="254000" cy="298450"/>
          </a:xfrm>
          <a:custGeom>
            <a:rect b="b" l="l" r="r" t="t"/>
            <a:pathLst>
              <a:path extrusionOk="0" h="188" w="16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"/>
          <p:cNvSpPr/>
          <p:nvPr/>
        </p:nvSpPr>
        <p:spPr>
          <a:xfrm>
            <a:off x="4338638" y="6418263"/>
            <a:ext cx="92075" cy="88900"/>
          </a:xfrm>
          <a:custGeom>
            <a:rect b="b" l="l" r="r" t="t"/>
            <a:pathLst>
              <a:path extrusionOk="0" h="56" w="58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  <a:close/>
              </a:path>
            </a:pathLst>
          </a:custGeom>
          <a:solidFill>
            <a:srgbClr val="3C70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"/>
          <p:cNvSpPr/>
          <p:nvPr/>
        </p:nvSpPr>
        <p:spPr>
          <a:xfrm>
            <a:off x="4338638" y="6418263"/>
            <a:ext cx="92075" cy="88900"/>
          </a:xfrm>
          <a:custGeom>
            <a:rect b="b" l="l" r="r" t="t"/>
            <a:pathLst>
              <a:path extrusionOk="0" h="56" w="58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"/>
          <p:cNvSpPr/>
          <p:nvPr/>
        </p:nvSpPr>
        <p:spPr>
          <a:xfrm>
            <a:off x="4138613" y="6484938"/>
            <a:ext cx="280988" cy="241300"/>
          </a:xfrm>
          <a:custGeom>
            <a:rect b="b" l="l" r="r" t="t"/>
            <a:pathLst>
              <a:path extrusionOk="0" h="152" w="177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"/>
          <p:cNvSpPr/>
          <p:nvPr/>
        </p:nvSpPr>
        <p:spPr>
          <a:xfrm>
            <a:off x="4138613" y="6484938"/>
            <a:ext cx="280988" cy="241300"/>
          </a:xfrm>
          <a:custGeom>
            <a:rect b="b" l="l" r="r" t="t"/>
            <a:pathLst>
              <a:path extrusionOk="0" h="152" w="177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"/>
          <p:cNvSpPr/>
          <p:nvPr/>
        </p:nvSpPr>
        <p:spPr>
          <a:xfrm>
            <a:off x="4591050" y="5927725"/>
            <a:ext cx="144463" cy="338138"/>
          </a:xfrm>
          <a:custGeom>
            <a:rect b="b" l="l" r="r" t="t"/>
            <a:pathLst>
              <a:path extrusionOk="0" h="213" w="91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  <a:close/>
              </a:path>
            </a:pathLst>
          </a:custGeom>
          <a:solidFill>
            <a:srgbClr val="DC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"/>
          <p:cNvSpPr/>
          <p:nvPr/>
        </p:nvSpPr>
        <p:spPr>
          <a:xfrm>
            <a:off x="4591050" y="5927725"/>
            <a:ext cx="144463" cy="338138"/>
          </a:xfrm>
          <a:custGeom>
            <a:rect b="b" l="l" r="r" t="t"/>
            <a:pathLst>
              <a:path extrusionOk="0" h="213" w="91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"/>
          <p:cNvSpPr/>
          <p:nvPr/>
        </p:nvSpPr>
        <p:spPr>
          <a:xfrm>
            <a:off x="4438650" y="5792788"/>
            <a:ext cx="179388" cy="592138"/>
          </a:xfrm>
          <a:custGeom>
            <a:rect b="b" l="l" r="r" t="t"/>
            <a:pathLst>
              <a:path extrusionOk="0" h="373" w="113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  <a:close/>
              </a:path>
            </a:pathLst>
          </a:custGeom>
          <a:solidFill>
            <a:srgbClr val="6AB1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"/>
          <p:cNvSpPr/>
          <p:nvPr/>
        </p:nvSpPr>
        <p:spPr>
          <a:xfrm>
            <a:off x="4438650" y="5792788"/>
            <a:ext cx="179388" cy="592138"/>
          </a:xfrm>
          <a:custGeom>
            <a:rect b="b" l="l" r="r" t="t"/>
            <a:pathLst>
              <a:path extrusionOk="0" h="373" w="113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"/>
          <p:cNvSpPr/>
          <p:nvPr/>
        </p:nvSpPr>
        <p:spPr>
          <a:xfrm>
            <a:off x="4430713" y="6370638"/>
            <a:ext cx="34925" cy="47625"/>
          </a:xfrm>
          <a:custGeom>
            <a:rect b="b" l="l" r="r" t="t"/>
            <a:pathLst>
              <a:path extrusionOk="0" h="30" w="22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  <a:close/>
              </a:path>
            </a:pathLst>
          </a:custGeom>
          <a:solidFill>
            <a:srgbClr val="4586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"/>
          <p:cNvSpPr/>
          <p:nvPr/>
        </p:nvSpPr>
        <p:spPr>
          <a:xfrm>
            <a:off x="4430713" y="6370638"/>
            <a:ext cx="34925" cy="47625"/>
          </a:xfrm>
          <a:custGeom>
            <a:rect b="b" l="l" r="r" t="t"/>
            <a:pathLst>
              <a:path extrusionOk="0" h="30" w="22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"/>
          <p:cNvSpPr/>
          <p:nvPr/>
        </p:nvSpPr>
        <p:spPr>
          <a:xfrm>
            <a:off x="4576763" y="6127750"/>
            <a:ext cx="228600" cy="314325"/>
          </a:xfrm>
          <a:custGeom>
            <a:rect b="b" l="l" r="r" t="t"/>
            <a:pathLst>
              <a:path extrusionOk="0" h="198" w="144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  <a:close/>
              </a:path>
            </a:pathLst>
          </a:custGeom>
          <a:solidFill>
            <a:srgbClr val="8CC0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"/>
          <p:cNvSpPr/>
          <p:nvPr/>
        </p:nvSpPr>
        <p:spPr>
          <a:xfrm>
            <a:off x="4576763" y="6127750"/>
            <a:ext cx="228600" cy="314325"/>
          </a:xfrm>
          <a:custGeom>
            <a:rect b="b" l="l" r="r" t="t"/>
            <a:pathLst>
              <a:path extrusionOk="0" h="198" w="144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"/>
          <p:cNvSpPr/>
          <p:nvPr/>
        </p:nvSpPr>
        <p:spPr>
          <a:xfrm>
            <a:off x="4465638" y="6265863"/>
            <a:ext cx="125413" cy="176213"/>
          </a:xfrm>
          <a:custGeom>
            <a:rect b="b" l="l" r="r" t="t"/>
            <a:pathLst>
              <a:path extrusionOk="0" h="111" w="79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  <a:close/>
              </a:path>
            </a:pathLst>
          </a:custGeom>
          <a:solidFill>
            <a:srgbClr val="5090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"/>
          <p:cNvSpPr/>
          <p:nvPr/>
        </p:nvSpPr>
        <p:spPr>
          <a:xfrm>
            <a:off x="4465638" y="6265863"/>
            <a:ext cx="125413" cy="176213"/>
          </a:xfrm>
          <a:custGeom>
            <a:rect b="b" l="l" r="r" t="t"/>
            <a:pathLst>
              <a:path extrusionOk="0" h="111" w="79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"/>
          <p:cNvSpPr/>
          <p:nvPr/>
        </p:nvSpPr>
        <p:spPr>
          <a:xfrm>
            <a:off x="4576763" y="6243638"/>
            <a:ext cx="533400" cy="512763"/>
          </a:xfrm>
          <a:custGeom>
            <a:rect b="b" l="l" r="r" t="t"/>
            <a:pathLst>
              <a:path extrusionOk="0" h="323" w="336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  <a:close/>
              </a:path>
            </a:pathLst>
          </a:custGeom>
          <a:solidFill>
            <a:srgbClr val="619B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"/>
          <p:cNvSpPr/>
          <p:nvPr/>
        </p:nvSpPr>
        <p:spPr>
          <a:xfrm>
            <a:off x="4576763" y="6243638"/>
            <a:ext cx="533400" cy="512763"/>
          </a:xfrm>
          <a:custGeom>
            <a:rect b="b" l="l" r="r" t="t"/>
            <a:pathLst>
              <a:path extrusionOk="0" h="323" w="336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"/>
          <p:cNvSpPr/>
          <p:nvPr/>
        </p:nvSpPr>
        <p:spPr>
          <a:xfrm>
            <a:off x="4576763" y="6442075"/>
            <a:ext cx="566738" cy="434975"/>
          </a:xfrm>
          <a:custGeom>
            <a:rect b="b" l="l" r="r" t="t"/>
            <a:pathLst>
              <a:path extrusionOk="0" h="274" w="357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  <a:close/>
              </a:path>
            </a:pathLst>
          </a:custGeom>
          <a:solidFill>
            <a:srgbClr val="6DA3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"/>
          <p:cNvSpPr/>
          <p:nvPr/>
        </p:nvSpPr>
        <p:spPr>
          <a:xfrm>
            <a:off x="4576763" y="6442075"/>
            <a:ext cx="566738" cy="434975"/>
          </a:xfrm>
          <a:custGeom>
            <a:rect b="b" l="l" r="r" t="t"/>
            <a:pathLst>
              <a:path extrusionOk="0" h="274" w="357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"/>
          <p:cNvSpPr/>
          <p:nvPr/>
        </p:nvSpPr>
        <p:spPr>
          <a:xfrm>
            <a:off x="4352925" y="6442075"/>
            <a:ext cx="269875" cy="434975"/>
          </a:xfrm>
          <a:custGeom>
            <a:rect b="b" l="l" r="r" t="t"/>
            <a:pathLst>
              <a:path extrusionOk="0" h="274" w="17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"/>
          <p:cNvSpPr/>
          <p:nvPr/>
        </p:nvSpPr>
        <p:spPr>
          <a:xfrm>
            <a:off x="4352925" y="6442075"/>
            <a:ext cx="269875" cy="434975"/>
          </a:xfrm>
          <a:custGeom>
            <a:rect b="b" l="l" r="r" t="t"/>
            <a:pathLst>
              <a:path extrusionOk="0" h="274" w="17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"/>
          <p:cNvSpPr/>
          <p:nvPr/>
        </p:nvSpPr>
        <p:spPr>
          <a:xfrm>
            <a:off x="4391025" y="6442075"/>
            <a:ext cx="185738" cy="215900"/>
          </a:xfrm>
          <a:custGeom>
            <a:rect b="b" l="l" r="r" t="t"/>
            <a:pathLst>
              <a:path extrusionOk="0" h="136" w="117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  <a:close/>
              </a:path>
            </a:pathLst>
          </a:custGeom>
          <a:solidFill>
            <a:srgbClr val="669D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"/>
          <p:cNvSpPr/>
          <p:nvPr/>
        </p:nvSpPr>
        <p:spPr>
          <a:xfrm>
            <a:off x="4391025" y="6442075"/>
            <a:ext cx="185738" cy="215900"/>
          </a:xfrm>
          <a:custGeom>
            <a:rect b="b" l="l" r="r" t="t"/>
            <a:pathLst>
              <a:path extrusionOk="0" h="136" w="117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"/>
          <p:cNvSpPr/>
          <p:nvPr/>
        </p:nvSpPr>
        <p:spPr>
          <a:xfrm>
            <a:off x="4419600" y="6384925"/>
            <a:ext cx="157163" cy="100013"/>
          </a:xfrm>
          <a:custGeom>
            <a:rect b="b" l="l" r="r" t="t"/>
            <a:pathLst>
              <a:path extrusionOk="0" h="63" w="99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  <a:close/>
              </a:path>
            </a:pathLst>
          </a:custGeom>
          <a:solidFill>
            <a:srgbClr val="3D719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"/>
          <p:cNvSpPr/>
          <p:nvPr/>
        </p:nvSpPr>
        <p:spPr>
          <a:xfrm>
            <a:off x="4419600" y="6384925"/>
            <a:ext cx="157163" cy="100013"/>
          </a:xfrm>
          <a:custGeom>
            <a:rect b="b" l="l" r="r" t="t"/>
            <a:pathLst>
              <a:path extrusionOk="0" h="63" w="99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"/>
          <p:cNvSpPr/>
          <p:nvPr/>
        </p:nvSpPr>
        <p:spPr>
          <a:xfrm>
            <a:off x="4406900" y="6442075"/>
            <a:ext cx="169863" cy="114300"/>
          </a:xfrm>
          <a:custGeom>
            <a:rect b="b" l="l" r="r" t="t"/>
            <a:pathLst>
              <a:path extrusionOk="0" h="72" w="107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  <a:close/>
              </a:path>
            </a:pathLst>
          </a:custGeom>
          <a:solidFill>
            <a:srgbClr val="4479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"/>
          <p:cNvSpPr/>
          <p:nvPr/>
        </p:nvSpPr>
        <p:spPr>
          <a:xfrm>
            <a:off x="4406900" y="6442075"/>
            <a:ext cx="169863" cy="114300"/>
          </a:xfrm>
          <a:custGeom>
            <a:rect b="b" l="l" r="r" t="t"/>
            <a:pathLst>
              <a:path extrusionOk="0" h="72" w="107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"/>
          <p:cNvSpPr/>
          <p:nvPr/>
        </p:nvSpPr>
        <p:spPr>
          <a:xfrm>
            <a:off x="5113338" y="6813550"/>
            <a:ext cx="68263" cy="63500"/>
          </a:xfrm>
          <a:custGeom>
            <a:rect b="b" l="l" r="r" t="t"/>
            <a:pathLst>
              <a:path extrusionOk="0" h="40" w="43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  <a:close/>
              </a:path>
            </a:pathLst>
          </a:custGeom>
          <a:solidFill>
            <a:srgbClr val="539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"/>
          <p:cNvSpPr/>
          <p:nvPr/>
        </p:nvSpPr>
        <p:spPr>
          <a:xfrm>
            <a:off x="5113338" y="6813550"/>
            <a:ext cx="68263" cy="63500"/>
          </a:xfrm>
          <a:custGeom>
            <a:rect b="b" l="l" r="r" t="t"/>
            <a:pathLst>
              <a:path extrusionOk="0" h="40" w="43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"/>
          <p:cNvSpPr/>
          <p:nvPr/>
        </p:nvSpPr>
        <p:spPr>
          <a:xfrm>
            <a:off x="5870575" y="5594350"/>
            <a:ext cx="1130300" cy="1282700"/>
          </a:xfrm>
          <a:custGeom>
            <a:rect b="b" l="l" r="r" t="t"/>
            <a:pathLst>
              <a:path extrusionOk="0" h="808" w="712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  <a:close/>
              </a:path>
            </a:pathLst>
          </a:custGeom>
          <a:solidFill>
            <a:srgbClr val="79B9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"/>
          <p:cNvSpPr/>
          <p:nvPr/>
        </p:nvSpPr>
        <p:spPr>
          <a:xfrm>
            <a:off x="5870575" y="5594350"/>
            <a:ext cx="1130300" cy="1282700"/>
          </a:xfrm>
          <a:custGeom>
            <a:rect b="b" l="l" r="r" t="t"/>
            <a:pathLst>
              <a:path extrusionOk="0" h="808" w="712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"/>
          <p:cNvSpPr/>
          <p:nvPr/>
        </p:nvSpPr>
        <p:spPr>
          <a:xfrm>
            <a:off x="5645150" y="6570663"/>
            <a:ext cx="261938" cy="306388"/>
          </a:xfrm>
          <a:custGeom>
            <a:rect b="b" l="l" r="r" t="t"/>
            <a:pathLst>
              <a:path extrusionOk="0" h="193" w="165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  <a:close/>
              </a:path>
            </a:pathLst>
          </a:custGeom>
          <a:solidFill>
            <a:srgbClr val="6BB5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"/>
          <p:cNvSpPr/>
          <p:nvPr/>
        </p:nvSpPr>
        <p:spPr>
          <a:xfrm>
            <a:off x="5645150" y="6570663"/>
            <a:ext cx="261938" cy="306388"/>
          </a:xfrm>
          <a:custGeom>
            <a:rect b="b" l="l" r="r" t="t"/>
            <a:pathLst>
              <a:path extrusionOk="0" h="193" w="165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"/>
          <p:cNvSpPr/>
          <p:nvPr/>
        </p:nvSpPr>
        <p:spPr>
          <a:xfrm>
            <a:off x="5564188" y="6805613"/>
            <a:ext cx="117475" cy="71438"/>
          </a:xfrm>
          <a:custGeom>
            <a:rect b="b" l="l" r="r" t="t"/>
            <a:pathLst>
              <a:path extrusionOk="0" h="45" w="74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  <a:close/>
              </a:path>
            </a:pathLst>
          </a:custGeom>
          <a:solidFill>
            <a:srgbClr val="5192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"/>
          <p:cNvSpPr/>
          <p:nvPr/>
        </p:nvSpPr>
        <p:spPr>
          <a:xfrm>
            <a:off x="5564188" y="6805613"/>
            <a:ext cx="117475" cy="71438"/>
          </a:xfrm>
          <a:custGeom>
            <a:rect b="b" l="l" r="r" t="t"/>
            <a:pathLst>
              <a:path extrusionOk="0" h="45" w="74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"/>
          <p:cNvSpPr/>
          <p:nvPr/>
        </p:nvSpPr>
        <p:spPr>
          <a:xfrm>
            <a:off x="6318250" y="6478588"/>
            <a:ext cx="630238" cy="398463"/>
          </a:xfrm>
          <a:custGeom>
            <a:rect b="b" l="l" r="r" t="t"/>
            <a:pathLst>
              <a:path extrusionOk="0" h="251" w="397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  <a:close/>
              </a:path>
            </a:pathLst>
          </a:custGeom>
          <a:solidFill>
            <a:srgbClr val="5F99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"/>
          <p:cNvSpPr/>
          <p:nvPr/>
        </p:nvSpPr>
        <p:spPr>
          <a:xfrm>
            <a:off x="6318250" y="6478588"/>
            <a:ext cx="630238" cy="398463"/>
          </a:xfrm>
          <a:custGeom>
            <a:rect b="b" l="l" r="r" t="t"/>
            <a:pathLst>
              <a:path extrusionOk="0" h="251" w="397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"/>
          <p:cNvSpPr/>
          <p:nvPr/>
        </p:nvSpPr>
        <p:spPr>
          <a:xfrm>
            <a:off x="5898379" y="5603059"/>
            <a:ext cx="1093788" cy="976313"/>
          </a:xfrm>
          <a:custGeom>
            <a:rect b="b" l="l" r="r" t="t"/>
            <a:pathLst>
              <a:path extrusionOk="0" h="615" w="689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  <a:close/>
              </a:path>
            </a:pathLst>
          </a:custGeom>
          <a:solidFill>
            <a:srgbClr val="6DB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"/>
          <p:cNvSpPr/>
          <p:nvPr/>
        </p:nvSpPr>
        <p:spPr>
          <a:xfrm>
            <a:off x="5907088" y="5594350"/>
            <a:ext cx="1093788" cy="976313"/>
          </a:xfrm>
          <a:custGeom>
            <a:rect b="b" l="l" r="r" t="t"/>
            <a:pathLst>
              <a:path extrusionOk="0" h="615" w="689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"/>
          <p:cNvSpPr/>
          <p:nvPr/>
        </p:nvSpPr>
        <p:spPr>
          <a:xfrm>
            <a:off x="5365750" y="6162675"/>
            <a:ext cx="92075" cy="136525"/>
          </a:xfrm>
          <a:custGeom>
            <a:rect b="b" l="l" r="r" t="t"/>
            <a:pathLst>
              <a:path extrusionOk="0" h="86" w="58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  <a:close/>
              </a:path>
            </a:pathLst>
          </a:custGeom>
          <a:solidFill>
            <a:srgbClr val="87BE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"/>
          <p:cNvSpPr/>
          <p:nvPr/>
        </p:nvSpPr>
        <p:spPr>
          <a:xfrm>
            <a:off x="5365750" y="6162675"/>
            <a:ext cx="92075" cy="136525"/>
          </a:xfrm>
          <a:custGeom>
            <a:rect b="b" l="l" r="r" t="t"/>
            <a:pathLst>
              <a:path extrusionOk="0" h="86" w="58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"/>
          <p:cNvSpPr/>
          <p:nvPr/>
        </p:nvSpPr>
        <p:spPr>
          <a:xfrm>
            <a:off x="5357813" y="6246813"/>
            <a:ext cx="34925" cy="122238"/>
          </a:xfrm>
          <a:custGeom>
            <a:rect b="b" l="l" r="r" t="t"/>
            <a:pathLst>
              <a:path extrusionOk="0" h="77" w="22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  <a:close/>
              </a:path>
            </a:pathLst>
          </a:custGeom>
          <a:solidFill>
            <a:srgbClr val="5F99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"/>
          <p:cNvSpPr/>
          <p:nvPr/>
        </p:nvSpPr>
        <p:spPr>
          <a:xfrm>
            <a:off x="5357813" y="6246813"/>
            <a:ext cx="34925" cy="122238"/>
          </a:xfrm>
          <a:custGeom>
            <a:rect b="b" l="l" r="r" t="t"/>
            <a:pathLst>
              <a:path extrusionOk="0" h="77" w="22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"/>
          <p:cNvSpPr/>
          <p:nvPr/>
        </p:nvSpPr>
        <p:spPr>
          <a:xfrm>
            <a:off x="5384029" y="5988006"/>
            <a:ext cx="584200" cy="835025"/>
          </a:xfrm>
          <a:custGeom>
            <a:rect b="b" l="l" r="r" t="t"/>
            <a:pathLst>
              <a:path extrusionOk="0" h="526" w="368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  <a:close/>
              </a:path>
            </a:pathLst>
          </a:custGeom>
          <a:solidFill>
            <a:srgbClr val="61A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"/>
          <p:cNvSpPr/>
          <p:nvPr/>
        </p:nvSpPr>
        <p:spPr>
          <a:xfrm>
            <a:off x="5392738" y="5970588"/>
            <a:ext cx="584200" cy="835025"/>
          </a:xfrm>
          <a:custGeom>
            <a:rect b="b" l="l" r="r" t="t"/>
            <a:pathLst>
              <a:path extrusionOk="0" h="526" w="368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"/>
          <p:cNvSpPr/>
          <p:nvPr/>
        </p:nvSpPr>
        <p:spPr>
          <a:xfrm>
            <a:off x="5327650" y="6299200"/>
            <a:ext cx="317500" cy="577850"/>
          </a:xfrm>
          <a:custGeom>
            <a:rect b="b" l="l" r="r" t="t"/>
            <a:pathLst>
              <a:path extrusionOk="0" h="364" w="20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  <a:close/>
              </a:path>
            </a:pathLst>
          </a:custGeom>
          <a:solidFill>
            <a:srgbClr val="4C8D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"/>
          <p:cNvSpPr/>
          <p:nvPr/>
        </p:nvSpPr>
        <p:spPr>
          <a:xfrm>
            <a:off x="5327650" y="6299200"/>
            <a:ext cx="317500" cy="577850"/>
          </a:xfrm>
          <a:custGeom>
            <a:rect b="b" l="l" r="r" t="t"/>
            <a:pathLst>
              <a:path extrusionOk="0" h="364" w="20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"/>
          <p:cNvSpPr/>
          <p:nvPr/>
        </p:nvSpPr>
        <p:spPr>
          <a:xfrm>
            <a:off x="4618038" y="5834063"/>
            <a:ext cx="284163" cy="293688"/>
          </a:xfrm>
          <a:custGeom>
            <a:rect b="b" l="l" r="r" t="t"/>
            <a:pathLst>
              <a:path extrusionOk="0" h="185" w="179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  <a:close/>
              </a:path>
            </a:pathLst>
          </a:custGeom>
          <a:solidFill>
            <a:srgbClr val="CFEF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"/>
          <p:cNvSpPr/>
          <p:nvPr/>
        </p:nvSpPr>
        <p:spPr>
          <a:xfrm>
            <a:off x="4618038" y="5834063"/>
            <a:ext cx="284163" cy="293688"/>
          </a:xfrm>
          <a:custGeom>
            <a:rect b="b" l="l" r="r" t="t"/>
            <a:pathLst>
              <a:path extrusionOk="0" h="185" w="179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"/>
          <p:cNvSpPr/>
          <p:nvPr/>
        </p:nvSpPr>
        <p:spPr>
          <a:xfrm>
            <a:off x="4535488" y="5792788"/>
            <a:ext cx="88900" cy="134938"/>
          </a:xfrm>
          <a:custGeom>
            <a:rect b="b" l="l" r="r" t="t"/>
            <a:pathLst>
              <a:path extrusionOk="0" h="85" w="56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  <a:close/>
              </a:path>
            </a:pathLst>
          </a:custGeom>
          <a:solidFill>
            <a:srgbClr val="65AE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"/>
          <p:cNvSpPr/>
          <p:nvPr/>
        </p:nvSpPr>
        <p:spPr>
          <a:xfrm>
            <a:off x="4535488" y="5792788"/>
            <a:ext cx="88900" cy="134938"/>
          </a:xfrm>
          <a:custGeom>
            <a:rect b="b" l="l" r="r" t="t"/>
            <a:pathLst>
              <a:path extrusionOk="0" h="85" w="56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"/>
          <p:cNvSpPr/>
          <p:nvPr/>
        </p:nvSpPr>
        <p:spPr>
          <a:xfrm>
            <a:off x="4735513" y="5967413"/>
            <a:ext cx="633413" cy="279400"/>
          </a:xfrm>
          <a:custGeom>
            <a:rect b="b" l="l" r="r" t="t"/>
            <a:pathLst>
              <a:path extrusionOk="0" h="176" w="399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close/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  <a:close/>
              </a:path>
            </a:pathLst>
          </a:custGeom>
          <a:solidFill>
            <a:srgbClr val="85BD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"/>
          <p:cNvSpPr/>
          <p:nvPr/>
        </p:nvSpPr>
        <p:spPr>
          <a:xfrm>
            <a:off x="4735513" y="5967413"/>
            <a:ext cx="633413" cy="279400"/>
          </a:xfrm>
          <a:custGeom>
            <a:rect b="b" l="l" r="r" t="t"/>
            <a:pathLst>
              <a:path extrusionOk="0" h="176" w="399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"/>
          <p:cNvSpPr/>
          <p:nvPr/>
        </p:nvSpPr>
        <p:spPr>
          <a:xfrm>
            <a:off x="4805363" y="6035675"/>
            <a:ext cx="560388" cy="749300"/>
          </a:xfrm>
          <a:custGeom>
            <a:rect b="b" l="l" r="r" t="t"/>
            <a:pathLst>
              <a:path extrusionOk="0" h="472" w="353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  <a:close/>
              </a:path>
            </a:pathLst>
          </a:custGeom>
          <a:solidFill>
            <a:srgbClr val="5E99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"/>
          <p:cNvSpPr/>
          <p:nvPr/>
        </p:nvSpPr>
        <p:spPr>
          <a:xfrm>
            <a:off x="4805363" y="6035675"/>
            <a:ext cx="560388" cy="749300"/>
          </a:xfrm>
          <a:custGeom>
            <a:rect b="b" l="l" r="r" t="t"/>
            <a:pathLst>
              <a:path extrusionOk="0" h="472" w="353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"/>
          <p:cNvSpPr/>
          <p:nvPr/>
        </p:nvSpPr>
        <p:spPr>
          <a:xfrm>
            <a:off x="5110163" y="6756400"/>
            <a:ext cx="47625" cy="57150"/>
          </a:xfrm>
          <a:custGeom>
            <a:rect b="b" l="l" r="r" t="t"/>
            <a:pathLst>
              <a:path extrusionOk="0" h="36" w="3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  <a:close/>
              </a:path>
            </a:pathLst>
          </a:custGeom>
          <a:solidFill>
            <a:srgbClr val="68A1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"/>
          <p:cNvSpPr/>
          <p:nvPr/>
        </p:nvSpPr>
        <p:spPr>
          <a:xfrm>
            <a:off x="5110163" y="6756400"/>
            <a:ext cx="47625" cy="57150"/>
          </a:xfrm>
          <a:custGeom>
            <a:rect b="b" l="l" r="r" t="t"/>
            <a:pathLst>
              <a:path extrusionOk="0" h="36" w="3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"/>
          <p:cNvSpPr/>
          <p:nvPr/>
        </p:nvSpPr>
        <p:spPr>
          <a:xfrm>
            <a:off x="5157788" y="6369050"/>
            <a:ext cx="200025" cy="508000"/>
          </a:xfrm>
          <a:custGeom>
            <a:rect b="b" l="l" r="r" t="t"/>
            <a:pathLst>
              <a:path extrusionOk="0" h="320" w="126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  <a:close/>
              </a:path>
            </a:pathLst>
          </a:custGeom>
          <a:solidFill>
            <a:srgbClr val="4B8D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"/>
          <p:cNvSpPr/>
          <p:nvPr/>
        </p:nvSpPr>
        <p:spPr>
          <a:xfrm>
            <a:off x="5157788" y="6369050"/>
            <a:ext cx="200025" cy="508000"/>
          </a:xfrm>
          <a:custGeom>
            <a:rect b="b" l="l" r="r" t="t"/>
            <a:pathLst>
              <a:path extrusionOk="0" h="320" w="126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"/>
          <p:cNvSpPr/>
          <p:nvPr/>
        </p:nvSpPr>
        <p:spPr>
          <a:xfrm>
            <a:off x="5143500" y="6784975"/>
            <a:ext cx="169863" cy="92075"/>
          </a:xfrm>
          <a:custGeom>
            <a:rect b="b" l="l" r="r" t="t"/>
            <a:pathLst>
              <a:path extrusionOk="0" h="58" w="107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  <a:close/>
              </a:path>
            </a:pathLst>
          </a:custGeom>
          <a:solidFill>
            <a:srgbClr val="5194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"/>
          <p:cNvSpPr/>
          <p:nvPr/>
        </p:nvSpPr>
        <p:spPr>
          <a:xfrm>
            <a:off x="5143500" y="6784975"/>
            <a:ext cx="169863" cy="92075"/>
          </a:xfrm>
          <a:custGeom>
            <a:rect b="b" l="l" r="r" t="t"/>
            <a:pathLst>
              <a:path extrusionOk="0" h="58" w="107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"/>
          <p:cNvSpPr/>
          <p:nvPr/>
        </p:nvSpPr>
        <p:spPr>
          <a:xfrm>
            <a:off x="7237413" y="5759450"/>
            <a:ext cx="419100" cy="307975"/>
          </a:xfrm>
          <a:custGeom>
            <a:rect b="b" l="l" r="r" t="t"/>
            <a:pathLst>
              <a:path extrusionOk="0" h="194" w="264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  <a:close/>
              </a:path>
            </a:pathLst>
          </a:custGeom>
          <a:solidFill>
            <a:srgbClr val="E3F4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"/>
          <p:cNvSpPr/>
          <p:nvPr/>
        </p:nvSpPr>
        <p:spPr>
          <a:xfrm>
            <a:off x="7237413" y="5759450"/>
            <a:ext cx="419100" cy="307975"/>
          </a:xfrm>
          <a:custGeom>
            <a:rect b="b" l="l" r="r" t="t"/>
            <a:pathLst>
              <a:path extrusionOk="0" h="194" w="264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"/>
          <p:cNvSpPr/>
          <p:nvPr/>
        </p:nvSpPr>
        <p:spPr>
          <a:xfrm>
            <a:off x="6948488" y="5594350"/>
            <a:ext cx="652463" cy="884238"/>
          </a:xfrm>
          <a:custGeom>
            <a:rect b="b" l="l" r="r" t="t"/>
            <a:pathLst>
              <a:path extrusionOk="0" h="557" w="411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  <a:close/>
              </a:path>
            </a:pathLst>
          </a:custGeom>
          <a:solidFill>
            <a:srgbClr val="73B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"/>
          <p:cNvSpPr/>
          <p:nvPr/>
        </p:nvSpPr>
        <p:spPr>
          <a:xfrm>
            <a:off x="6948488" y="5594350"/>
            <a:ext cx="652463" cy="884238"/>
          </a:xfrm>
          <a:custGeom>
            <a:rect b="b" l="l" r="r" t="t"/>
            <a:pathLst>
              <a:path extrusionOk="0" h="557" w="411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"/>
          <p:cNvSpPr/>
          <p:nvPr/>
        </p:nvSpPr>
        <p:spPr>
          <a:xfrm>
            <a:off x="6924675" y="6067425"/>
            <a:ext cx="676275" cy="809625"/>
          </a:xfrm>
          <a:custGeom>
            <a:rect b="b" l="l" r="r" t="t"/>
            <a:pathLst>
              <a:path extrusionOk="0" h="510" w="426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  <a:close/>
              </a:path>
            </a:pathLst>
          </a:custGeom>
          <a:solidFill>
            <a:srgbClr val="5B9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"/>
          <p:cNvSpPr/>
          <p:nvPr/>
        </p:nvSpPr>
        <p:spPr>
          <a:xfrm>
            <a:off x="6924675" y="6067425"/>
            <a:ext cx="676275" cy="809625"/>
          </a:xfrm>
          <a:custGeom>
            <a:rect b="b" l="l" r="r" t="t"/>
            <a:pathLst>
              <a:path extrusionOk="0" h="510" w="426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"/>
          <p:cNvSpPr/>
          <p:nvPr/>
        </p:nvSpPr>
        <p:spPr>
          <a:xfrm>
            <a:off x="7748588" y="6408738"/>
            <a:ext cx="627063" cy="468313"/>
          </a:xfrm>
          <a:custGeom>
            <a:rect b="b" l="l" r="r" t="t"/>
            <a:pathLst>
              <a:path extrusionOk="0" h="295" w="395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  <a:close/>
              </a:path>
            </a:pathLst>
          </a:custGeom>
          <a:solidFill>
            <a:srgbClr val="BDDA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"/>
          <p:cNvSpPr/>
          <p:nvPr/>
        </p:nvSpPr>
        <p:spPr>
          <a:xfrm>
            <a:off x="7748588" y="6408738"/>
            <a:ext cx="627063" cy="468313"/>
          </a:xfrm>
          <a:custGeom>
            <a:rect b="b" l="l" r="r" t="t"/>
            <a:pathLst>
              <a:path extrusionOk="0" h="295" w="395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"/>
          <p:cNvSpPr/>
          <p:nvPr/>
        </p:nvSpPr>
        <p:spPr>
          <a:xfrm>
            <a:off x="7339013" y="6049963"/>
            <a:ext cx="833438" cy="827088"/>
          </a:xfrm>
          <a:custGeom>
            <a:rect b="b" l="l" r="r" t="t"/>
            <a:pathLst>
              <a:path extrusionOk="0" h="521" w="525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  <a:close/>
              </a:path>
            </a:pathLst>
          </a:custGeom>
          <a:solidFill>
            <a:srgbClr val="A6CE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"/>
          <p:cNvSpPr/>
          <p:nvPr/>
        </p:nvSpPr>
        <p:spPr>
          <a:xfrm>
            <a:off x="7339013" y="6049963"/>
            <a:ext cx="833438" cy="827088"/>
          </a:xfrm>
          <a:custGeom>
            <a:rect b="b" l="l" r="r" t="t"/>
            <a:pathLst>
              <a:path extrusionOk="0" h="521" w="525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"/>
          <p:cNvSpPr/>
          <p:nvPr/>
        </p:nvSpPr>
        <p:spPr>
          <a:xfrm>
            <a:off x="7031038" y="6067425"/>
            <a:ext cx="569913" cy="809625"/>
          </a:xfrm>
          <a:custGeom>
            <a:rect b="b" l="l" r="r" t="t"/>
            <a:pathLst>
              <a:path extrusionOk="0" h="510" w="359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  <a:close/>
              </a:path>
            </a:pathLst>
          </a:custGeom>
          <a:solidFill>
            <a:srgbClr val="87BD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"/>
          <p:cNvSpPr/>
          <p:nvPr/>
        </p:nvSpPr>
        <p:spPr>
          <a:xfrm>
            <a:off x="7031038" y="6067425"/>
            <a:ext cx="569913" cy="809625"/>
          </a:xfrm>
          <a:custGeom>
            <a:rect b="b" l="l" r="r" t="t"/>
            <a:pathLst>
              <a:path extrusionOk="0" h="510" w="359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"/>
          <p:cNvSpPr/>
          <p:nvPr/>
        </p:nvSpPr>
        <p:spPr>
          <a:xfrm>
            <a:off x="7943850" y="6550025"/>
            <a:ext cx="431800" cy="327025"/>
          </a:xfrm>
          <a:custGeom>
            <a:rect b="b" l="l" r="r" t="t"/>
            <a:pathLst>
              <a:path extrusionOk="0" h="206" w="272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"/>
          <p:cNvSpPr/>
          <p:nvPr/>
        </p:nvSpPr>
        <p:spPr>
          <a:xfrm>
            <a:off x="7943850" y="6550025"/>
            <a:ext cx="431800" cy="327025"/>
          </a:xfrm>
          <a:custGeom>
            <a:rect b="b" l="l" r="r" t="t"/>
            <a:pathLst>
              <a:path extrusionOk="0" h="206" w="272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"/>
          <p:cNvSpPr/>
          <p:nvPr/>
        </p:nvSpPr>
        <p:spPr>
          <a:xfrm>
            <a:off x="688975" y="6757988"/>
            <a:ext cx="176213" cy="119063"/>
          </a:xfrm>
          <a:custGeom>
            <a:rect b="b" l="l" r="r" t="t"/>
            <a:pathLst>
              <a:path extrusionOk="0" h="75" w="111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  <a:close/>
              </a:path>
            </a:pathLst>
          </a:custGeom>
          <a:solidFill>
            <a:srgbClr val="4588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"/>
          <p:cNvSpPr/>
          <p:nvPr/>
        </p:nvSpPr>
        <p:spPr>
          <a:xfrm>
            <a:off x="688975" y="6757988"/>
            <a:ext cx="176213" cy="119063"/>
          </a:xfrm>
          <a:custGeom>
            <a:rect b="b" l="l" r="r" t="t"/>
            <a:pathLst>
              <a:path extrusionOk="0" h="75" w="111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"/>
          <p:cNvSpPr/>
          <p:nvPr/>
        </p:nvSpPr>
        <p:spPr>
          <a:xfrm>
            <a:off x="781050" y="6781800"/>
            <a:ext cx="357188" cy="95250"/>
          </a:xfrm>
          <a:custGeom>
            <a:rect b="b" l="l" r="r" t="t"/>
            <a:pathLst>
              <a:path extrusionOk="0" h="60" w="225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  <a:close/>
              </a:path>
            </a:pathLst>
          </a:custGeom>
          <a:solidFill>
            <a:srgbClr val="4086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"/>
          <p:cNvSpPr/>
          <p:nvPr/>
        </p:nvSpPr>
        <p:spPr>
          <a:xfrm>
            <a:off x="781050" y="6781800"/>
            <a:ext cx="357188" cy="95250"/>
          </a:xfrm>
          <a:custGeom>
            <a:rect b="b" l="l" r="r" t="t"/>
            <a:pathLst>
              <a:path extrusionOk="0" h="60" w="225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"/>
          <p:cNvSpPr/>
          <p:nvPr/>
        </p:nvSpPr>
        <p:spPr>
          <a:xfrm>
            <a:off x="446088" y="6835775"/>
            <a:ext cx="20638" cy="41275"/>
          </a:xfrm>
          <a:custGeom>
            <a:rect b="b" l="l" r="r" t="t"/>
            <a:pathLst>
              <a:path extrusionOk="0" h="26" w="13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  <a:close/>
              </a:path>
            </a:pathLst>
          </a:custGeom>
          <a:solidFill>
            <a:srgbClr val="64A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"/>
          <p:cNvSpPr/>
          <p:nvPr/>
        </p:nvSpPr>
        <p:spPr>
          <a:xfrm>
            <a:off x="446088" y="6835775"/>
            <a:ext cx="20638" cy="41275"/>
          </a:xfrm>
          <a:custGeom>
            <a:rect b="b" l="l" r="r" t="t"/>
            <a:pathLst>
              <a:path extrusionOk="0" h="26" w="13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"/>
          <p:cNvSpPr/>
          <p:nvPr/>
        </p:nvSpPr>
        <p:spPr>
          <a:xfrm>
            <a:off x="463550" y="6737350"/>
            <a:ext cx="247650" cy="139700"/>
          </a:xfrm>
          <a:custGeom>
            <a:rect b="b" l="l" r="r" t="t"/>
            <a:pathLst>
              <a:path extrusionOk="0" h="88" w="156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"/>
          <p:cNvSpPr/>
          <p:nvPr/>
        </p:nvSpPr>
        <p:spPr>
          <a:xfrm>
            <a:off x="463550" y="6737350"/>
            <a:ext cx="247650" cy="139700"/>
          </a:xfrm>
          <a:custGeom>
            <a:rect b="b" l="l" r="r" t="t"/>
            <a:pathLst>
              <a:path extrusionOk="0" h="88" w="156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"/>
          <p:cNvSpPr/>
          <p:nvPr/>
        </p:nvSpPr>
        <p:spPr>
          <a:xfrm>
            <a:off x="463550" y="6829425"/>
            <a:ext cx="4763" cy="7938"/>
          </a:xfrm>
          <a:custGeom>
            <a:rect b="b" l="l" r="r" t="t"/>
            <a:pathLst>
              <a:path extrusionOk="0" h="5" w="3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  <a:close/>
              </a:path>
            </a:pathLst>
          </a:custGeom>
          <a:solidFill>
            <a:srgbClr val="79A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"/>
          <p:cNvSpPr/>
          <p:nvPr/>
        </p:nvSpPr>
        <p:spPr>
          <a:xfrm>
            <a:off x="463550" y="6829425"/>
            <a:ext cx="4763" cy="7938"/>
          </a:xfrm>
          <a:custGeom>
            <a:rect b="b" l="l" r="r" t="t"/>
            <a:pathLst>
              <a:path extrusionOk="0" h="5" w="3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"/>
          <p:cNvSpPr/>
          <p:nvPr/>
        </p:nvSpPr>
        <p:spPr>
          <a:xfrm>
            <a:off x="466725" y="6711950"/>
            <a:ext cx="149225" cy="123825"/>
          </a:xfrm>
          <a:custGeom>
            <a:rect b="b" l="l" r="r" t="t"/>
            <a:pathLst>
              <a:path extrusionOk="0" h="78" w="94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  <a:close/>
              </a:path>
            </a:pathLst>
          </a:custGeom>
          <a:solidFill>
            <a:srgbClr val="498D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"/>
          <p:cNvSpPr/>
          <p:nvPr/>
        </p:nvSpPr>
        <p:spPr>
          <a:xfrm>
            <a:off x="466725" y="6711950"/>
            <a:ext cx="149225" cy="123825"/>
          </a:xfrm>
          <a:custGeom>
            <a:rect b="b" l="l" r="r" t="t"/>
            <a:pathLst>
              <a:path extrusionOk="0" h="78" w="94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"/>
          <p:cNvSpPr/>
          <p:nvPr/>
        </p:nvSpPr>
        <p:spPr>
          <a:xfrm>
            <a:off x="615950" y="6669088"/>
            <a:ext cx="77788" cy="68263"/>
          </a:xfrm>
          <a:custGeom>
            <a:rect b="b" l="l" r="r" t="t"/>
            <a:pathLst>
              <a:path extrusionOk="0" h="43" w="49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  <a:close/>
              </a:path>
            </a:pathLst>
          </a:custGeom>
          <a:solidFill>
            <a:srgbClr val="5AAB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"/>
          <p:cNvSpPr/>
          <p:nvPr/>
        </p:nvSpPr>
        <p:spPr>
          <a:xfrm>
            <a:off x="615950" y="6669088"/>
            <a:ext cx="77788" cy="68263"/>
          </a:xfrm>
          <a:custGeom>
            <a:rect b="b" l="l" r="r" t="t"/>
            <a:pathLst>
              <a:path extrusionOk="0" h="43" w="49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"/>
          <p:cNvSpPr/>
          <p:nvPr/>
        </p:nvSpPr>
        <p:spPr>
          <a:xfrm>
            <a:off x="681038" y="6656388"/>
            <a:ext cx="47625" cy="28575"/>
          </a:xfrm>
          <a:custGeom>
            <a:rect b="b" l="l" r="r" t="t"/>
            <a:pathLst>
              <a:path extrusionOk="0" h="18" w="3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  <a:close/>
              </a:path>
            </a:pathLst>
          </a:custGeom>
          <a:solidFill>
            <a:srgbClr val="51A9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"/>
          <p:cNvSpPr/>
          <p:nvPr/>
        </p:nvSpPr>
        <p:spPr>
          <a:xfrm>
            <a:off x="681038" y="6656388"/>
            <a:ext cx="47625" cy="28575"/>
          </a:xfrm>
          <a:custGeom>
            <a:rect b="b" l="l" r="r" t="t"/>
            <a:pathLst>
              <a:path extrusionOk="0" h="18" w="3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"/>
          <p:cNvSpPr/>
          <p:nvPr/>
        </p:nvSpPr>
        <p:spPr>
          <a:xfrm>
            <a:off x="977900" y="6505575"/>
            <a:ext cx="304800" cy="158750"/>
          </a:xfrm>
          <a:custGeom>
            <a:rect b="b" l="l" r="r" t="t"/>
            <a:pathLst>
              <a:path extrusionOk="0" h="100" w="192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  <a:close/>
              </a:path>
            </a:pathLst>
          </a:custGeom>
          <a:solidFill>
            <a:srgbClr val="4D8C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"/>
          <p:cNvSpPr/>
          <p:nvPr/>
        </p:nvSpPr>
        <p:spPr>
          <a:xfrm>
            <a:off x="977900" y="6505575"/>
            <a:ext cx="304800" cy="158750"/>
          </a:xfrm>
          <a:custGeom>
            <a:rect b="b" l="l" r="r" t="t"/>
            <a:pathLst>
              <a:path extrusionOk="0" h="100" w="192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"/>
          <p:cNvSpPr/>
          <p:nvPr/>
        </p:nvSpPr>
        <p:spPr>
          <a:xfrm>
            <a:off x="677863" y="6684963"/>
            <a:ext cx="31750" cy="17463"/>
          </a:xfrm>
          <a:custGeom>
            <a:rect b="b" l="l" r="r" t="t"/>
            <a:pathLst>
              <a:path extrusionOk="0" h="11" w="2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  <a:close/>
              </a:path>
            </a:pathLst>
          </a:custGeom>
          <a:solidFill>
            <a:srgbClr val="4486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"/>
          <p:cNvSpPr/>
          <p:nvPr/>
        </p:nvSpPr>
        <p:spPr>
          <a:xfrm>
            <a:off x="677863" y="6684963"/>
            <a:ext cx="31750" cy="17463"/>
          </a:xfrm>
          <a:custGeom>
            <a:rect b="b" l="l" r="r" t="t"/>
            <a:pathLst>
              <a:path extrusionOk="0" h="11" w="2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"/>
          <p:cNvSpPr/>
          <p:nvPr/>
        </p:nvSpPr>
        <p:spPr>
          <a:xfrm>
            <a:off x="693738" y="6588125"/>
            <a:ext cx="585788" cy="192088"/>
          </a:xfrm>
          <a:custGeom>
            <a:rect b="b" l="l" r="r" t="t"/>
            <a:pathLst>
              <a:path extrusionOk="0" h="121" w="369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  <a:close/>
              </a:path>
            </a:pathLst>
          </a:custGeom>
          <a:solidFill>
            <a:srgbClr val="40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"/>
          <p:cNvSpPr/>
          <p:nvPr/>
        </p:nvSpPr>
        <p:spPr>
          <a:xfrm>
            <a:off x="693738" y="6588125"/>
            <a:ext cx="585788" cy="192088"/>
          </a:xfrm>
          <a:custGeom>
            <a:rect b="b" l="l" r="r" t="t"/>
            <a:pathLst>
              <a:path extrusionOk="0" h="121" w="369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"/>
          <p:cNvSpPr/>
          <p:nvPr/>
        </p:nvSpPr>
        <p:spPr>
          <a:xfrm>
            <a:off x="677863" y="6697663"/>
            <a:ext cx="103188" cy="84138"/>
          </a:xfrm>
          <a:custGeom>
            <a:rect b="b" l="l" r="r" t="t"/>
            <a:pathLst>
              <a:path extrusionOk="0" h="53" w="65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  <a:close/>
              </a:path>
            </a:pathLst>
          </a:custGeom>
          <a:solidFill>
            <a:srgbClr val="4487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"/>
          <p:cNvSpPr/>
          <p:nvPr/>
        </p:nvSpPr>
        <p:spPr>
          <a:xfrm>
            <a:off x="677863" y="6697663"/>
            <a:ext cx="103188" cy="84138"/>
          </a:xfrm>
          <a:custGeom>
            <a:rect b="b" l="l" r="r" t="t"/>
            <a:pathLst>
              <a:path extrusionOk="0" h="53" w="65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"/>
          <p:cNvSpPr/>
          <p:nvPr/>
        </p:nvSpPr>
        <p:spPr>
          <a:xfrm>
            <a:off x="709613" y="6702425"/>
            <a:ext cx="566738" cy="174625"/>
          </a:xfrm>
          <a:custGeom>
            <a:rect b="b" l="l" r="r" t="t"/>
            <a:pathLst>
              <a:path extrusionOk="0" h="110" w="357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  <a:close/>
              </a:path>
            </a:pathLst>
          </a:custGeom>
          <a:solidFill>
            <a:srgbClr val="4085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"/>
          <p:cNvSpPr/>
          <p:nvPr/>
        </p:nvSpPr>
        <p:spPr>
          <a:xfrm>
            <a:off x="709613" y="6702425"/>
            <a:ext cx="566738" cy="174625"/>
          </a:xfrm>
          <a:custGeom>
            <a:rect b="b" l="l" r="r" t="t"/>
            <a:pathLst>
              <a:path extrusionOk="0" h="110" w="357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"/>
          <p:cNvSpPr/>
          <p:nvPr/>
        </p:nvSpPr>
        <p:spPr>
          <a:xfrm>
            <a:off x="615950" y="6697663"/>
            <a:ext cx="73025" cy="60325"/>
          </a:xfrm>
          <a:custGeom>
            <a:rect b="b" l="l" r="r" t="t"/>
            <a:pathLst>
              <a:path extrusionOk="0" h="38" w="46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"/>
          <p:cNvSpPr/>
          <p:nvPr/>
        </p:nvSpPr>
        <p:spPr>
          <a:xfrm>
            <a:off x="615950" y="6697663"/>
            <a:ext cx="73025" cy="60325"/>
          </a:xfrm>
          <a:custGeom>
            <a:rect b="b" l="l" r="r" t="t"/>
            <a:pathLst>
              <a:path extrusionOk="0" h="38" w="46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"/>
          <p:cNvSpPr/>
          <p:nvPr/>
        </p:nvSpPr>
        <p:spPr>
          <a:xfrm>
            <a:off x="519113" y="6684963"/>
            <a:ext cx="158750" cy="52388"/>
          </a:xfrm>
          <a:custGeom>
            <a:rect b="b" l="l" r="r" t="t"/>
            <a:pathLst>
              <a:path extrusionOk="0" h="33" w="10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  <a:close/>
              </a:path>
            </a:pathLst>
          </a:custGeom>
          <a:solidFill>
            <a:srgbClr val="488C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"/>
          <p:cNvSpPr/>
          <p:nvPr/>
        </p:nvSpPr>
        <p:spPr>
          <a:xfrm>
            <a:off x="519113" y="6684963"/>
            <a:ext cx="158750" cy="52388"/>
          </a:xfrm>
          <a:custGeom>
            <a:rect b="b" l="l" r="r" t="t"/>
            <a:pathLst>
              <a:path extrusionOk="0" h="33" w="10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"/>
          <p:cNvSpPr/>
          <p:nvPr/>
        </p:nvSpPr>
        <p:spPr>
          <a:xfrm>
            <a:off x="403225" y="6837363"/>
            <a:ext cx="60325" cy="39688"/>
          </a:xfrm>
          <a:custGeom>
            <a:rect b="b" l="l" r="r" t="t"/>
            <a:pathLst>
              <a:path extrusionOk="0" h="25" w="38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  <a:close/>
              </a:path>
            </a:pathLst>
          </a:custGeom>
          <a:solidFill>
            <a:srgbClr val="63A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"/>
          <p:cNvSpPr/>
          <p:nvPr/>
        </p:nvSpPr>
        <p:spPr>
          <a:xfrm>
            <a:off x="403225" y="6837363"/>
            <a:ext cx="60325" cy="39688"/>
          </a:xfrm>
          <a:custGeom>
            <a:rect b="b" l="l" r="r" t="t"/>
            <a:pathLst>
              <a:path extrusionOk="0" h="25" w="38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"/>
          <p:cNvSpPr/>
          <p:nvPr/>
        </p:nvSpPr>
        <p:spPr>
          <a:xfrm>
            <a:off x="1588" y="6543675"/>
            <a:ext cx="192088" cy="150813"/>
          </a:xfrm>
          <a:custGeom>
            <a:rect b="b" l="l" r="r" t="t"/>
            <a:pathLst>
              <a:path extrusionOk="0" h="95" w="121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  <a:close/>
              </a:path>
            </a:pathLst>
          </a:custGeom>
          <a:solidFill>
            <a:srgbClr val="7FB3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"/>
          <p:cNvSpPr/>
          <p:nvPr/>
        </p:nvSpPr>
        <p:spPr>
          <a:xfrm>
            <a:off x="1588" y="6543675"/>
            <a:ext cx="192088" cy="150813"/>
          </a:xfrm>
          <a:custGeom>
            <a:rect b="b" l="l" r="r" t="t"/>
            <a:pathLst>
              <a:path extrusionOk="0" h="95" w="121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"/>
          <p:cNvSpPr/>
          <p:nvPr/>
        </p:nvSpPr>
        <p:spPr>
          <a:xfrm>
            <a:off x="1588" y="6605588"/>
            <a:ext cx="477838" cy="271463"/>
          </a:xfrm>
          <a:custGeom>
            <a:rect b="b" l="l" r="r" t="t"/>
            <a:pathLst>
              <a:path extrusionOk="0" h="171" w="301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  <a:close/>
              </a:path>
            </a:pathLst>
          </a:custGeom>
          <a:solidFill>
            <a:srgbClr val="78A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"/>
          <p:cNvSpPr/>
          <p:nvPr/>
        </p:nvSpPr>
        <p:spPr>
          <a:xfrm>
            <a:off x="1588" y="6605588"/>
            <a:ext cx="477838" cy="271463"/>
          </a:xfrm>
          <a:custGeom>
            <a:rect b="b" l="l" r="r" t="t"/>
            <a:pathLst>
              <a:path extrusionOk="0" h="171" w="301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"/>
          <p:cNvSpPr/>
          <p:nvPr/>
        </p:nvSpPr>
        <p:spPr>
          <a:xfrm>
            <a:off x="468313" y="6699250"/>
            <a:ext cx="50800" cy="130175"/>
          </a:xfrm>
          <a:custGeom>
            <a:rect b="b" l="l" r="r" t="t"/>
            <a:pathLst>
              <a:path extrusionOk="0" h="82" w="32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  <a:close/>
              </a:path>
            </a:pathLst>
          </a:custGeom>
          <a:solidFill>
            <a:srgbClr val="48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"/>
          <p:cNvSpPr/>
          <p:nvPr/>
        </p:nvSpPr>
        <p:spPr>
          <a:xfrm>
            <a:off x="468313" y="6699250"/>
            <a:ext cx="50800" cy="130175"/>
          </a:xfrm>
          <a:custGeom>
            <a:rect b="b" l="l" r="r" t="t"/>
            <a:pathLst>
              <a:path extrusionOk="0" h="82" w="32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"/>
          <p:cNvSpPr txBox="1"/>
          <p:nvPr>
            <p:ph idx="1" type="subTitle"/>
          </p:nvPr>
        </p:nvSpPr>
        <p:spPr>
          <a:xfrm>
            <a:off x="2051050" y="1843088"/>
            <a:ext cx="7855511" cy="55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67" name="Google Shape;567;p2"/>
          <p:cNvSpPr txBox="1"/>
          <p:nvPr>
            <p:ph type="ctrTitle"/>
          </p:nvPr>
        </p:nvSpPr>
        <p:spPr>
          <a:xfrm>
            <a:off x="2051050" y="1144497"/>
            <a:ext cx="7855511" cy="698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"/>
          <p:cNvSpPr txBox="1"/>
          <p:nvPr>
            <p:ph idx="2" type="body"/>
          </p:nvPr>
        </p:nvSpPr>
        <p:spPr>
          <a:xfrm>
            <a:off x="2051050" y="3606396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9" name="Google Shape;569;p2"/>
          <p:cNvSpPr txBox="1"/>
          <p:nvPr>
            <p:ph idx="3" type="body"/>
          </p:nvPr>
        </p:nvSpPr>
        <p:spPr>
          <a:xfrm>
            <a:off x="2051050" y="3902667"/>
            <a:ext cx="7855511" cy="296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页" type="titleOnly">
  <p:cSld name="TITLE_ONLY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2"/>
          <p:cNvSpPr txBox="1"/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4" name="Google Shape;2194;p12"/>
          <p:cNvSpPr txBox="1"/>
          <p:nvPr>
            <p:ph idx="10" type="dt"/>
          </p:nvPr>
        </p:nvSpPr>
        <p:spPr>
          <a:xfrm>
            <a:off x="5401732" y="6240463"/>
            <a:ext cx="13884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5" name="Google Shape;2195;p12"/>
          <p:cNvSpPr txBox="1"/>
          <p:nvPr>
            <p:ph idx="11" type="ftr"/>
          </p:nvPr>
        </p:nvSpPr>
        <p:spPr>
          <a:xfrm>
            <a:off x="669924" y="6240463"/>
            <a:ext cx="41403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6" name="Google Shape;2196;p12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末尾幻灯片" showMasterSp="0">
  <p:cSld name="末尾幻灯片"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3"/>
          <p:cNvSpPr/>
          <p:nvPr/>
        </p:nvSpPr>
        <p:spPr>
          <a:xfrm>
            <a:off x="8738961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13"/>
          <p:cNvSpPr/>
          <p:nvPr/>
        </p:nvSpPr>
        <p:spPr>
          <a:xfrm>
            <a:off x="8738961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13"/>
          <p:cNvSpPr/>
          <p:nvPr/>
        </p:nvSpPr>
        <p:spPr>
          <a:xfrm>
            <a:off x="1430111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13"/>
          <p:cNvSpPr/>
          <p:nvPr/>
        </p:nvSpPr>
        <p:spPr>
          <a:xfrm>
            <a:off x="1430111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13"/>
          <p:cNvSpPr/>
          <p:nvPr/>
        </p:nvSpPr>
        <p:spPr>
          <a:xfrm>
            <a:off x="7381648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13"/>
          <p:cNvSpPr/>
          <p:nvPr/>
        </p:nvSpPr>
        <p:spPr>
          <a:xfrm>
            <a:off x="7381648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13"/>
          <p:cNvSpPr/>
          <p:nvPr/>
        </p:nvSpPr>
        <p:spPr>
          <a:xfrm>
            <a:off x="1004661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13"/>
          <p:cNvSpPr/>
          <p:nvPr/>
        </p:nvSpPr>
        <p:spPr>
          <a:xfrm>
            <a:off x="1004661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13"/>
          <p:cNvSpPr/>
          <p:nvPr/>
        </p:nvSpPr>
        <p:spPr>
          <a:xfrm>
            <a:off x="9129486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13"/>
          <p:cNvSpPr/>
          <p:nvPr/>
        </p:nvSpPr>
        <p:spPr>
          <a:xfrm>
            <a:off x="9129486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13"/>
          <p:cNvSpPr/>
          <p:nvPr/>
        </p:nvSpPr>
        <p:spPr>
          <a:xfrm>
            <a:off x="3958998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13"/>
          <p:cNvSpPr/>
          <p:nvPr/>
        </p:nvSpPr>
        <p:spPr>
          <a:xfrm>
            <a:off x="3958998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13"/>
          <p:cNvSpPr/>
          <p:nvPr/>
        </p:nvSpPr>
        <p:spPr>
          <a:xfrm>
            <a:off x="4851173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13"/>
          <p:cNvSpPr/>
          <p:nvPr/>
        </p:nvSpPr>
        <p:spPr>
          <a:xfrm>
            <a:off x="4851173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13"/>
          <p:cNvSpPr/>
          <p:nvPr/>
        </p:nvSpPr>
        <p:spPr>
          <a:xfrm>
            <a:off x="5724298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13"/>
          <p:cNvSpPr/>
          <p:nvPr/>
        </p:nvSpPr>
        <p:spPr>
          <a:xfrm>
            <a:off x="5724298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13"/>
          <p:cNvSpPr/>
          <p:nvPr/>
        </p:nvSpPr>
        <p:spPr>
          <a:xfrm>
            <a:off x="9391423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13"/>
          <p:cNvSpPr/>
          <p:nvPr/>
        </p:nvSpPr>
        <p:spPr>
          <a:xfrm>
            <a:off x="9391423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13"/>
          <p:cNvSpPr/>
          <p:nvPr/>
        </p:nvSpPr>
        <p:spPr>
          <a:xfrm>
            <a:off x="7518173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13"/>
          <p:cNvSpPr/>
          <p:nvPr/>
        </p:nvSpPr>
        <p:spPr>
          <a:xfrm>
            <a:off x="7518173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13"/>
          <p:cNvSpPr/>
          <p:nvPr/>
        </p:nvSpPr>
        <p:spPr>
          <a:xfrm>
            <a:off x="3776436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13"/>
          <p:cNvSpPr/>
          <p:nvPr/>
        </p:nvSpPr>
        <p:spPr>
          <a:xfrm>
            <a:off x="3776436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13"/>
          <p:cNvSpPr/>
          <p:nvPr/>
        </p:nvSpPr>
        <p:spPr>
          <a:xfrm>
            <a:off x="1239611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13"/>
          <p:cNvSpPr/>
          <p:nvPr/>
        </p:nvSpPr>
        <p:spPr>
          <a:xfrm>
            <a:off x="1239611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13"/>
          <p:cNvSpPr/>
          <p:nvPr/>
        </p:nvSpPr>
        <p:spPr>
          <a:xfrm>
            <a:off x="371248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13"/>
          <p:cNvSpPr/>
          <p:nvPr/>
        </p:nvSpPr>
        <p:spPr>
          <a:xfrm>
            <a:off x="371248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13"/>
          <p:cNvSpPr/>
          <p:nvPr/>
        </p:nvSpPr>
        <p:spPr>
          <a:xfrm>
            <a:off x="3176361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13"/>
          <p:cNvSpPr/>
          <p:nvPr/>
        </p:nvSpPr>
        <p:spPr>
          <a:xfrm>
            <a:off x="3176361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13"/>
          <p:cNvSpPr/>
          <p:nvPr/>
        </p:nvSpPr>
        <p:spPr>
          <a:xfrm>
            <a:off x="1015773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13"/>
          <p:cNvSpPr/>
          <p:nvPr/>
        </p:nvSpPr>
        <p:spPr>
          <a:xfrm>
            <a:off x="1015773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13"/>
          <p:cNvSpPr/>
          <p:nvPr/>
        </p:nvSpPr>
        <p:spPr>
          <a:xfrm>
            <a:off x="6545036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13"/>
          <p:cNvSpPr/>
          <p:nvPr/>
        </p:nvSpPr>
        <p:spPr>
          <a:xfrm>
            <a:off x="6545036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13"/>
          <p:cNvSpPr/>
          <p:nvPr/>
        </p:nvSpPr>
        <p:spPr>
          <a:xfrm>
            <a:off x="7518173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13"/>
          <p:cNvSpPr/>
          <p:nvPr/>
        </p:nvSpPr>
        <p:spPr>
          <a:xfrm>
            <a:off x="7518173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13"/>
          <p:cNvSpPr/>
          <p:nvPr/>
        </p:nvSpPr>
        <p:spPr>
          <a:xfrm>
            <a:off x="1950811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13"/>
          <p:cNvSpPr/>
          <p:nvPr/>
        </p:nvSpPr>
        <p:spPr>
          <a:xfrm>
            <a:off x="1950811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13"/>
          <p:cNvSpPr/>
          <p:nvPr/>
        </p:nvSpPr>
        <p:spPr>
          <a:xfrm>
            <a:off x="2252436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13"/>
          <p:cNvSpPr/>
          <p:nvPr/>
        </p:nvSpPr>
        <p:spPr>
          <a:xfrm>
            <a:off x="2252436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13"/>
          <p:cNvSpPr/>
          <p:nvPr/>
        </p:nvSpPr>
        <p:spPr>
          <a:xfrm>
            <a:off x="510948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13"/>
          <p:cNvSpPr/>
          <p:nvPr/>
        </p:nvSpPr>
        <p:spPr>
          <a:xfrm>
            <a:off x="510948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13"/>
          <p:cNvSpPr/>
          <p:nvPr/>
        </p:nvSpPr>
        <p:spPr>
          <a:xfrm>
            <a:off x="510948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13"/>
          <p:cNvSpPr/>
          <p:nvPr/>
        </p:nvSpPr>
        <p:spPr>
          <a:xfrm>
            <a:off x="510948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13"/>
          <p:cNvSpPr/>
          <p:nvPr/>
        </p:nvSpPr>
        <p:spPr>
          <a:xfrm>
            <a:off x="2558823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13"/>
          <p:cNvSpPr/>
          <p:nvPr/>
        </p:nvSpPr>
        <p:spPr>
          <a:xfrm>
            <a:off x="2558823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13"/>
          <p:cNvSpPr/>
          <p:nvPr/>
        </p:nvSpPr>
        <p:spPr>
          <a:xfrm>
            <a:off x="3687536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13"/>
          <p:cNvSpPr/>
          <p:nvPr/>
        </p:nvSpPr>
        <p:spPr>
          <a:xfrm>
            <a:off x="3687536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13"/>
          <p:cNvSpPr/>
          <p:nvPr/>
        </p:nvSpPr>
        <p:spPr>
          <a:xfrm>
            <a:off x="4025673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13"/>
          <p:cNvSpPr/>
          <p:nvPr/>
        </p:nvSpPr>
        <p:spPr>
          <a:xfrm>
            <a:off x="4025673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6" name="Google Shape;2246;p13"/>
          <p:cNvSpPr/>
          <p:nvPr/>
        </p:nvSpPr>
        <p:spPr>
          <a:xfrm>
            <a:off x="1722211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p13"/>
          <p:cNvSpPr/>
          <p:nvPr/>
        </p:nvSpPr>
        <p:spPr>
          <a:xfrm>
            <a:off x="1722211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13"/>
          <p:cNvSpPr/>
          <p:nvPr/>
        </p:nvSpPr>
        <p:spPr>
          <a:xfrm>
            <a:off x="1923823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13"/>
          <p:cNvSpPr/>
          <p:nvPr/>
        </p:nvSpPr>
        <p:spPr>
          <a:xfrm>
            <a:off x="1923823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13"/>
          <p:cNvSpPr/>
          <p:nvPr/>
        </p:nvSpPr>
        <p:spPr>
          <a:xfrm>
            <a:off x="1885723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13"/>
          <p:cNvSpPr/>
          <p:nvPr/>
        </p:nvSpPr>
        <p:spPr>
          <a:xfrm>
            <a:off x="1885723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13"/>
          <p:cNvSpPr/>
          <p:nvPr/>
        </p:nvSpPr>
        <p:spPr>
          <a:xfrm>
            <a:off x="1765073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13"/>
          <p:cNvSpPr/>
          <p:nvPr/>
        </p:nvSpPr>
        <p:spPr>
          <a:xfrm>
            <a:off x="1765073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13"/>
          <p:cNvSpPr/>
          <p:nvPr/>
        </p:nvSpPr>
        <p:spPr>
          <a:xfrm>
            <a:off x="2504848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13"/>
          <p:cNvSpPr/>
          <p:nvPr/>
        </p:nvSpPr>
        <p:spPr>
          <a:xfrm>
            <a:off x="2504848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13"/>
          <p:cNvSpPr/>
          <p:nvPr/>
        </p:nvSpPr>
        <p:spPr>
          <a:xfrm>
            <a:off x="2433411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13"/>
          <p:cNvSpPr/>
          <p:nvPr/>
        </p:nvSpPr>
        <p:spPr>
          <a:xfrm>
            <a:off x="2433411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13"/>
          <p:cNvSpPr/>
          <p:nvPr/>
        </p:nvSpPr>
        <p:spPr>
          <a:xfrm>
            <a:off x="2557236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13"/>
          <p:cNvSpPr/>
          <p:nvPr/>
        </p:nvSpPr>
        <p:spPr>
          <a:xfrm>
            <a:off x="2557236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0" name="Google Shape;2260;p13"/>
          <p:cNvSpPr/>
          <p:nvPr/>
        </p:nvSpPr>
        <p:spPr>
          <a:xfrm>
            <a:off x="2557236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13"/>
          <p:cNvSpPr/>
          <p:nvPr/>
        </p:nvSpPr>
        <p:spPr>
          <a:xfrm>
            <a:off x="2557236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13"/>
          <p:cNvSpPr/>
          <p:nvPr/>
        </p:nvSpPr>
        <p:spPr>
          <a:xfrm>
            <a:off x="2549298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13"/>
          <p:cNvSpPr/>
          <p:nvPr/>
        </p:nvSpPr>
        <p:spPr>
          <a:xfrm>
            <a:off x="2549298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13"/>
          <p:cNvSpPr/>
          <p:nvPr/>
        </p:nvSpPr>
        <p:spPr>
          <a:xfrm>
            <a:off x="2482623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13"/>
          <p:cNvSpPr/>
          <p:nvPr/>
        </p:nvSpPr>
        <p:spPr>
          <a:xfrm>
            <a:off x="2482623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13"/>
          <p:cNvSpPr/>
          <p:nvPr/>
        </p:nvSpPr>
        <p:spPr>
          <a:xfrm>
            <a:off x="2363561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p13"/>
          <p:cNvSpPr/>
          <p:nvPr/>
        </p:nvSpPr>
        <p:spPr>
          <a:xfrm>
            <a:off x="2363561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p13"/>
          <p:cNvSpPr/>
          <p:nvPr/>
        </p:nvSpPr>
        <p:spPr>
          <a:xfrm>
            <a:off x="2546123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p13"/>
          <p:cNvSpPr/>
          <p:nvPr/>
        </p:nvSpPr>
        <p:spPr>
          <a:xfrm>
            <a:off x="2546123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0" name="Google Shape;2270;p13"/>
          <p:cNvSpPr/>
          <p:nvPr/>
        </p:nvSpPr>
        <p:spPr>
          <a:xfrm>
            <a:off x="2365148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13"/>
          <p:cNvSpPr/>
          <p:nvPr/>
        </p:nvSpPr>
        <p:spPr>
          <a:xfrm>
            <a:off x="2365148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13"/>
          <p:cNvSpPr/>
          <p:nvPr/>
        </p:nvSpPr>
        <p:spPr>
          <a:xfrm>
            <a:off x="3395436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13"/>
          <p:cNvSpPr/>
          <p:nvPr/>
        </p:nvSpPr>
        <p:spPr>
          <a:xfrm>
            <a:off x="3395436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13"/>
          <p:cNvSpPr/>
          <p:nvPr/>
        </p:nvSpPr>
        <p:spPr>
          <a:xfrm>
            <a:off x="3584348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Google Shape;2275;p13"/>
          <p:cNvSpPr/>
          <p:nvPr/>
        </p:nvSpPr>
        <p:spPr>
          <a:xfrm>
            <a:off x="3584348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p13"/>
          <p:cNvSpPr/>
          <p:nvPr/>
        </p:nvSpPr>
        <p:spPr>
          <a:xfrm>
            <a:off x="3633561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13"/>
          <p:cNvSpPr/>
          <p:nvPr/>
        </p:nvSpPr>
        <p:spPr>
          <a:xfrm>
            <a:off x="3633561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13"/>
          <p:cNvSpPr/>
          <p:nvPr/>
        </p:nvSpPr>
        <p:spPr>
          <a:xfrm>
            <a:off x="3914548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13"/>
          <p:cNvSpPr/>
          <p:nvPr/>
        </p:nvSpPr>
        <p:spPr>
          <a:xfrm>
            <a:off x="3914548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13"/>
          <p:cNvSpPr/>
          <p:nvPr/>
        </p:nvSpPr>
        <p:spPr>
          <a:xfrm>
            <a:off x="3465286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13"/>
          <p:cNvSpPr/>
          <p:nvPr/>
        </p:nvSpPr>
        <p:spPr>
          <a:xfrm>
            <a:off x="3465286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13"/>
          <p:cNvSpPr/>
          <p:nvPr/>
        </p:nvSpPr>
        <p:spPr>
          <a:xfrm>
            <a:off x="3466873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13"/>
          <p:cNvSpPr/>
          <p:nvPr/>
        </p:nvSpPr>
        <p:spPr>
          <a:xfrm>
            <a:off x="3466873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13"/>
          <p:cNvSpPr/>
          <p:nvPr/>
        </p:nvSpPr>
        <p:spPr>
          <a:xfrm>
            <a:off x="6083073" y="5249637"/>
            <a:ext cx="1608137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13"/>
          <p:cNvSpPr/>
          <p:nvPr/>
        </p:nvSpPr>
        <p:spPr>
          <a:xfrm>
            <a:off x="6083073" y="5249637"/>
            <a:ext cx="1608137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13"/>
          <p:cNvSpPr/>
          <p:nvPr/>
        </p:nvSpPr>
        <p:spPr>
          <a:xfrm>
            <a:off x="5054373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13"/>
          <p:cNvSpPr/>
          <p:nvPr/>
        </p:nvSpPr>
        <p:spPr>
          <a:xfrm>
            <a:off x="5054373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13"/>
          <p:cNvSpPr/>
          <p:nvPr/>
        </p:nvSpPr>
        <p:spPr>
          <a:xfrm>
            <a:off x="5194073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13"/>
          <p:cNvSpPr/>
          <p:nvPr/>
        </p:nvSpPr>
        <p:spPr>
          <a:xfrm>
            <a:off x="5194073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13"/>
          <p:cNvSpPr/>
          <p:nvPr/>
        </p:nvSpPr>
        <p:spPr>
          <a:xfrm>
            <a:off x="5594123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13"/>
          <p:cNvSpPr/>
          <p:nvPr/>
        </p:nvSpPr>
        <p:spPr>
          <a:xfrm>
            <a:off x="5594123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p13"/>
          <p:cNvSpPr/>
          <p:nvPr/>
        </p:nvSpPr>
        <p:spPr>
          <a:xfrm>
            <a:off x="7554686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13"/>
          <p:cNvSpPr/>
          <p:nvPr/>
        </p:nvSpPr>
        <p:spPr>
          <a:xfrm>
            <a:off x="7554686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13"/>
          <p:cNvSpPr/>
          <p:nvPr/>
        </p:nvSpPr>
        <p:spPr>
          <a:xfrm>
            <a:off x="8245248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13"/>
          <p:cNvSpPr/>
          <p:nvPr/>
        </p:nvSpPr>
        <p:spPr>
          <a:xfrm>
            <a:off x="8245248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13"/>
          <p:cNvSpPr/>
          <p:nvPr/>
        </p:nvSpPr>
        <p:spPr>
          <a:xfrm>
            <a:off x="7641998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13"/>
          <p:cNvSpPr/>
          <p:nvPr/>
        </p:nvSpPr>
        <p:spPr>
          <a:xfrm>
            <a:off x="7641998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13"/>
          <p:cNvSpPr/>
          <p:nvPr/>
        </p:nvSpPr>
        <p:spPr>
          <a:xfrm>
            <a:off x="7605486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13"/>
          <p:cNvSpPr/>
          <p:nvPr/>
        </p:nvSpPr>
        <p:spPr>
          <a:xfrm>
            <a:off x="7605486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13"/>
          <p:cNvSpPr/>
          <p:nvPr/>
        </p:nvSpPr>
        <p:spPr>
          <a:xfrm>
            <a:off x="1657123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13"/>
          <p:cNvSpPr/>
          <p:nvPr/>
        </p:nvSpPr>
        <p:spPr>
          <a:xfrm>
            <a:off x="1657123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13"/>
          <p:cNvSpPr/>
          <p:nvPr/>
        </p:nvSpPr>
        <p:spPr>
          <a:xfrm>
            <a:off x="1876198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13"/>
          <p:cNvSpPr/>
          <p:nvPr/>
        </p:nvSpPr>
        <p:spPr>
          <a:xfrm>
            <a:off x="1876198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13"/>
          <p:cNvSpPr/>
          <p:nvPr/>
        </p:nvSpPr>
        <p:spPr>
          <a:xfrm>
            <a:off x="1484086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13"/>
          <p:cNvSpPr/>
          <p:nvPr/>
        </p:nvSpPr>
        <p:spPr>
          <a:xfrm>
            <a:off x="1484086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13"/>
          <p:cNvSpPr/>
          <p:nvPr/>
        </p:nvSpPr>
        <p:spPr>
          <a:xfrm>
            <a:off x="10288361" y="4492399"/>
            <a:ext cx="1189711" cy="2388280"/>
          </a:xfrm>
          <a:custGeom>
            <a:rect b="b" l="l" r="r" t="t"/>
            <a:pathLst>
              <a:path extrusionOk="0" h="2388280" w="1189711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13"/>
          <p:cNvSpPr/>
          <p:nvPr/>
        </p:nvSpPr>
        <p:spPr>
          <a:xfrm>
            <a:off x="10288361" y="4492399"/>
            <a:ext cx="1198563" cy="2514600"/>
          </a:xfrm>
          <a:custGeom>
            <a:rect b="b" l="l" r="r" t="t"/>
            <a:pathLst>
              <a:path extrusionOk="0" h="1584" w="755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13"/>
          <p:cNvSpPr/>
          <p:nvPr/>
        </p:nvSpPr>
        <p:spPr>
          <a:xfrm>
            <a:off x="11310711" y="4492400"/>
            <a:ext cx="822325" cy="2370137"/>
          </a:xfrm>
          <a:custGeom>
            <a:rect b="b" l="l" r="r" t="t"/>
            <a:pathLst>
              <a:path extrusionOk="0" h="2370137" w="822325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13"/>
          <p:cNvSpPr/>
          <p:nvPr/>
        </p:nvSpPr>
        <p:spPr>
          <a:xfrm>
            <a:off x="11310711" y="4492399"/>
            <a:ext cx="822325" cy="2514600"/>
          </a:xfrm>
          <a:custGeom>
            <a:rect b="b" l="l" r="r" t="t"/>
            <a:pathLst>
              <a:path extrusionOk="0" h="1584" w="518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13"/>
          <p:cNvSpPr/>
          <p:nvPr/>
        </p:nvSpPr>
        <p:spPr>
          <a:xfrm>
            <a:off x="9113611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13"/>
          <p:cNvSpPr/>
          <p:nvPr/>
        </p:nvSpPr>
        <p:spPr>
          <a:xfrm>
            <a:off x="9113611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p13"/>
          <p:cNvSpPr/>
          <p:nvPr/>
        </p:nvSpPr>
        <p:spPr>
          <a:xfrm>
            <a:off x="7935686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13"/>
          <p:cNvSpPr/>
          <p:nvPr/>
        </p:nvSpPr>
        <p:spPr>
          <a:xfrm>
            <a:off x="7935686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13"/>
          <p:cNvSpPr/>
          <p:nvPr/>
        </p:nvSpPr>
        <p:spPr>
          <a:xfrm>
            <a:off x="8240486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p13"/>
          <p:cNvSpPr/>
          <p:nvPr/>
        </p:nvSpPr>
        <p:spPr>
          <a:xfrm>
            <a:off x="8240486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p13"/>
          <p:cNvSpPr/>
          <p:nvPr/>
        </p:nvSpPr>
        <p:spPr>
          <a:xfrm>
            <a:off x="7935686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13"/>
          <p:cNvSpPr/>
          <p:nvPr/>
        </p:nvSpPr>
        <p:spPr>
          <a:xfrm>
            <a:off x="7935686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p13"/>
          <p:cNvSpPr/>
          <p:nvPr/>
        </p:nvSpPr>
        <p:spPr>
          <a:xfrm>
            <a:off x="10607448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13"/>
          <p:cNvSpPr/>
          <p:nvPr/>
        </p:nvSpPr>
        <p:spPr>
          <a:xfrm>
            <a:off x="10607448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13"/>
          <p:cNvSpPr/>
          <p:nvPr/>
        </p:nvSpPr>
        <p:spPr>
          <a:xfrm>
            <a:off x="11447236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13"/>
          <p:cNvSpPr/>
          <p:nvPr/>
        </p:nvSpPr>
        <p:spPr>
          <a:xfrm>
            <a:off x="11447236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13"/>
          <p:cNvSpPr/>
          <p:nvPr/>
        </p:nvSpPr>
        <p:spPr>
          <a:xfrm>
            <a:off x="11672661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13"/>
          <p:cNvSpPr/>
          <p:nvPr/>
        </p:nvSpPr>
        <p:spPr>
          <a:xfrm>
            <a:off x="11672661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13"/>
          <p:cNvSpPr/>
          <p:nvPr/>
        </p:nvSpPr>
        <p:spPr>
          <a:xfrm>
            <a:off x="11779023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13"/>
          <p:cNvSpPr/>
          <p:nvPr/>
        </p:nvSpPr>
        <p:spPr>
          <a:xfrm>
            <a:off x="11779023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p13"/>
          <p:cNvSpPr/>
          <p:nvPr/>
        </p:nvSpPr>
        <p:spPr>
          <a:xfrm>
            <a:off x="12161611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13"/>
          <p:cNvSpPr/>
          <p:nvPr/>
        </p:nvSpPr>
        <p:spPr>
          <a:xfrm>
            <a:off x="12161611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13"/>
          <p:cNvSpPr/>
          <p:nvPr/>
        </p:nvSpPr>
        <p:spPr>
          <a:xfrm>
            <a:off x="10215336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13"/>
          <p:cNvSpPr/>
          <p:nvPr/>
        </p:nvSpPr>
        <p:spPr>
          <a:xfrm>
            <a:off x="10215336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13"/>
          <p:cNvSpPr/>
          <p:nvPr/>
        </p:nvSpPr>
        <p:spPr>
          <a:xfrm>
            <a:off x="9985148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13"/>
          <p:cNvSpPr/>
          <p:nvPr/>
        </p:nvSpPr>
        <p:spPr>
          <a:xfrm>
            <a:off x="9985148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13"/>
          <p:cNvSpPr/>
          <p:nvPr/>
        </p:nvSpPr>
        <p:spPr>
          <a:xfrm>
            <a:off x="7927748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13"/>
          <p:cNvSpPr/>
          <p:nvPr/>
        </p:nvSpPr>
        <p:spPr>
          <a:xfrm>
            <a:off x="7927748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13"/>
          <p:cNvSpPr/>
          <p:nvPr/>
        </p:nvSpPr>
        <p:spPr>
          <a:xfrm>
            <a:off x="9173936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13"/>
          <p:cNvSpPr/>
          <p:nvPr/>
        </p:nvSpPr>
        <p:spPr>
          <a:xfrm>
            <a:off x="9173936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13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13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13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13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13"/>
          <p:cNvSpPr/>
          <p:nvPr/>
        </p:nvSpPr>
        <p:spPr>
          <a:xfrm>
            <a:off x="11696473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13"/>
          <p:cNvSpPr/>
          <p:nvPr/>
        </p:nvSpPr>
        <p:spPr>
          <a:xfrm>
            <a:off x="11696473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13"/>
          <p:cNvSpPr/>
          <p:nvPr/>
        </p:nvSpPr>
        <p:spPr>
          <a:xfrm>
            <a:off x="11625036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3" name="Google Shape;2343;p13"/>
          <p:cNvSpPr/>
          <p:nvPr/>
        </p:nvSpPr>
        <p:spPr>
          <a:xfrm>
            <a:off x="11625036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13"/>
          <p:cNvSpPr/>
          <p:nvPr/>
        </p:nvSpPr>
        <p:spPr>
          <a:xfrm>
            <a:off x="11625036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13"/>
          <p:cNvSpPr/>
          <p:nvPr/>
        </p:nvSpPr>
        <p:spPr>
          <a:xfrm>
            <a:off x="11625036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13"/>
          <p:cNvSpPr/>
          <p:nvPr/>
        </p:nvSpPr>
        <p:spPr>
          <a:xfrm>
            <a:off x="3177948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p13"/>
          <p:cNvSpPr/>
          <p:nvPr/>
        </p:nvSpPr>
        <p:spPr>
          <a:xfrm>
            <a:off x="3177948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8" name="Google Shape;2348;p13"/>
          <p:cNvSpPr/>
          <p:nvPr/>
        </p:nvSpPr>
        <p:spPr>
          <a:xfrm>
            <a:off x="3177948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p13"/>
          <p:cNvSpPr/>
          <p:nvPr/>
        </p:nvSpPr>
        <p:spPr>
          <a:xfrm>
            <a:off x="3177948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13"/>
          <p:cNvSpPr/>
          <p:nvPr/>
        </p:nvSpPr>
        <p:spPr>
          <a:xfrm>
            <a:off x="3316061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13"/>
          <p:cNvSpPr/>
          <p:nvPr/>
        </p:nvSpPr>
        <p:spPr>
          <a:xfrm>
            <a:off x="3316061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13"/>
          <p:cNvSpPr/>
          <p:nvPr/>
        </p:nvSpPr>
        <p:spPr>
          <a:xfrm>
            <a:off x="3235098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13"/>
          <p:cNvSpPr/>
          <p:nvPr/>
        </p:nvSpPr>
        <p:spPr>
          <a:xfrm>
            <a:off x="3235098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13"/>
          <p:cNvSpPr/>
          <p:nvPr/>
        </p:nvSpPr>
        <p:spPr>
          <a:xfrm>
            <a:off x="3255736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13"/>
          <p:cNvSpPr/>
          <p:nvPr/>
        </p:nvSpPr>
        <p:spPr>
          <a:xfrm>
            <a:off x="3255736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6" name="Google Shape;2356;p13"/>
          <p:cNvSpPr/>
          <p:nvPr/>
        </p:nvSpPr>
        <p:spPr>
          <a:xfrm>
            <a:off x="3371623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p13"/>
          <p:cNvSpPr/>
          <p:nvPr/>
        </p:nvSpPr>
        <p:spPr>
          <a:xfrm>
            <a:off x="3371623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13"/>
          <p:cNvSpPr/>
          <p:nvPr/>
        </p:nvSpPr>
        <p:spPr>
          <a:xfrm>
            <a:off x="3458936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13"/>
          <p:cNvSpPr/>
          <p:nvPr/>
        </p:nvSpPr>
        <p:spPr>
          <a:xfrm>
            <a:off x="3458936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p13"/>
          <p:cNvSpPr/>
          <p:nvPr/>
        </p:nvSpPr>
        <p:spPr>
          <a:xfrm>
            <a:off x="3281136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1" name="Google Shape;2361;p13"/>
          <p:cNvSpPr/>
          <p:nvPr/>
        </p:nvSpPr>
        <p:spPr>
          <a:xfrm>
            <a:off x="3281136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2" name="Google Shape;2362;p13"/>
          <p:cNvSpPr/>
          <p:nvPr/>
        </p:nvSpPr>
        <p:spPr>
          <a:xfrm>
            <a:off x="3382736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13"/>
          <p:cNvSpPr/>
          <p:nvPr/>
        </p:nvSpPr>
        <p:spPr>
          <a:xfrm>
            <a:off x="3382736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13"/>
          <p:cNvSpPr/>
          <p:nvPr/>
        </p:nvSpPr>
        <p:spPr>
          <a:xfrm>
            <a:off x="3177948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13"/>
          <p:cNvSpPr/>
          <p:nvPr/>
        </p:nvSpPr>
        <p:spPr>
          <a:xfrm>
            <a:off x="3177948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13"/>
          <p:cNvSpPr/>
          <p:nvPr/>
        </p:nvSpPr>
        <p:spPr>
          <a:xfrm>
            <a:off x="3135086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7" name="Google Shape;2367;p13"/>
          <p:cNvSpPr/>
          <p:nvPr/>
        </p:nvSpPr>
        <p:spPr>
          <a:xfrm>
            <a:off x="3135086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Google Shape;2368;p13"/>
          <p:cNvSpPr/>
          <p:nvPr/>
        </p:nvSpPr>
        <p:spPr>
          <a:xfrm>
            <a:off x="3119211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13"/>
          <p:cNvSpPr/>
          <p:nvPr/>
        </p:nvSpPr>
        <p:spPr>
          <a:xfrm>
            <a:off x="3119211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p13"/>
          <p:cNvSpPr/>
          <p:nvPr/>
        </p:nvSpPr>
        <p:spPr>
          <a:xfrm>
            <a:off x="3096986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13"/>
          <p:cNvSpPr/>
          <p:nvPr/>
        </p:nvSpPr>
        <p:spPr>
          <a:xfrm>
            <a:off x="3096986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13"/>
          <p:cNvSpPr/>
          <p:nvPr/>
        </p:nvSpPr>
        <p:spPr>
          <a:xfrm>
            <a:off x="3225573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13"/>
          <p:cNvSpPr/>
          <p:nvPr/>
        </p:nvSpPr>
        <p:spPr>
          <a:xfrm>
            <a:off x="3225573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13"/>
          <p:cNvSpPr/>
          <p:nvPr/>
        </p:nvSpPr>
        <p:spPr>
          <a:xfrm>
            <a:off x="3177948" y="5927499"/>
            <a:ext cx="1500" cy="1500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5" name="Google Shape;2375;p13"/>
          <p:cNvSpPr/>
          <p:nvPr/>
        </p:nvSpPr>
        <p:spPr>
          <a:xfrm>
            <a:off x="3177948" y="592749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13"/>
          <p:cNvSpPr/>
          <p:nvPr/>
        </p:nvSpPr>
        <p:spPr>
          <a:xfrm>
            <a:off x="3023961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13"/>
          <p:cNvSpPr/>
          <p:nvPr/>
        </p:nvSpPr>
        <p:spPr>
          <a:xfrm>
            <a:off x="3023961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p13"/>
          <p:cNvSpPr/>
          <p:nvPr/>
        </p:nvSpPr>
        <p:spPr>
          <a:xfrm>
            <a:off x="2974748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13"/>
          <p:cNvSpPr/>
          <p:nvPr/>
        </p:nvSpPr>
        <p:spPr>
          <a:xfrm>
            <a:off x="2974748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13"/>
          <p:cNvSpPr/>
          <p:nvPr/>
        </p:nvSpPr>
        <p:spPr>
          <a:xfrm>
            <a:off x="2931886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13"/>
          <p:cNvSpPr/>
          <p:nvPr/>
        </p:nvSpPr>
        <p:spPr>
          <a:xfrm>
            <a:off x="2931886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13"/>
          <p:cNvSpPr/>
          <p:nvPr/>
        </p:nvSpPr>
        <p:spPr>
          <a:xfrm>
            <a:off x="3069998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13"/>
          <p:cNvSpPr/>
          <p:nvPr/>
        </p:nvSpPr>
        <p:spPr>
          <a:xfrm>
            <a:off x="3069998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13"/>
          <p:cNvSpPr/>
          <p:nvPr/>
        </p:nvSpPr>
        <p:spPr>
          <a:xfrm>
            <a:off x="3074761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13"/>
          <p:cNvSpPr/>
          <p:nvPr/>
        </p:nvSpPr>
        <p:spPr>
          <a:xfrm>
            <a:off x="3074761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13"/>
          <p:cNvSpPr/>
          <p:nvPr/>
        </p:nvSpPr>
        <p:spPr>
          <a:xfrm>
            <a:off x="791936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13"/>
          <p:cNvSpPr/>
          <p:nvPr/>
        </p:nvSpPr>
        <p:spPr>
          <a:xfrm>
            <a:off x="791936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13"/>
          <p:cNvSpPr/>
          <p:nvPr/>
        </p:nvSpPr>
        <p:spPr>
          <a:xfrm>
            <a:off x="810986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13"/>
          <p:cNvSpPr/>
          <p:nvPr/>
        </p:nvSpPr>
        <p:spPr>
          <a:xfrm>
            <a:off x="810986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13"/>
          <p:cNvSpPr/>
          <p:nvPr/>
        </p:nvSpPr>
        <p:spPr>
          <a:xfrm>
            <a:off x="844323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13"/>
          <p:cNvSpPr/>
          <p:nvPr/>
        </p:nvSpPr>
        <p:spPr>
          <a:xfrm>
            <a:off x="844323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13"/>
          <p:cNvSpPr/>
          <p:nvPr/>
        </p:nvSpPr>
        <p:spPr>
          <a:xfrm>
            <a:off x="1355498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13"/>
          <p:cNvSpPr/>
          <p:nvPr/>
        </p:nvSpPr>
        <p:spPr>
          <a:xfrm>
            <a:off x="1355498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13"/>
          <p:cNvSpPr/>
          <p:nvPr/>
        </p:nvSpPr>
        <p:spPr>
          <a:xfrm>
            <a:off x="1117373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13"/>
          <p:cNvSpPr/>
          <p:nvPr/>
        </p:nvSpPr>
        <p:spPr>
          <a:xfrm>
            <a:off x="1117373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13"/>
          <p:cNvSpPr/>
          <p:nvPr/>
        </p:nvSpPr>
        <p:spPr>
          <a:xfrm>
            <a:off x="782411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7" name="Google Shape;2397;p13"/>
          <p:cNvSpPr/>
          <p:nvPr/>
        </p:nvSpPr>
        <p:spPr>
          <a:xfrm>
            <a:off x="782411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8" name="Google Shape;2398;p13"/>
          <p:cNvSpPr/>
          <p:nvPr/>
        </p:nvSpPr>
        <p:spPr>
          <a:xfrm>
            <a:off x="768123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9" name="Google Shape;2399;p13"/>
          <p:cNvSpPr/>
          <p:nvPr/>
        </p:nvSpPr>
        <p:spPr>
          <a:xfrm>
            <a:off x="768123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p13"/>
          <p:cNvSpPr/>
          <p:nvPr/>
        </p:nvSpPr>
        <p:spPr>
          <a:xfrm>
            <a:off x="679223" y="5925911"/>
            <a:ext cx="295275" cy="849313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13"/>
          <p:cNvSpPr/>
          <p:nvPr/>
        </p:nvSpPr>
        <p:spPr>
          <a:xfrm>
            <a:off x="679223" y="5925911"/>
            <a:ext cx="295275" cy="849313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13"/>
          <p:cNvSpPr/>
          <p:nvPr/>
        </p:nvSpPr>
        <p:spPr>
          <a:xfrm>
            <a:off x="352198" y="5710011"/>
            <a:ext cx="439738" cy="922338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p13"/>
          <p:cNvSpPr/>
          <p:nvPr/>
        </p:nvSpPr>
        <p:spPr>
          <a:xfrm>
            <a:off x="352198" y="5710011"/>
            <a:ext cx="439738" cy="922338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p13"/>
          <p:cNvSpPr/>
          <p:nvPr/>
        </p:nvSpPr>
        <p:spPr>
          <a:xfrm>
            <a:off x="712561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p13"/>
          <p:cNvSpPr/>
          <p:nvPr/>
        </p:nvSpPr>
        <p:spPr>
          <a:xfrm>
            <a:off x="712561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Google Shape;2406;p13"/>
          <p:cNvSpPr/>
          <p:nvPr/>
        </p:nvSpPr>
        <p:spPr>
          <a:xfrm>
            <a:off x="556986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p13"/>
          <p:cNvSpPr/>
          <p:nvPr/>
        </p:nvSpPr>
        <p:spPr>
          <a:xfrm>
            <a:off x="556986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p13"/>
          <p:cNvSpPr/>
          <p:nvPr/>
        </p:nvSpPr>
        <p:spPr>
          <a:xfrm>
            <a:off x="-227" y="5710011"/>
            <a:ext cx="792163" cy="823913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Google Shape;2409;p13"/>
          <p:cNvSpPr/>
          <p:nvPr/>
        </p:nvSpPr>
        <p:spPr>
          <a:xfrm>
            <a:off x="-227" y="5710011"/>
            <a:ext cx="792163" cy="823913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0" name="Google Shape;2410;p13"/>
          <p:cNvSpPr/>
          <p:nvPr/>
        </p:nvSpPr>
        <p:spPr>
          <a:xfrm>
            <a:off x="658586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Google Shape;2411;p13"/>
          <p:cNvSpPr/>
          <p:nvPr/>
        </p:nvSpPr>
        <p:spPr>
          <a:xfrm>
            <a:off x="658586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13"/>
          <p:cNvSpPr/>
          <p:nvPr/>
        </p:nvSpPr>
        <p:spPr>
          <a:xfrm>
            <a:off x="533173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13"/>
          <p:cNvSpPr/>
          <p:nvPr/>
        </p:nvSpPr>
        <p:spPr>
          <a:xfrm>
            <a:off x="533173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Google Shape;2414;p13"/>
          <p:cNvSpPr/>
          <p:nvPr/>
        </p:nvSpPr>
        <p:spPr>
          <a:xfrm>
            <a:off x="-22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5" name="Google Shape;2415;p13"/>
          <p:cNvSpPr/>
          <p:nvPr/>
        </p:nvSpPr>
        <p:spPr>
          <a:xfrm>
            <a:off x="-22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13"/>
          <p:cNvSpPr/>
          <p:nvPr/>
        </p:nvSpPr>
        <p:spPr>
          <a:xfrm>
            <a:off x="3508148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p13"/>
          <p:cNvSpPr/>
          <p:nvPr/>
        </p:nvSpPr>
        <p:spPr>
          <a:xfrm>
            <a:off x="3508148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13"/>
          <p:cNvSpPr/>
          <p:nvPr/>
        </p:nvSpPr>
        <p:spPr>
          <a:xfrm>
            <a:off x="2738211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9" name="Google Shape;2419;p13"/>
          <p:cNvSpPr/>
          <p:nvPr/>
        </p:nvSpPr>
        <p:spPr>
          <a:xfrm>
            <a:off x="2738211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0" name="Google Shape;2420;p13"/>
          <p:cNvSpPr/>
          <p:nvPr/>
        </p:nvSpPr>
        <p:spPr>
          <a:xfrm>
            <a:off x="2638198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1" name="Google Shape;2421;p13"/>
          <p:cNvSpPr/>
          <p:nvPr/>
        </p:nvSpPr>
        <p:spPr>
          <a:xfrm>
            <a:off x="2638198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2" name="Google Shape;2422;p13"/>
          <p:cNvSpPr/>
          <p:nvPr/>
        </p:nvSpPr>
        <p:spPr>
          <a:xfrm>
            <a:off x="2622323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13"/>
          <p:cNvSpPr/>
          <p:nvPr/>
        </p:nvSpPr>
        <p:spPr>
          <a:xfrm>
            <a:off x="2622323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4" name="Google Shape;2424;p13"/>
          <p:cNvSpPr/>
          <p:nvPr/>
        </p:nvSpPr>
        <p:spPr>
          <a:xfrm>
            <a:off x="2136548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p13"/>
          <p:cNvSpPr/>
          <p:nvPr/>
        </p:nvSpPr>
        <p:spPr>
          <a:xfrm>
            <a:off x="2136548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13"/>
          <p:cNvSpPr/>
          <p:nvPr/>
        </p:nvSpPr>
        <p:spPr>
          <a:xfrm>
            <a:off x="2338161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Google Shape;2427;p13"/>
          <p:cNvSpPr/>
          <p:nvPr/>
        </p:nvSpPr>
        <p:spPr>
          <a:xfrm>
            <a:off x="2338161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13"/>
          <p:cNvSpPr/>
          <p:nvPr/>
        </p:nvSpPr>
        <p:spPr>
          <a:xfrm>
            <a:off x="2360386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13"/>
          <p:cNvSpPr/>
          <p:nvPr/>
        </p:nvSpPr>
        <p:spPr>
          <a:xfrm>
            <a:off x="2360386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13"/>
          <p:cNvSpPr/>
          <p:nvPr/>
        </p:nvSpPr>
        <p:spPr>
          <a:xfrm>
            <a:off x="2350861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13"/>
          <p:cNvSpPr/>
          <p:nvPr/>
        </p:nvSpPr>
        <p:spPr>
          <a:xfrm>
            <a:off x="2350861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13"/>
          <p:cNvSpPr/>
          <p:nvPr/>
        </p:nvSpPr>
        <p:spPr>
          <a:xfrm>
            <a:off x="2833461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13"/>
          <p:cNvSpPr/>
          <p:nvPr/>
        </p:nvSpPr>
        <p:spPr>
          <a:xfrm>
            <a:off x="2833461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13"/>
          <p:cNvSpPr/>
          <p:nvPr/>
        </p:nvSpPr>
        <p:spPr>
          <a:xfrm>
            <a:off x="3649436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13"/>
          <p:cNvSpPr/>
          <p:nvPr/>
        </p:nvSpPr>
        <p:spPr>
          <a:xfrm>
            <a:off x="3649436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13"/>
          <p:cNvSpPr/>
          <p:nvPr/>
        </p:nvSpPr>
        <p:spPr>
          <a:xfrm>
            <a:off x="3731986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13"/>
          <p:cNvSpPr/>
          <p:nvPr/>
        </p:nvSpPr>
        <p:spPr>
          <a:xfrm>
            <a:off x="3731986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13"/>
          <p:cNvSpPr/>
          <p:nvPr/>
        </p:nvSpPr>
        <p:spPr>
          <a:xfrm>
            <a:off x="4198711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13"/>
          <p:cNvSpPr/>
          <p:nvPr/>
        </p:nvSpPr>
        <p:spPr>
          <a:xfrm>
            <a:off x="4198711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13"/>
          <p:cNvSpPr/>
          <p:nvPr/>
        </p:nvSpPr>
        <p:spPr>
          <a:xfrm>
            <a:off x="3798661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13"/>
          <p:cNvSpPr/>
          <p:nvPr/>
        </p:nvSpPr>
        <p:spPr>
          <a:xfrm>
            <a:off x="3798661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13"/>
          <p:cNvSpPr/>
          <p:nvPr/>
        </p:nvSpPr>
        <p:spPr>
          <a:xfrm>
            <a:off x="3839936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3" name="Google Shape;2443;p13"/>
          <p:cNvSpPr/>
          <p:nvPr/>
        </p:nvSpPr>
        <p:spPr>
          <a:xfrm>
            <a:off x="3839936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13"/>
          <p:cNvSpPr/>
          <p:nvPr/>
        </p:nvSpPr>
        <p:spPr>
          <a:xfrm>
            <a:off x="3738336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13"/>
          <p:cNvSpPr/>
          <p:nvPr/>
        </p:nvSpPr>
        <p:spPr>
          <a:xfrm>
            <a:off x="3738336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13"/>
          <p:cNvSpPr/>
          <p:nvPr/>
        </p:nvSpPr>
        <p:spPr>
          <a:xfrm>
            <a:off x="3789136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7" name="Google Shape;2447;p13"/>
          <p:cNvSpPr/>
          <p:nvPr/>
        </p:nvSpPr>
        <p:spPr>
          <a:xfrm>
            <a:off x="3789136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13"/>
          <p:cNvSpPr/>
          <p:nvPr/>
        </p:nvSpPr>
        <p:spPr>
          <a:xfrm>
            <a:off x="4260623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13"/>
          <p:cNvSpPr/>
          <p:nvPr/>
        </p:nvSpPr>
        <p:spPr>
          <a:xfrm>
            <a:off x="4260623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p13"/>
          <p:cNvSpPr/>
          <p:nvPr/>
        </p:nvSpPr>
        <p:spPr>
          <a:xfrm>
            <a:off x="4149498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p13"/>
          <p:cNvSpPr/>
          <p:nvPr/>
        </p:nvSpPr>
        <p:spPr>
          <a:xfrm>
            <a:off x="4149498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p13"/>
          <p:cNvSpPr/>
          <p:nvPr/>
        </p:nvSpPr>
        <p:spPr>
          <a:xfrm>
            <a:off x="4692423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3" name="Google Shape;2453;p13"/>
          <p:cNvSpPr/>
          <p:nvPr/>
        </p:nvSpPr>
        <p:spPr>
          <a:xfrm>
            <a:off x="4692423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Google Shape;2454;p13"/>
          <p:cNvSpPr/>
          <p:nvPr/>
        </p:nvSpPr>
        <p:spPr>
          <a:xfrm>
            <a:off x="4282848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5" name="Google Shape;2455;p13"/>
          <p:cNvSpPr/>
          <p:nvPr/>
        </p:nvSpPr>
        <p:spPr>
          <a:xfrm>
            <a:off x="4282848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6" name="Google Shape;2456;p13"/>
          <p:cNvSpPr/>
          <p:nvPr/>
        </p:nvSpPr>
        <p:spPr>
          <a:xfrm>
            <a:off x="4324123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7" name="Google Shape;2457;p13"/>
          <p:cNvSpPr/>
          <p:nvPr/>
        </p:nvSpPr>
        <p:spPr>
          <a:xfrm>
            <a:off x="4324123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p13"/>
          <p:cNvSpPr/>
          <p:nvPr/>
        </p:nvSpPr>
        <p:spPr>
          <a:xfrm>
            <a:off x="4678136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9" name="Google Shape;2459;p13"/>
          <p:cNvSpPr/>
          <p:nvPr/>
        </p:nvSpPr>
        <p:spPr>
          <a:xfrm>
            <a:off x="4678136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13"/>
          <p:cNvSpPr/>
          <p:nvPr/>
        </p:nvSpPr>
        <p:spPr>
          <a:xfrm>
            <a:off x="4567011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13"/>
          <p:cNvSpPr/>
          <p:nvPr/>
        </p:nvSpPr>
        <p:spPr>
          <a:xfrm>
            <a:off x="4567011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13"/>
          <p:cNvSpPr/>
          <p:nvPr/>
        </p:nvSpPr>
        <p:spPr>
          <a:xfrm>
            <a:off x="4678136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13"/>
          <p:cNvSpPr/>
          <p:nvPr/>
        </p:nvSpPr>
        <p:spPr>
          <a:xfrm>
            <a:off x="4678136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4" name="Google Shape;2464;p13"/>
          <p:cNvSpPr/>
          <p:nvPr/>
        </p:nvSpPr>
        <p:spPr>
          <a:xfrm>
            <a:off x="4678136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Google Shape;2465;p13"/>
          <p:cNvSpPr/>
          <p:nvPr/>
        </p:nvSpPr>
        <p:spPr>
          <a:xfrm>
            <a:off x="4678136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13"/>
          <p:cNvSpPr/>
          <p:nvPr/>
        </p:nvSpPr>
        <p:spPr>
          <a:xfrm>
            <a:off x="4673373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Google Shape;2467;p13"/>
          <p:cNvSpPr/>
          <p:nvPr/>
        </p:nvSpPr>
        <p:spPr>
          <a:xfrm>
            <a:off x="4673373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13"/>
          <p:cNvSpPr/>
          <p:nvPr/>
        </p:nvSpPr>
        <p:spPr>
          <a:xfrm>
            <a:off x="4668611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13"/>
          <p:cNvSpPr/>
          <p:nvPr/>
        </p:nvSpPr>
        <p:spPr>
          <a:xfrm>
            <a:off x="4668611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13"/>
          <p:cNvSpPr/>
          <p:nvPr/>
        </p:nvSpPr>
        <p:spPr>
          <a:xfrm>
            <a:off x="4498748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13"/>
          <p:cNvSpPr/>
          <p:nvPr/>
        </p:nvSpPr>
        <p:spPr>
          <a:xfrm>
            <a:off x="4498748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13"/>
          <p:cNvSpPr/>
          <p:nvPr/>
        </p:nvSpPr>
        <p:spPr>
          <a:xfrm>
            <a:off x="4654323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Google Shape;2473;p13"/>
          <p:cNvSpPr/>
          <p:nvPr/>
        </p:nvSpPr>
        <p:spPr>
          <a:xfrm>
            <a:off x="4654323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p13"/>
          <p:cNvSpPr/>
          <p:nvPr/>
        </p:nvSpPr>
        <p:spPr>
          <a:xfrm>
            <a:off x="4725761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13"/>
          <p:cNvSpPr/>
          <p:nvPr/>
        </p:nvSpPr>
        <p:spPr>
          <a:xfrm>
            <a:off x="4725761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13"/>
          <p:cNvSpPr/>
          <p:nvPr/>
        </p:nvSpPr>
        <p:spPr>
          <a:xfrm>
            <a:off x="4690836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Google Shape;2477;p13"/>
          <p:cNvSpPr/>
          <p:nvPr/>
        </p:nvSpPr>
        <p:spPr>
          <a:xfrm>
            <a:off x="4690836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13"/>
          <p:cNvSpPr/>
          <p:nvPr/>
        </p:nvSpPr>
        <p:spPr>
          <a:xfrm>
            <a:off x="4687661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p13"/>
          <p:cNvSpPr/>
          <p:nvPr/>
        </p:nvSpPr>
        <p:spPr>
          <a:xfrm>
            <a:off x="4687661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p13"/>
          <p:cNvSpPr/>
          <p:nvPr/>
        </p:nvSpPr>
        <p:spPr>
          <a:xfrm>
            <a:off x="6016398" y="6070374"/>
            <a:ext cx="798512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p13"/>
          <p:cNvSpPr/>
          <p:nvPr/>
        </p:nvSpPr>
        <p:spPr>
          <a:xfrm>
            <a:off x="6016398" y="6070374"/>
            <a:ext cx="798512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Google Shape;2482;p13"/>
          <p:cNvSpPr/>
          <p:nvPr/>
        </p:nvSpPr>
        <p:spPr>
          <a:xfrm>
            <a:off x="5911623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p13"/>
          <p:cNvSpPr/>
          <p:nvPr/>
        </p:nvSpPr>
        <p:spPr>
          <a:xfrm>
            <a:off x="5911623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13"/>
          <p:cNvSpPr/>
          <p:nvPr/>
        </p:nvSpPr>
        <p:spPr>
          <a:xfrm>
            <a:off x="6029098" y="6070374"/>
            <a:ext cx="785812" cy="693738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13"/>
          <p:cNvSpPr/>
          <p:nvPr/>
        </p:nvSpPr>
        <p:spPr>
          <a:xfrm>
            <a:off x="6029098" y="6070374"/>
            <a:ext cx="785812" cy="693738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13"/>
          <p:cNvSpPr/>
          <p:nvPr/>
        </p:nvSpPr>
        <p:spPr>
          <a:xfrm>
            <a:off x="5470298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13"/>
          <p:cNvSpPr/>
          <p:nvPr/>
        </p:nvSpPr>
        <p:spPr>
          <a:xfrm>
            <a:off x="5470298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13"/>
          <p:cNvSpPr/>
          <p:nvPr/>
        </p:nvSpPr>
        <p:spPr>
          <a:xfrm>
            <a:off x="5465536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13"/>
          <p:cNvSpPr/>
          <p:nvPr/>
        </p:nvSpPr>
        <p:spPr>
          <a:xfrm>
            <a:off x="5465536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13"/>
          <p:cNvSpPr/>
          <p:nvPr/>
        </p:nvSpPr>
        <p:spPr>
          <a:xfrm>
            <a:off x="5489348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13"/>
          <p:cNvSpPr/>
          <p:nvPr/>
        </p:nvSpPr>
        <p:spPr>
          <a:xfrm>
            <a:off x="5489348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13"/>
          <p:cNvSpPr/>
          <p:nvPr/>
        </p:nvSpPr>
        <p:spPr>
          <a:xfrm>
            <a:off x="5459186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13"/>
          <p:cNvSpPr/>
          <p:nvPr/>
        </p:nvSpPr>
        <p:spPr>
          <a:xfrm>
            <a:off x="5459186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13"/>
          <p:cNvSpPr/>
          <p:nvPr/>
        </p:nvSpPr>
        <p:spPr>
          <a:xfrm>
            <a:off x="4800373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13"/>
          <p:cNvSpPr/>
          <p:nvPr/>
        </p:nvSpPr>
        <p:spPr>
          <a:xfrm>
            <a:off x="4800373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13"/>
          <p:cNvSpPr/>
          <p:nvPr/>
        </p:nvSpPr>
        <p:spPr>
          <a:xfrm>
            <a:off x="4938486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13"/>
          <p:cNvSpPr/>
          <p:nvPr/>
        </p:nvSpPr>
        <p:spPr>
          <a:xfrm>
            <a:off x="4938486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13"/>
          <p:cNvSpPr/>
          <p:nvPr/>
        </p:nvSpPr>
        <p:spPr>
          <a:xfrm>
            <a:off x="5008336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Google Shape;2499;p13"/>
          <p:cNvSpPr/>
          <p:nvPr/>
        </p:nvSpPr>
        <p:spPr>
          <a:xfrm>
            <a:off x="5008336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13"/>
          <p:cNvSpPr/>
          <p:nvPr/>
        </p:nvSpPr>
        <p:spPr>
          <a:xfrm>
            <a:off x="5417911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13"/>
          <p:cNvSpPr/>
          <p:nvPr/>
        </p:nvSpPr>
        <p:spPr>
          <a:xfrm>
            <a:off x="5417911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13"/>
          <p:cNvSpPr/>
          <p:nvPr/>
        </p:nvSpPr>
        <p:spPr>
          <a:xfrm>
            <a:off x="6764111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13"/>
          <p:cNvSpPr/>
          <p:nvPr/>
        </p:nvSpPr>
        <p:spPr>
          <a:xfrm>
            <a:off x="6764111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13"/>
          <p:cNvSpPr/>
          <p:nvPr/>
        </p:nvSpPr>
        <p:spPr>
          <a:xfrm>
            <a:off x="7108598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Google Shape;2505;p13"/>
          <p:cNvSpPr/>
          <p:nvPr/>
        </p:nvSpPr>
        <p:spPr>
          <a:xfrm>
            <a:off x="7108598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13"/>
          <p:cNvSpPr/>
          <p:nvPr/>
        </p:nvSpPr>
        <p:spPr>
          <a:xfrm>
            <a:off x="7570561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Google Shape;2507;p13"/>
          <p:cNvSpPr/>
          <p:nvPr/>
        </p:nvSpPr>
        <p:spPr>
          <a:xfrm>
            <a:off x="7570561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p13"/>
          <p:cNvSpPr/>
          <p:nvPr/>
        </p:nvSpPr>
        <p:spPr>
          <a:xfrm>
            <a:off x="7430861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13"/>
          <p:cNvSpPr/>
          <p:nvPr/>
        </p:nvSpPr>
        <p:spPr>
          <a:xfrm>
            <a:off x="7430861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13"/>
          <p:cNvSpPr/>
          <p:nvPr/>
        </p:nvSpPr>
        <p:spPr>
          <a:xfrm>
            <a:off x="7921398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13"/>
          <p:cNvSpPr/>
          <p:nvPr/>
        </p:nvSpPr>
        <p:spPr>
          <a:xfrm>
            <a:off x="7921398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13"/>
          <p:cNvSpPr/>
          <p:nvPr/>
        </p:nvSpPr>
        <p:spPr>
          <a:xfrm>
            <a:off x="1906361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13"/>
          <p:cNvSpPr/>
          <p:nvPr/>
        </p:nvSpPr>
        <p:spPr>
          <a:xfrm>
            <a:off x="1906361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13"/>
          <p:cNvSpPr/>
          <p:nvPr/>
        </p:nvSpPr>
        <p:spPr>
          <a:xfrm>
            <a:off x="1874611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13"/>
          <p:cNvSpPr/>
          <p:nvPr/>
        </p:nvSpPr>
        <p:spPr>
          <a:xfrm>
            <a:off x="1874611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13"/>
          <p:cNvSpPr/>
          <p:nvPr/>
        </p:nvSpPr>
        <p:spPr>
          <a:xfrm>
            <a:off x="1834923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p13"/>
          <p:cNvSpPr/>
          <p:nvPr/>
        </p:nvSpPr>
        <p:spPr>
          <a:xfrm>
            <a:off x="1834923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13"/>
          <p:cNvSpPr/>
          <p:nvPr/>
        </p:nvSpPr>
        <p:spPr>
          <a:xfrm>
            <a:off x="779236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13"/>
          <p:cNvSpPr/>
          <p:nvPr/>
        </p:nvSpPr>
        <p:spPr>
          <a:xfrm>
            <a:off x="779236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13"/>
          <p:cNvSpPr/>
          <p:nvPr/>
        </p:nvSpPr>
        <p:spPr>
          <a:xfrm>
            <a:off x="1061811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13"/>
          <p:cNvSpPr/>
          <p:nvPr/>
        </p:nvSpPr>
        <p:spPr>
          <a:xfrm>
            <a:off x="1061811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13"/>
          <p:cNvSpPr/>
          <p:nvPr/>
        </p:nvSpPr>
        <p:spPr>
          <a:xfrm>
            <a:off x="561748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13"/>
          <p:cNvSpPr/>
          <p:nvPr/>
        </p:nvSpPr>
        <p:spPr>
          <a:xfrm>
            <a:off x="561748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13"/>
          <p:cNvSpPr/>
          <p:nvPr/>
        </p:nvSpPr>
        <p:spPr>
          <a:xfrm>
            <a:off x="610961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p13"/>
          <p:cNvSpPr/>
          <p:nvPr/>
        </p:nvSpPr>
        <p:spPr>
          <a:xfrm>
            <a:off x="610961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13"/>
          <p:cNvSpPr/>
          <p:nvPr/>
        </p:nvSpPr>
        <p:spPr>
          <a:xfrm>
            <a:off x="442686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13"/>
          <p:cNvSpPr/>
          <p:nvPr/>
        </p:nvSpPr>
        <p:spPr>
          <a:xfrm>
            <a:off x="442686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13"/>
          <p:cNvSpPr/>
          <p:nvPr/>
        </p:nvSpPr>
        <p:spPr>
          <a:xfrm>
            <a:off x="604611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13"/>
          <p:cNvSpPr/>
          <p:nvPr/>
        </p:nvSpPr>
        <p:spPr>
          <a:xfrm>
            <a:off x="604611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13"/>
          <p:cNvSpPr/>
          <p:nvPr/>
        </p:nvSpPr>
        <p:spPr>
          <a:xfrm>
            <a:off x="617311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13"/>
          <p:cNvSpPr/>
          <p:nvPr/>
        </p:nvSpPr>
        <p:spPr>
          <a:xfrm>
            <a:off x="617311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13"/>
          <p:cNvSpPr/>
          <p:nvPr/>
        </p:nvSpPr>
        <p:spPr>
          <a:xfrm>
            <a:off x="617311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13"/>
          <p:cNvSpPr/>
          <p:nvPr/>
        </p:nvSpPr>
        <p:spPr>
          <a:xfrm>
            <a:off x="617311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13"/>
          <p:cNvSpPr/>
          <p:nvPr/>
        </p:nvSpPr>
        <p:spPr>
          <a:xfrm>
            <a:off x="352198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13"/>
          <p:cNvSpPr/>
          <p:nvPr/>
        </p:nvSpPr>
        <p:spPr>
          <a:xfrm>
            <a:off x="352198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13"/>
          <p:cNvSpPr/>
          <p:nvPr/>
        </p:nvSpPr>
        <p:spPr>
          <a:xfrm>
            <a:off x="598261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13"/>
          <p:cNvSpPr/>
          <p:nvPr/>
        </p:nvSpPr>
        <p:spPr>
          <a:xfrm>
            <a:off x="598261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13"/>
          <p:cNvSpPr/>
          <p:nvPr/>
        </p:nvSpPr>
        <p:spPr>
          <a:xfrm>
            <a:off x="115661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13"/>
          <p:cNvSpPr/>
          <p:nvPr/>
        </p:nvSpPr>
        <p:spPr>
          <a:xfrm>
            <a:off x="115661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13"/>
          <p:cNvSpPr/>
          <p:nvPr/>
        </p:nvSpPr>
        <p:spPr>
          <a:xfrm>
            <a:off x="175986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13"/>
          <p:cNvSpPr/>
          <p:nvPr/>
        </p:nvSpPr>
        <p:spPr>
          <a:xfrm>
            <a:off x="175986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13"/>
          <p:cNvSpPr/>
          <p:nvPr/>
        </p:nvSpPr>
        <p:spPr>
          <a:xfrm>
            <a:off x="-22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13"/>
          <p:cNvSpPr/>
          <p:nvPr/>
        </p:nvSpPr>
        <p:spPr>
          <a:xfrm>
            <a:off x="-22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13"/>
          <p:cNvSpPr txBox="1"/>
          <p:nvPr>
            <p:ph type="ctrTitle"/>
          </p:nvPr>
        </p:nvSpPr>
        <p:spPr>
          <a:xfrm>
            <a:off x="3179536" y="1005229"/>
            <a:ext cx="5426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5" name="Google Shape;2545;p13"/>
          <p:cNvSpPr txBox="1"/>
          <p:nvPr>
            <p:ph idx="1" type="body"/>
          </p:nvPr>
        </p:nvSpPr>
        <p:spPr>
          <a:xfrm>
            <a:off x="3179536" y="3311465"/>
            <a:ext cx="542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6" name="Google Shape;2546;p13"/>
          <p:cNvSpPr txBox="1"/>
          <p:nvPr>
            <p:ph idx="2" type="body"/>
          </p:nvPr>
        </p:nvSpPr>
        <p:spPr>
          <a:xfrm>
            <a:off x="3179537" y="3015194"/>
            <a:ext cx="5426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14"/>
          <p:cNvSpPr txBox="1"/>
          <p:nvPr>
            <p:ph idx="10" type="dt"/>
          </p:nvPr>
        </p:nvSpPr>
        <p:spPr>
          <a:xfrm>
            <a:off x="5401732" y="6240463"/>
            <a:ext cx="13884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9" name="Google Shape;2549;p14"/>
          <p:cNvSpPr txBox="1"/>
          <p:nvPr>
            <p:ph idx="11" type="ftr"/>
          </p:nvPr>
        </p:nvSpPr>
        <p:spPr>
          <a:xfrm>
            <a:off x="669924" y="6240463"/>
            <a:ext cx="41403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0" name="Google Shape;2550;p14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51" name="Google Shape;2551;p14"/>
          <p:cNvSpPr txBox="1"/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2" name="Google Shape;2552;p14"/>
          <p:cNvSpPr txBox="1"/>
          <p:nvPr>
            <p:ph idx="1" type="body"/>
          </p:nvPr>
        </p:nvSpPr>
        <p:spPr>
          <a:xfrm>
            <a:off x="669925" y="1130299"/>
            <a:ext cx="10850700" cy="5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 type="secHead">
  <p:cSld name="SECTION_HEADER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"/>
          <p:cNvSpPr txBox="1"/>
          <p:nvPr>
            <p:ph type="title"/>
          </p:nvPr>
        </p:nvSpPr>
        <p:spPr>
          <a:xfrm>
            <a:off x="3479800" y="1806348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3"/>
          <p:cNvSpPr txBox="1"/>
          <p:nvPr>
            <p:ph idx="1" type="body"/>
          </p:nvPr>
        </p:nvSpPr>
        <p:spPr>
          <a:xfrm>
            <a:off x="3480916" y="2701698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3" name="Google Shape;573;p3"/>
          <p:cNvSpPr/>
          <p:nvPr/>
        </p:nvSpPr>
        <p:spPr>
          <a:xfrm>
            <a:off x="8753475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"/>
          <p:cNvSpPr/>
          <p:nvPr/>
        </p:nvSpPr>
        <p:spPr>
          <a:xfrm>
            <a:off x="8753475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"/>
          <p:cNvSpPr/>
          <p:nvPr/>
        </p:nvSpPr>
        <p:spPr>
          <a:xfrm>
            <a:off x="1444625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"/>
          <p:cNvSpPr/>
          <p:nvPr/>
        </p:nvSpPr>
        <p:spPr>
          <a:xfrm>
            <a:off x="1444625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"/>
          <p:cNvSpPr/>
          <p:nvPr/>
        </p:nvSpPr>
        <p:spPr>
          <a:xfrm>
            <a:off x="7396162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"/>
          <p:cNvSpPr/>
          <p:nvPr/>
        </p:nvSpPr>
        <p:spPr>
          <a:xfrm>
            <a:off x="7396162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"/>
          <p:cNvSpPr/>
          <p:nvPr/>
        </p:nvSpPr>
        <p:spPr>
          <a:xfrm>
            <a:off x="1019175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"/>
          <p:cNvSpPr/>
          <p:nvPr/>
        </p:nvSpPr>
        <p:spPr>
          <a:xfrm>
            <a:off x="1019175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"/>
          <p:cNvSpPr/>
          <p:nvPr/>
        </p:nvSpPr>
        <p:spPr>
          <a:xfrm>
            <a:off x="9144000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"/>
          <p:cNvSpPr/>
          <p:nvPr/>
        </p:nvSpPr>
        <p:spPr>
          <a:xfrm>
            <a:off x="9144000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"/>
          <p:cNvSpPr/>
          <p:nvPr/>
        </p:nvSpPr>
        <p:spPr>
          <a:xfrm>
            <a:off x="3973512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"/>
          <p:cNvSpPr/>
          <p:nvPr/>
        </p:nvSpPr>
        <p:spPr>
          <a:xfrm>
            <a:off x="3973512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"/>
          <p:cNvSpPr/>
          <p:nvPr/>
        </p:nvSpPr>
        <p:spPr>
          <a:xfrm>
            <a:off x="4865687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"/>
          <p:cNvSpPr/>
          <p:nvPr/>
        </p:nvSpPr>
        <p:spPr>
          <a:xfrm>
            <a:off x="4865687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"/>
          <p:cNvSpPr/>
          <p:nvPr/>
        </p:nvSpPr>
        <p:spPr>
          <a:xfrm>
            <a:off x="5738812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"/>
          <p:cNvSpPr/>
          <p:nvPr/>
        </p:nvSpPr>
        <p:spPr>
          <a:xfrm>
            <a:off x="5738812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"/>
          <p:cNvSpPr/>
          <p:nvPr/>
        </p:nvSpPr>
        <p:spPr>
          <a:xfrm>
            <a:off x="9405937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"/>
          <p:cNvSpPr/>
          <p:nvPr/>
        </p:nvSpPr>
        <p:spPr>
          <a:xfrm>
            <a:off x="9405937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"/>
          <p:cNvSpPr/>
          <p:nvPr/>
        </p:nvSpPr>
        <p:spPr>
          <a:xfrm>
            <a:off x="7532687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"/>
          <p:cNvSpPr/>
          <p:nvPr/>
        </p:nvSpPr>
        <p:spPr>
          <a:xfrm>
            <a:off x="7532687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"/>
          <p:cNvSpPr/>
          <p:nvPr/>
        </p:nvSpPr>
        <p:spPr>
          <a:xfrm>
            <a:off x="3790950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"/>
          <p:cNvSpPr/>
          <p:nvPr/>
        </p:nvSpPr>
        <p:spPr>
          <a:xfrm>
            <a:off x="3790950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"/>
          <p:cNvSpPr/>
          <p:nvPr/>
        </p:nvSpPr>
        <p:spPr>
          <a:xfrm>
            <a:off x="1254125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"/>
          <p:cNvSpPr/>
          <p:nvPr/>
        </p:nvSpPr>
        <p:spPr>
          <a:xfrm>
            <a:off x="1254125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"/>
          <p:cNvSpPr/>
          <p:nvPr/>
        </p:nvSpPr>
        <p:spPr>
          <a:xfrm>
            <a:off x="385762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"/>
          <p:cNvSpPr/>
          <p:nvPr/>
        </p:nvSpPr>
        <p:spPr>
          <a:xfrm>
            <a:off x="385762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"/>
          <p:cNvSpPr/>
          <p:nvPr/>
        </p:nvSpPr>
        <p:spPr>
          <a:xfrm>
            <a:off x="3190875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"/>
          <p:cNvSpPr/>
          <p:nvPr/>
        </p:nvSpPr>
        <p:spPr>
          <a:xfrm>
            <a:off x="3190875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"/>
          <p:cNvSpPr/>
          <p:nvPr/>
        </p:nvSpPr>
        <p:spPr>
          <a:xfrm>
            <a:off x="1030287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"/>
          <p:cNvSpPr/>
          <p:nvPr/>
        </p:nvSpPr>
        <p:spPr>
          <a:xfrm>
            <a:off x="1030287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"/>
          <p:cNvSpPr/>
          <p:nvPr/>
        </p:nvSpPr>
        <p:spPr>
          <a:xfrm>
            <a:off x="6559550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"/>
          <p:cNvSpPr/>
          <p:nvPr/>
        </p:nvSpPr>
        <p:spPr>
          <a:xfrm>
            <a:off x="6559550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"/>
          <p:cNvSpPr/>
          <p:nvPr/>
        </p:nvSpPr>
        <p:spPr>
          <a:xfrm>
            <a:off x="7532687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"/>
          <p:cNvSpPr/>
          <p:nvPr/>
        </p:nvSpPr>
        <p:spPr>
          <a:xfrm>
            <a:off x="7532687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"/>
          <p:cNvSpPr/>
          <p:nvPr/>
        </p:nvSpPr>
        <p:spPr>
          <a:xfrm>
            <a:off x="1965325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"/>
          <p:cNvSpPr/>
          <p:nvPr/>
        </p:nvSpPr>
        <p:spPr>
          <a:xfrm>
            <a:off x="1965325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"/>
          <p:cNvSpPr/>
          <p:nvPr/>
        </p:nvSpPr>
        <p:spPr>
          <a:xfrm>
            <a:off x="2266950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"/>
          <p:cNvSpPr/>
          <p:nvPr/>
        </p:nvSpPr>
        <p:spPr>
          <a:xfrm>
            <a:off x="2266950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"/>
          <p:cNvSpPr/>
          <p:nvPr/>
        </p:nvSpPr>
        <p:spPr>
          <a:xfrm>
            <a:off x="525462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"/>
          <p:cNvSpPr/>
          <p:nvPr/>
        </p:nvSpPr>
        <p:spPr>
          <a:xfrm>
            <a:off x="525462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"/>
          <p:cNvSpPr/>
          <p:nvPr/>
        </p:nvSpPr>
        <p:spPr>
          <a:xfrm>
            <a:off x="525462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"/>
          <p:cNvSpPr/>
          <p:nvPr/>
        </p:nvSpPr>
        <p:spPr>
          <a:xfrm>
            <a:off x="525462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"/>
          <p:cNvSpPr/>
          <p:nvPr/>
        </p:nvSpPr>
        <p:spPr>
          <a:xfrm>
            <a:off x="2573337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"/>
          <p:cNvSpPr/>
          <p:nvPr/>
        </p:nvSpPr>
        <p:spPr>
          <a:xfrm>
            <a:off x="2573337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"/>
          <p:cNvSpPr/>
          <p:nvPr/>
        </p:nvSpPr>
        <p:spPr>
          <a:xfrm>
            <a:off x="3702050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"/>
          <p:cNvSpPr/>
          <p:nvPr/>
        </p:nvSpPr>
        <p:spPr>
          <a:xfrm>
            <a:off x="3702050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"/>
          <p:cNvSpPr/>
          <p:nvPr/>
        </p:nvSpPr>
        <p:spPr>
          <a:xfrm>
            <a:off x="4040187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"/>
          <p:cNvSpPr/>
          <p:nvPr/>
        </p:nvSpPr>
        <p:spPr>
          <a:xfrm>
            <a:off x="4040187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"/>
          <p:cNvSpPr/>
          <p:nvPr/>
        </p:nvSpPr>
        <p:spPr>
          <a:xfrm>
            <a:off x="1736725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"/>
          <p:cNvSpPr/>
          <p:nvPr/>
        </p:nvSpPr>
        <p:spPr>
          <a:xfrm>
            <a:off x="1736725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"/>
          <p:cNvSpPr/>
          <p:nvPr/>
        </p:nvSpPr>
        <p:spPr>
          <a:xfrm>
            <a:off x="1938337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"/>
          <p:cNvSpPr/>
          <p:nvPr/>
        </p:nvSpPr>
        <p:spPr>
          <a:xfrm>
            <a:off x="1938337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"/>
          <p:cNvSpPr/>
          <p:nvPr/>
        </p:nvSpPr>
        <p:spPr>
          <a:xfrm>
            <a:off x="1900237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"/>
          <p:cNvSpPr/>
          <p:nvPr/>
        </p:nvSpPr>
        <p:spPr>
          <a:xfrm>
            <a:off x="1900237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"/>
          <p:cNvSpPr/>
          <p:nvPr/>
        </p:nvSpPr>
        <p:spPr>
          <a:xfrm>
            <a:off x="1779587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"/>
          <p:cNvSpPr/>
          <p:nvPr/>
        </p:nvSpPr>
        <p:spPr>
          <a:xfrm>
            <a:off x="1779587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"/>
          <p:cNvSpPr/>
          <p:nvPr/>
        </p:nvSpPr>
        <p:spPr>
          <a:xfrm>
            <a:off x="2519362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"/>
          <p:cNvSpPr/>
          <p:nvPr/>
        </p:nvSpPr>
        <p:spPr>
          <a:xfrm>
            <a:off x="2519362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"/>
          <p:cNvSpPr/>
          <p:nvPr/>
        </p:nvSpPr>
        <p:spPr>
          <a:xfrm>
            <a:off x="2447925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"/>
          <p:cNvSpPr/>
          <p:nvPr/>
        </p:nvSpPr>
        <p:spPr>
          <a:xfrm>
            <a:off x="2447925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"/>
          <p:cNvSpPr/>
          <p:nvPr/>
        </p:nvSpPr>
        <p:spPr>
          <a:xfrm>
            <a:off x="2571750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"/>
          <p:cNvSpPr/>
          <p:nvPr/>
        </p:nvSpPr>
        <p:spPr>
          <a:xfrm>
            <a:off x="2571750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"/>
          <p:cNvSpPr/>
          <p:nvPr/>
        </p:nvSpPr>
        <p:spPr>
          <a:xfrm>
            <a:off x="2571750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"/>
          <p:cNvSpPr/>
          <p:nvPr/>
        </p:nvSpPr>
        <p:spPr>
          <a:xfrm>
            <a:off x="2571750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"/>
          <p:cNvSpPr/>
          <p:nvPr/>
        </p:nvSpPr>
        <p:spPr>
          <a:xfrm>
            <a:off x="2563812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"/>
          <p:cNvSpPr/>
          <p:nvPr/>
        </p:nvSpPr>
        <p:spPr>
          <a:xfrm>
            <a:off x="2563812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"/>
          <p:cNvSpPr/>
          <p:nvPr/>
        </p:nvSpPr>
        <p:spPr>
          <a:xfrm>
            <a:off x="2497137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"/>
          <p:cNvSpPr/>
          <p:nvPr/>
        </p:nvSpPr>
        <p:spPr>
          <a:xfrm>
            <a:off x="2497137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"/>
          <p:cNvSpPr/>
          <p:nvPr/>
        </p:nvSpPr>
        <p:spPr>
          <a:xfrm>
            <a:off x="2378075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"/>
          <p:cNvSpPr/>
          <p:nvPr/>
        </p:nvSpPr>
        <p:spPr>
          <a:xfrm>
            <a:off x="2378075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"/>
          <p:cNvSpPr/>
          <p:nvPr/>
        </p:nvSpPr>
        <p:spPr>
          <a:xfrm>
            <a:off x="2560637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"/>
          <p:cNvSpPr/>
          <p:nvPr/>
        </p:nvSpPr>
        <p:spPr>
          <a:xfrm>
            <a:off x="2560637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"/>
          <p:cNvSpPr/>
          <p:nvPr/>
        </p:nvSpPr>
        <p:spPr>
          <a:xfrm>
            <a:off x="2379662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"/>
          <p:cNvSpPr/>
          <p:nvPr/>
        </p:nvSpPr>
        <p:spPr>
          <a:xfrm>
            <a:off x="2379662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"/>
          <p:cNvSpPr/>
          <p:nvPr/>
        </p:nvSpPr>
        <p:spPr>
          <a:xfrm>
            <a:off x="3409950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"/>
          <p:cNvSpPr/>
          <p:nvPr/>
        </p:nvSpPr>
        <p:spPr>
          <a:xfrm>
            <a:off x="3409950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"/>
          <p:cNvSpPr/>
          <p:nvPr/>
        </p:nvSpPr>
        <p:spPr>
          <a:xfrm>
            <a:off x="3598862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"/>
          <p:cNvSpPr/>
          <p:nvPr/>
        </p:nvSpPr>
        <p:spPr>
          <a:xfrm>
            <a:off x="3598862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"/>
          <p:cNvSpPr/>
          <p:nvPr/>
        </p:nvSpPr>
        <p:spPr>
          <a:xfrm>
            <a:off x="3648075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"/>
          <p:cNvSpPr/>
          <p:nvPr/>
        </p:nvSpPr>
        <p:spPr>
          <a:xfrm>
            <a:off x="3648075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"/>
          <p:cNvSpPr/>
          <p:nvPr/>
        </p:nvSpPr>
        <p:spPr>
          <a:xfrm>
            <a:off x="3929062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"/>
          <p:cNvSpPr/>
          <p:nvPr/>
        </p:nvSpPr>
        <p:spPr>
          <a:xfrm>
            <a:off x="3929062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"/>
          <p:cNvSpPr/>
          <p:nvPr/>
        </p:nvSpPr>
        <p:spPr>
          <a:xfrm>
            <a:off x="3479800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"/>
          <p:cNvSpPr/>
          <p:nvPr/>
        </p:nvSpPr>
        <p:spPr>
          <a:xfrm>
            <a:off x="3479800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"/>
          <p:cNvSpPr/>
          <p:nvPr/>
        </p:nvSpPr>
        <p:spPr>
          <a:xfrm>
            <a:off x="3481387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"/>
          <p:cNvSpPr/>
          <p:nvPr/>
        </p:nvSpPr>
        <p:spPr>
          <a:xfrm>
            <a:off x="3481387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"/>
          <p:cNvSpPr/>
          <p:nvPr/>
        </p:nvSpPr>
        <p:spPr>
          <a:xfrm>
            <a:off x="6097587" y="5249637"/>
            <a:ext cx="1608138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"/>
          <p:cNvSpPr/>
          <p:nvPr/>
        </p:nvSpPr>
        <p:spPr>
          <a:xfrm>
            <a:off x="6097587" y="5249637"/>
            <a:ext cx="1608138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"/>
          <p:cNvSpPr/>
          <p:nvPr/>
        </p:nvSpPr>
        <p:spPr>
          <a:xfrm>
            <a:off x="5068887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"/>
          <p:cNvSpPr/>
          <p:nvPr/>
        </p:nvSpPr>
        <p:spPr>
          <a:xfrm>
            <a:off x="5068887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"/>
          <p:cNvSpPr/>
          <p:nvPr/>
        </p:nvSpPr>
        <p:spPr>
          <a:xfrm>
            <a:off x="5208587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"/>
          <p:cNvSpPr/>
          <p:nvPr/>
        </p:nvSpPr>
        <p:spPr>
          <a:xfrm>
            <a:off x="5208587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"/>
          <p:cNvSpPr/>
          <p:nvPr/>
        </p:nvSpPr>
        <p:spPr>
          <a:xfrm>
            <a:off x="5608637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"/>
          <p:cNvSpPr/>
          <p:nvPr/>
        </p:nvSpPr>
        <p:spPr>
          <a:xfrm>
            <a:off x="5608637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"/>
          <p:cNvSpPr/>
          <p:nvPr/>
        </p:nvSpPr>
        <p:spPr>
          <a:xfrm>
            <a:off x="7569200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"/>
          <p:cNvSpPr/>
          <p:nvPr/>
        </p:nvSpPr>
        <p:spPr>
          <a:xfrm>
            <a:off x="7569200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"/>
          <p:cNvSpPr/>
          <p:nvPr/>
        </p:nvSpPr>
        <p:spPr>
          <a:xfrm>
            <a:off x="8259762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"/>
          <p:cNvSpPr/>
          <p:nvPr/>
        </p:nvSpPr>
        <p:spPr>
          <a:xfrm>
            <a:off x="8259762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"/>
          <p:cNvSpPr/>
          <p:nvPr/>
        </p:nvSpPr>
        <p:spPr>
          <a:xfrm>
            <a:off x="7656512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"/>
          <p:cNvSpPr/>
          <p:nvPr/>
        </p:nvSpPr>
        <p:spPr>
          <a:xfrm>
            <a:off x="7656512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"/>
          <p:cNvSpPr/>
          <p:nvPr/>
        </p:nvSpPr>
        <p:spPr>
          <a:xfrm>
            <a:off x="7620000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"/>
          <p:cNvSpPr/>
          <p:nvPr/>
        </p:nvSpPr>
        <p:spPr>
          <a:xfrm>
            <a:off x="7620000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"/>
          <p:cNvSpPr/>
          <p:nvPr/>
        </p:nvSpPr>
        <p:spPr>
          <a:xfrm>
            <a:off x="1671637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"/>
          <p:cNvSpPr/>
          <p:nvPr/>
        </p:nvSpPr>
        <p:spPr>
          <a:xfrm>
            <a:off x="1671637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"/>
          <p:cNvSpPr/>
          <p:nvPr/>
        </p:nvSpPr>
        <p:spPr>
          <a:xfrm>
            <a:off x="1890712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"/>
          <p:cNvSpPr/>
          <p:nvPr/>
        </p:nvSpPr>
        <p:spPr>
          <a:xfrm>
            <a:off x="1890712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"/>
          <p:cNvSpPr/>
          <p:nvPr/>
        </p:nvSpPr>
        <p:spPr>
          <a:xfrm>
            <a:off x="1498600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"/>
          <p:cNvSpPr/>
          <p:nvPr/>
        </p:nvSpPr>
        <p:spPr>
          <a:xfrm>
            <a:off x="1498600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"/>
          <p:cNvSpPr/>
          <p:nvPr/>
        </p:nvSpPr>
        <p:spPr>
          <a:xfrm>
            <a:off x="10302875" y="4492399"/>
            <a:ext cx="1189711" cy="2388280"/>
          </a:xfrm>
          <a:custGeom>
            <a:rect b="b" l="l" r="r" t="t"/>
            <a:pathLst>
              <a:path extrusionOk="0" h="2388280" w="1189711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"/>
          <p:cNvSpPr/>
          <p:nvPr/>
        </p:nvSpPr>
        <p:spPr>
          <a:xfrm>
            <a:off x="10302875" y="4492399"/>
            <a:ext cx="1198563" cy="2514600"/>
          </a:xfrm>
          <a:custGeom>
            <a:rect b="b" l="l" r="r" t="t"/>
            <a:pathLst>
              <a:path extrusionOk="0" h="1584" w="755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"/>
          <p:cNvSpPr/>
          <p:nvPr/>
        </p:nvSpPr>
        <p:spPr>
          <a:xfrm>
            <a:off x="11325225" y="4492400"/>
            <a:ext cx="822325" cy="2370137"/>
          </a:xfrm>
          <a:custGeom>
            <a:rect b="b" l="l" r="r" t="t"/>
            <a:pathLst>
              <a:path extrusionOk="0" h="2370137" w="822325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"/>
          <p:cNvSpPr/>
          <p:nvPr/>
        </p:nvSpPr>
        <p:spPr>
          <a:xfrm>
            <a:off x="11325225" y="4492399"/>
            <a:ext cx="822325" cy="2514600"/>
          </a:xfrm>
          <a:custGeom>
            <a:rect b="b" l="l" r="r" t="t"/>
            <a:pathLst>
              <a:path extrusionOk="0" h="1584" w="518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"/>
          <p:cNvSpPr/>
          <p:nvPr/>
        </p:nvSpPr>
        <p:spPr>
          <a:xfrm>
            <a:off x="9128125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"/>
          <p:cNvSpPr/>
          <p:nvPr/>
        </p:nvSpPr>
        <p:spPr>
          <a:xfrm>
            <a:off x="9128125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"/>
          <p:cNvSpPr/>
          <p:nvPr/>
        </p:nvSpPr>
        <p:spPr>
          <a:xfrm>
            <a:off x="7950200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"/>
          <p:cNvSpPr/>
          <p:nvPr/>
        </p:nvSpPr>
        <p:spPr>
          <a:xfrm>
            <a:off x="7950200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"/>
          <p:cNvSpPr/>
          <p:nvPr/>
        </p:nvSpPr>
        <p:spPr>
          <a:xfrm>
            <a:off x="8255000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"/>
          <p:cNvSpPr/>
          <p:nvPr/>
        </p:nvSpPr>
        <p:spPr>
          <a:xfrm>
            <a:off x="8255000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"/>
          <p:cNvSpPr/>
          <p:nvPr/>
        </p:nvSpPr>
        <p:spPr>
          <a:xfrm>
            <a:off x="7950200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"/>
          <p:cNvSpPr/>
          <p:nvPr/>
        </p:nvSpPr>
        <p:spPr>
          <a:xfrm>
            <a:off x="7950200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"/>
          <p:cNvSpPr/>
          <p:nvPr/>
        </p:nvSpPr>
        <p:spPr>
          <a:xfrm>
            <a:off x="10621962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"/>
          <p:cNvSpPr/>
          <p:nvPr/>
        </p:nvSpPr>
        <p:spPr>
          <a:xfrm>
            <a:off x="10621962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"/>
          <p:cNvSpPr/>
          <p:nvPr/>
        </p:nvSpPr>
        <p:spPr>
          <a:xfrm>
            <a:off x="11461750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"/>
          <p:cNvSpPr/>
          <p:nvPr/>
        </p:nvSpPr>
        <p:spPr>
          <a:xfrm>
            <a:off x="11461750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"/>
          <p:cNvSpPr/>
          <p:nvPr/>
        </p:nvSpPr>
        <p:spPr>
          <a:xfrm>
            <a:off x="11687175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"/>
          <p:cNvSpPr/>
          <p:nvPr/>
        </p:nvSpPr>
        <p:spPr>
          <a:xfrm>
            <a:off x="11687175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"/>
          <p:cNvSpPr/>
          <p:nvPr/>
        </p:nvSpPr>
        <p:spPr>
          <a:xfrm>
            <a:off x="11793537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"/>
          <p:cNvSpPr/>
          <p:nvPr/>
        </p:nvSpPr>
        <p:spPr>
          <a:xfrm>
            <a:off x="11793537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"/>
          <p:cNvSpPr/>
          <p:nvPr/>
        </p:nvSpPr>
        <p:spPr>
          <a:xfrm>
            <a:off x="12176125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"/>
          <p:cNvSpPr/>
          <p:nvPr/>
        </p:nvSpPr>
        <p:spPr>
          <a:xfrm>
            <a:off x="12176125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"/>
          <p:cNvSpPr/>
          <p:nvPr/>
        </p:nvSpPr>
        <p:spPr>
          <a:xfrm>
            <a:off x="10229850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"/>
          <p:cNvSpPr/>
          <p:nvPr/>
        </p:nvSpPr>
        <p:spPr>
          <a:xfrm>
            <a:off x="10229850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"/>
          <p:cNvSpPr/>
          <p:nvPr/>
        </p:nvSpPr>
        <p:spPr>
          <a:xfrm>
            <a:off x="9999662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"/>
          <p:cNvSpPr/>
          <p:nvPr/>
        </p:nvSpPr>
        <p:spPr>
          <a:xfrm>
            <a:off x="9999662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"/>
          <p:cNvSpPr/>
          <p:nvPr/>
        </p:nvSpPr>
        <p:spPr>
          <a:xfrm>
            <a:off x="7942262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"/>
          <p:cNvSpPr/>
          <p:nvPr/>
        </p:nvSpPr>
        <p:spPr>
          <a:xfrm>
            <a:off x="7942262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"/>
          <p:cNvSpPr/>
          <p:nvPr/>
        </p:nvSpPr>
        <p:spPr>
          <a:xfrm>
            <a:off x="9188450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"/>
          <p:cNvSpPr/>
          <p:nvPr/>
        </p:nvSpPr>
        <p:spPr>
          <a:xfrm>
            <a:off x="9188450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"/>
          <p:cNvSpPr/>
          <p:nvPr/>
        </p:nvSpPr>
        <p:spPr>
          <a:xfrm>
            <a:off x="11710987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"/>
          <p:cNvSpPr/>
          <p:nvPr/>
        </p:nvSpPr>
        <p:spPr>
          <a:xfrm>
            <a:off x="11710987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"/>
          <p:cNvSpPr/>
          <p:nvPr/>
        </p:nvSpPr>
        <p:spPr>
          <a:xfrm>
            <a:off x="11639550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"/>
          <p:cNvSpPr/>
          <p:nvPr/>
        </p:nvSpPr>
        <p:spPr>
          <a:xfrm>
            <a:off x="11639550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"/>
          <p:cNvSpPr/>
          <p:nvPr/>
        </p:nvSpPr>
        <p:spPr>
          <a:xfrm>
            <a:off x="11639550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"/>
          <p:cNvSpPr/>
          <p:nvPr/>
        </p:nvSpPr>
        <p:spPr>
          <a:xfrm>
            <a:off x="11639550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"/>
          <p:cNvSpPr/>
          <p:nvPr/>
        </p:nvSpPr>
        <p:spPr>
          <a:xfrm>
            <a:off x="3192462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"/>
          <p:cNvSpPr/>
          <p:nvPr/>
        </p:nvSpPr>
        <p:spPr>
          <a:xfrm>
            <a:off x="3192462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"/>
          <p:cNvSpPr/>
          <p:nvPr/>
        </p:nvSpPr>
        <p:spPr>
          <a:xfrm>
            <a:off x="3192462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"/>
          <p:cNvSpPr/>
          <p:nvPr/>
        </p:nvSpPr>
        <p:spPr>
          <a:xfrm>
            <a:off x="3192462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"/>
          <p:cNvSpPr/>
          <p:nvPr/>
        </p:nvSpPr>
        <p:spPr>
          <a:xfrm>
            <a:off x="3330575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"/>
          <p:cNvSpPr/>
          <p:nvPr/>
        </p:nvSpPr>
        <p:spPr>
          <a:xfrm>
            <a:off x="3330575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"/>
          <p:cNvSpPr/>
          <p:nvPr/>
        </p:nvSpPr>
        <p:spPr>
          <a:xfrm>
            <a:off x="3249612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"/>
          <p:cNvSpPr/>
          <p:nvPr/>
        </p:nvSpPr>
        <p:spPr>
          <a:xfrm>
            <a:off x="3249612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"/>
          <p:cNvSpPr/>
          <p:nvPr/>
        </p:nvSpPr>
        <p:spPr>
          <a:xfrm>
            <a:off x="3270250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"/>
          <p:cNvSpPr/>
          <p:nvPr/>
        </p:nvSpPr>
        <p:spPr>
          <a:xfrm>
            <a:off x="3270250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"/>
          <p:cNvSpPr/>
          <p:nvPr/>
        </p:nvSpPr>
        <p:spPr>
          <a:xfrm>
            <a:off x="3386137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"/>
          <p:cNvSpPr/>
          <p:nvPr/>
        </p:nvSpPr>
        <p:spPr>
          <a:xfrm>
            <a:off x="3386137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"/>
          <p:cNvSpPr/>
          <p:nvPr/>
        </p:nvSpPr>
        <p:spPr>
          <a:xfrm>
            <a:off x="3473450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"/>
          <p:cNvSpPr/>
          <p:nvPr/>
        </p:nvSpPr>
        <p:spPr>
          <a:xfrm>
            <a:off x="3473450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"/>
          <p:cNvSpPr/>
          <p:nvPr/>
        </p:nvSpPr>
        <p:spPr>
          <a:xfrm>
            <a:off x="3295650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"/>
          <p:cNvSpPr/>
          <p:nvPr/>
        </p:nvSpPr>
        <p:spPr>
          <a:xfrm>
            <a:off x="3295650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"/>
          <p:cNvSpPr/>
          <p:nvPr/>
        </p:nvSpPr>
        <p:spPr>
          <a:xfrm>
            <a:off x="3397250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"/>
          <p:cNvSpPr/>
          <p:nvPr/>
        </p:nvSpPr>
        <p:spPr>
          <a:xfrm>
            <a:off x="3397250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"/>
          <p:cNvSpPr/>
          <p:nvPr/>
        </p:nvSpPr>
        <p:spPr>
          <a:xfrm>
            <a:off x="3192462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"/>
          <p:cNvSpPr/>
          <p:nvPr/>
        </p:nvSpPr>
        <p:spPr>
          <a:xfrm>
            <a:off x="3192462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"/>
          <p:cNvSpPr/>
          <p:nvPr/>
        </p:nvSpPr>
        <p:spPr>
          <a:xfrm>
            <a:off x="3149600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"/>
          <p:cNvSpPr/>
          <p:nvPr/>
        </p:nvSpPr>
        <p:spPr>
          <a:xfrm>
            <a:off x="3149600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"/>
          <p:cNvSpPr/>
          <p:nvPr/>
        </p:nvSpPr>
        <p:spPr>
          <a:xfrm>
            <a:off x="3133725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"/>
          <p:cNvSpPr/>
          <p:nvPr/>
        </p:nvSpPr>
        <p:spPr>
          <a:xfrm>
            <a:off x="3133725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"/>
          <p:cNvSpPr/>
          <p:nvPr/>
        </p:nvSpPr>
        <p:spPr>
          <a:xfrm>
            <a:off x="3111500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"/>
          <p:cNvSpPr/>
          <p:nvPr/>
        </p:nvSpPr>
        <p:spPr>
          <a:xfrm>
            <a:off x="3111500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"/>
          <p:cNvSpPr/>
          <p:nvPr/>
        </p:nvSpPr>
        <p:spPr>
          <a:xfrm>
            <a:off x="3240087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"/>
          <p:cNvSpPr/>
          <p:nvPr/>
        </p:nvSpPr>
        <p:spPr>
          <a:xfrm>
            <a:off x="3240087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"/>
          <p:cNvSpPr/>
          <p:nvPr/>
        </p:nvSpPr>
        <p:spPr>
          <a:xfrm>
            <a:off x="3192462" y="5927499"/>
            <a:ext cx="1588" cy="1588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"/>
          <p:cNvSpPr/>
          <p:nvPr/>
        </p:nvSpPr>
        <p:spPr>
          <a:xfrm>
            <a:off x="3192462" y="592749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"/>
          <p:cNvSpPr/>
          <p:nvPr/>
        </p:nvSpPr>
        <p:spPr>
          <a:xfrm>
            <a:off x="3038475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"/>
          <p:cNvSpPr/>
          <p:nvPr/>
        </p:nvSpPr>
        <p:spPr>
          <a:xfrm>
            <a:off x="3038475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"/>
          <p:cNvSpPr/>
          <p:nvPr/>
        </p:nvSpPr>
        <p:spPr>
          <a:xfrm>
            <a:off x="2989262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"/>
          <p:cNvSpPr/>
          <p:nvPr/>
        </p:nvSpPr>
        <p:spPr>
          <a:xfrm>
            <a:off x="2989262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"/>
          <p:cNvSpPr/>
          <p:nvPr/>
        </p:nvSpPr>
        <p:spPr>
          <a:xfrm>
            <a:off x="2946400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"/>
          <p:cNvSpPr/>
          <p:nvPr/>
        </p:nvSpPr>
        <p:spPr>
          <a:xfrm>
            <a:off x="2946400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"/>
          <p:cNvSpPr/>
          <p:nvPr/>
        </p:nvSpPr>
        <p:spPr>
          <a:xfrm>
            <a:off x="3084512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"/>
          <p:cNvSpPr/>
          <p:nvPr/>
        </p:nvSpPr>
        <p:spPr>
          <a:xfrm>
            <a:off x="3084512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"/>
          <p:cNvSpPr/>
          <p:nvPr/>
        </p:nvSpPr>
        <p:spPr>
          <a:xfrm>
            <a:off x="3089275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"/>
          <p:cNvSpPr/>
          <p:nvPr/>
        </p:nvSpPr>
        <p:spPr>
          <a:xfrm>
            <a:off x="3089275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"/>
          <p:cNvSpPr/>
          <p:nvPr/>
        </p:nvSpPr>
        <p:spPr>
          <a:xfrm>
            <a:off x="806450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"/>
          <p:cNvSpPr/>
          <p:nvPr/>
        </p:nvSpPr>
        <p:spPr>
          <a:xfrm>
            <a:off x="806450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"/>
          <p:cNvSpPr/>
          <p:nvPr/>
        </p:nvSpPr>
        <p:spPr>
          <a:xfrm>
            <a:off x="825500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"/>
          <p:cNvSpPr/>
          <p:nvPr/>
        </p:nvSpPr>
        <p:spPr>
          <a:xfrm>
            <a:off x="825500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"/>
          <p:cNvSpPr/>
          <p:nvPr/>
        </p:nvSpPr>
        <p:spPr>
          <a:xfrm>
            <a:off x="858837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"/>
          <p:cNvSpPr/>
          <p:nvPr/>
        </p:nvSpPr>
        <p:spPr>
          <a:xfrm>
            <a:off x="858837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"/>
          <p:cNvSpPr/>
          <p:nvPr/>
        </p:nvSpPr>
        <p:spPr>
          <a:xfrm>
            <a:off x="1370012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"/>
          <p:cNvSpPr/>
          <p:nvPr/>
        </p:nvSpPr>
        <p:spPr>
          <a:xfrm>
            <a:off x="1370012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"/>
          <p:cNvSpPr/>
          <p:nvPr/>
        </p:nvSpPr>
        <p:spPr>
          <a:xfrm>
            <a:off x="1131887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"/>
          <p:cNvSpPr/>
          <p:nvPr/>
        </p:nvSpPr>
        <p:spPr>
          <a:xfrm>
            <a:off x="1131887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"/>
          <p:cNvSpPr/>
          <p:nvPr/>
        </p:nvSpPr>
        <p:spPr>
          <a:xfrm>
            <a:off x="796925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"/>
          <p:cNvSpPr/>
          <p:nvPr/>
        </p:nvSpPr>
        <p:spPr>
          <a:xfrm>
            <a:off x="796925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"/>
          <p:cNvSpPr/>
          <p:nvPr/>
        </p:nvSpPr>
        <p:spPr>
          <a:xfrm>
            <a:off x="782637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"/>
          <p:cNvSpPr/>
          <p:nvPr/>
        </p:nvSpPr>
        <p:spPr>
          <a:xfrm>
            <a:off x="782637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"/>
          <p:cNvSpPr/>
          <p:nvPr/>
        </p:nvSpPr>
        <p:spPr>
          <a:xfrm>
            <a:off x="693737" y="5925911"/>
            <a:ext cx="295275" cy="849312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"/>
          <p:cNvSpPr/>
          <p:nvPr/>
        </p:nvSpPr>
        <p:spPr>
          <a:xfrm>
            <a:off x="693737" y="5925911"/>
            <a:ext cx="295275" cy="849312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"/>
          <p:cNvSpPr/>
          <p:nvPr/>
        </p:nvSpPr>
        <p:spPr>
          <a:xfrm>
            <a:off x="366712" y="5710011"/>
            <a:ext cx="439738" cy="922337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"/>
          <p:cNvSpPr/>
          <p:nvPr/>
        </p:nvSpPr>
        <p:spPr>
          <a:xfrm>
            <a:off x="366712" y="5710011"/>
            <a:ext cx="439738" cy="922337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"/>
          <p:cNvSpPr/>
          <p:nvPr/>
        </p:nvSpPr>
        <p:spPr>
          <a:xfrm>
            <a:off x="727075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"/>
          <p:cNvSpPr/>
          <p:nvPr/>
        </p:nvSpPr>
        <p:spPr>
          <a:xfrm>
            <a:off x="727075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"/>
          <p:cNvSpPr/>
          <p:nvPr/>
        </p:nvSpPr>
        <p:spPr>
          <a:xfrm>
            <a:off x="571500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"/>
          <p:cNvSpPr/>
          <p:nvPr/>
        </p:nvSpPr>
        <p:spPr>
          <a:xfrm>
            <a:off x="571500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"/>
          <p:cNvSpPr/>
          <p:nvPr/>
        </p:nvSpPr>
        <p:spPr>
          <a:xfrm>
            <a:off x="14287" y="5710011"/>
            <a:ext cx="792163" cy="823912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"/>
          <p:cNvSpPr/>
          <p:nvPr/>
        </p:nvSpPr>
        <p:spPr>
          <a:xfrm>
            <a:off x="14287" y="5710011"/>
            <a:ext cx="792163" cy="823912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"/>
          <p:cNvSpPr/>
          <p:nvPr/>
        </p:nvSpPr>
        <p:spPr>
          <a:xfrm>
            <a:off x="673100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"/>
          <p:cNvSpPr/>
          <p:nvPr/>
        </p:nvSpPr>
        <p:spPr>
          <a:xfrm>
            <a:off x="673100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"/>
          <p:cNvSpPr/>
          <p:nvPr/>
        </p:nvSpPr>
        <p:spPr>
          <a:xfrm>
            <a:off x="547687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"/>
          <p:cNvSpPr/>
          <p:nvPr/>
        </p:nvSpPr>
        <p:spPr>
          <a:xfrm>
            <a:off x="547687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"/>
          <p:cNvSpPr/>
          <p:nvPr/>
        </p:nvSpPr>
        <p:spPr>
          <a:xfrm>
            <a:off x="1428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"/>
          <p:cNvSpPr/>
          <p:nvPr/>
        </p:nvSpPr>
        <p:spPr>
          <a:xfrm>
            <a:off x="1428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"/>
          <p:cNvSpPr/>
          <p:nvPr/>
        </p:nvSpPr>
        <p:spPr>
          <a:xfrm>
            <a:off x="3522662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"/>
          <p:cNvSpPr/>
          <p:nvPr/>
        </p:nvSpPr>
        <p:spPr>
          <a:xfrm>
            <a:off x="3522662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"/>
          <p:cNvSpPr/>
          <p:nvPr/>
        </p:nvSpPr>
        <p:spPr>
          <a:xfrm>
            <a:off x="2752725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"/>
          <p:cNvSpPr/>
          <p:nvPr/>
        </p:nvSpPr>
        <p:spPr>
          <a:xfrm>
            <a:off x="2752725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"/>
          <p:cNvSpPr/>
          <p:nvPr/>
        </p:nvSpPr>
        <p:spPr>
          <a:xfrm>
            <a:off x="2652712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"/>
          <p:cNvSpPr/>
          <p:nvPr/>
        </p:nvSpPr>
        <p:spPr>
          <a:xfrm>
            <a:off x="2652712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"/>
          <p:cNvSpPr/>
          <p:nvPr/>
        </p:nvSpPr>
        <p:spPr>
          <a:xfrm>
            <a:off x="2636837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"/>
          <p:cNvSpPr/>
          <p:nvPr/>
        </p:nvSpPr>
        <p:spPr>
          <a:xfrm>
            <a:off x="2636837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"/>
          <p:cNvSpPr/>
          <p:nvPr/>
        </p:nvSpPr>
        <p:spPr>
          <a:xfrm>
            <a:off x="2151062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"/>
          <p:cNvSpPr/>
          <p:nvPr/>
        </p:nvSpPr>
        <p:spPr>
          <a:xfrm>
            <a:off x="2151062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"/>
          <p:cNvSpPr/>
          <p:nvPr/>
        </p:nvSpPr>
        <p:spPr>
          <a:xfrm>
            <a:off x="2352675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"/>
          <p:cNvSpPr/>
          <p:nvPr/>
        </p:nvSpPr>
        <p:spPr>
          <a:xfrm>
            <a:off x="2352675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"/>
          <p:cNvSpPr/>
          <p:nvPr/>
        </p:nvSpPr>
        <p:spPr>
          <a:xfrm>
            <a:off x="2374900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"/>
          <p:cNvSpPr/>
          <p:nvPr/>
        </p:nvSpPr>
        <p:spPr>
          <a:xfrm>
            <a:off x="2374900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"/>
          <p:cNvSpPr/>
          <p:nvPr/>
        </p:nvSpPr>
        <p:spPr>
          <a:xfrm>
            <a:off x="2365375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"/>
          <p:cNvSpPr/>
          <p:nvPr/>
        </p:nvSpPr>
        <p:spPr>
          <a:xfrm>
            <a:off x="2365375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"/>
          <p:cNvSpPr/>
          <p:nvPr/>
        </p:nvSpPr>
        <p:spPr>
          <a:xfrm>
            <a:off x="2847975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"/>
          <p:cNvSpPr/>
          <p:nvPr/>
        </p:nvSpPr>
        <p:spPr>
          <a:xfrm>
            <a:off x="2847975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"/>
          <p:cNvSpPr/>
          <p:nvPr/>
        </p:nvSpPr>
        <p:spPr>
          <a:xfrm>
            <a:off x="3663950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"/>
          <p:cNvSpPr/>
          <p:nvPr/>
        </p:nvSpPr>
        <p:spPr>
          <a:xfrm>
            <a:off x="3663950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"/>
          <p:cNvSpPr/>
          <p:nvPr/>
        </p:nvSpPr>
        <p:spPr>
          <a:xfrm>
            <a:off x="3746500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"/>
          <p:cNvSpPr/>
          <p:nvPr/>
        </p:nvSpPr>
        <p:spPr>
          <a:xfrm>
            <a:off x="3746500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"/>
          <p:cNvSpPr/>
          <p:nvPr/>
        </p:nvSpPr>
        <p:spPr>
          <a:xfrm>
            <a:off x="4213225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"/>
          <p:cNvSpPr/>
          <p:nvPr/>
        </p:nvSpPr>
        <p:spPr>
          <a:xfrm>
            <a:off x="4213225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"/>
          <p:cNvSpPr/>
          <p:nvPr/>
        </p:nvSpPr>
        <p:spPr>
          <a:xfrm>
            <a:off x="3813175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"/>
          <p:cNvSpPr/>
          <p:nvPr/>
        </p:nvSpPr>
        <p:spPr>
          <a:xfrm>
            <a:off x="3813175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"/>
          <p:cNvSpPr/>
          <p:nvPr/>
        </p:nvSpPr>
        <p:spPr>
          <a:xfrm>
            <a:off x="3854450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"/>
          <p:cNvSpPr/>
          <p:nvPr/>
        </p:nvSpPr>
        <p:spPr>
          <a:xfrm>
            <a:off x="3854450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"/>
          <p:cNvSpPr/>
          <p:nvPr/>
        </p:nvSpPr>
        <p:spPr>
          <a:xfrm>
            <a:off x="3752850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"/>
          <p:cNvSpPr/>
          <p:nvPr/>
        </p:nvSpPr>
        <p:spPr>
          <a:xfrm>
            <a:off x="3752850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"/>
          <p:cNvSpPr/>
          <p:nvPr/>
        </p:nvSpPr>
        <p:spPr>
          <a:xfrm>
            <a:off x="3803650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"/>
          <p:cNvSpPr/>
          <p:nvPr/>
        </p:nvSpPr>
        <p:spPr>
          <a:xfrm>
            <a:off x="3803650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"/>
          <p:cNvSpPr/>
          <p:nvPr/>
        </p:nvSpPr>
        <p:spPr>
          <a:xfrm>
            <a:off x="4275137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"/>
          <p:cNvSpPr/>
          <p:nvPr/>
        </p:nvSpPr>
        <p:spPr>
          <a:xfrm>
            <a:off x="4275137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"/>
          <p:cNvSpPr/>
          <p:nvPr/>
        </p:nvSpPr>
        <p:spPr>
          <a:xfrm>
            <a:off x="4164012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"/>
          <p:cNvSpPr/>
          <p:nvPr/>
        </p:nvSpPr>
        <p:spPr>
          <a:xfrm>
            <a:off x="4164012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"/>
          <p:cNvSpPr/>
          <p:nvPr/>
        </p:nvSpPr>
        <p:spPr>
          <a:xfrm>
            <a:off x="4706937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"/>
          <p:cNvSpPr/>
          <p:nvPr/>
        </p:nvSpPr>
        <p:spPr>
          <a:xfrm>
            <a:off x="4706937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"/>
          <p:cNvSpPr/>
          <p:nvPr/>
        </p:nvSpPr>
        <p:spPr>
          <a:xfrm>
            <a:off x="4297362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"/>
          <p:cNvSpPr/>
          <p:nvPr/>
        </p:nvSpPr>
        <p:spPr>
          <a:xfrm>
            <a:off x="4297362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"/>
          <p:cNvSpPr/>
          <p:nvPr/>
        </p:nvSpPr>
        <p:spPr>
          <a:xfrm>
            <a:off x="4338637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"/>
          <p:cNvSpPr/>
          <p:nvPr/>
        </p:nvSpPr>
        <p:spPr>
          <a:xfrm>
            <a:off x="4338637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"/>
          <p:cNvSpPr/>
          <p:nvPr/>
        </p:nvSpPr>
        <p:spPr>
          <a:xfrm>
            <a:off x="4692650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"/>
          <p:cNvSpPr/>
          <p:nvPr/>
        </p:nvSpPr>
        <p:spPr>
          <a:xfrm>
            <a:off x="4692650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"/>
          <p:cNvSpPr/>
          <p:nvPr/>
        </p:nvSpPr>
        <p:spPr>
          <a:xfrm>
            <a:off x="4581525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"/>
          <p:cNvSpPr/>
          <p:nvPr/>
        </p:nvSpPr>
        <p:spPr>
          <a:xfrm>
            <a:off x="4581525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"/>
          <p:cNvSpPr/>
          <p:nvPr/>
        </p:nvSpPr>
        <p:spPr>
          <a:xfrm>
            <a:off x="4692650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"/>
          <p:cNvSpPr/>
          <p:nvPr/>
        </p:nvSpPr>
        <p:spPr>
          <a:xfrm>
            <a:off x="4692650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"/>
          <p:cNvSpPr/>
          <p:nvPr/>
        </p:nvSpPr>
        <p:spPr>
          <a:xfrm>
            <a:off x="4692650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"/>
          <p:cNvSpPr/>
          <p:nvPr/>
        </p:nvSpPr>
        <p:spPr>
          <a:xfrm>
            <a:off x="4692650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"/>
          <p:cNvSpPr/>
          <p:nvPr/>
        </p:nvSpPr>
        <p:spPr>
          <a:xfrm>
            <a:off x="4687887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"/>
          <p:cNvSpPr/>
          <p:nvPr/>
        </p:nvSpPr>
        <p:spPr>
          <a:xfrm>
            <a:off x="4687887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"/>
          <p:cNvSpPr/>
          <p:nvPr/>
        </p:nvSpPr>
        <p:spPr>
          <a:xfrm>
            <a:off x="4683125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"/>
          <p:cNvSpPr/>
          <p:nvPr/>
        </p:nvSpPr>
        <p:spPr>
          <a:xfrm>
            <a:off x="4683125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"/>
          <p:cNvSpPr/>
          <p:nvPr/>
        </p:nvSpPr>
        <p:spPr>
          <a:xfrm>
            <a:off x="4513262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"/>
          <p:cNvSpPr/>
          <p:nvPr/>
        </p:nvSpPr>
        <p:spPr>
          <a:xfrm>
            <a:off x="4513262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"/>
          <p:cNvSpPr/>
          <p:nvPr/>
        </p:nvSpPr>
        <p:spPr>
          <a:xfrm>
            <a:off x="4668837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"/>
          <p:cNvSpPr/>
          <p:nvPr/>
        </p:nvSpPr>
        <p:spPr>
          <a:xfrm>
            <a:off x="4668837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"/>
          <p:cNvSpPr/>
          <p:nvPr/>
        </p:nvSpPr>
        <p:spPr>
          <a:xfrm>
            <a:off x="4740275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"/>
          <p:cNvSpPr/>
          <p:nvPr/>
        </p:nvSpPr>
        <p:spPr>
          <a:xfrm>
            <a:off x="4740275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"/>
          <p:cNvSpPr/>
          <p:nvPr/>
        </p:nvSpPr>
        <p:spPr>
          <a:xfrm>
            <a:off x="4705350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"/>
          <p:cNvSpPr/>
          <p:nvPr/>
        </p:nvSpPr>
        <p:spPr>
          <a:xfrm>
            <a:off x="4705350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"/>
          <p:cNvSpPr/>
          <p:nvPr/>
        </p:nvSpPr>
        <p:spPr>
          <a:xfrm>
            <a:off x="4702175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"/>
          <p:cNvSpPr/>
          <p:nvPr/>
        </p:nvSpPr>
        <p:spPr>
          <a:xfrm>
            <a:off x="4702175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"/>
          <p:cNvSpPr/>
          <p:nvPr/>
        </p:nvSpPr>
        <p:spPr>
          <a:xfrm>
            <a:off x="6030912" y="6070374"/>
            <a:ext cx="798513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"/>
          <p:cNvSpPr/>
          <p:nvPr/>
        </p:nvSpPr>
        <p:spPr>
          <a:xfrm>
            <a:off x="6030912" y="6070374"/>
            <a:ext cx="798513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"/>
          <p:cNvSpPr/>
          <p:nvPr/>
        </p:nvSpPr>
        <p:spPr>
          <a:xfrm>
            <a:off x="5926137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"/>
          <p:cNvSpPr/>
          <p:nvPr/>
        </p:nvSpPr>
        <p:spPr>
          <a:xfrm>
            <a:off x="5926137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"/>
          <p:cNvSpPr/>
          <p:nvPr/>
        </p:nvSpPr>
        <p:spPr>
          <a:xfrm>
            <a:off x="6043612" y="6070374"/>
            <a:ext cx="785813" cy="693737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"/>
          <p:cNvSpPr/>
          <p:nvPr/>
        </p:nvSpPr>
        <p:spPr>
          <a:xfrm>
            <a:off x="6043612" y="6070374"/>
            <a:ext cx="785813" cy="693737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"/>
          <p:cNvSpPr/>
          <p:nvPr/>
        </p:nvSpPr>
        <p:spPr>
          <a:xfrm>
            <a:off x="5484812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"/>
          <p:cNvSpPr/>
          <p:nvPr/>
        </p:nvSpPr>
        <p:spPr>
          <a:xfrm>
            <a:off x="5484812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"/>
          <p:cNvSpPr/>
          <p:nvPr/>
        </p:nvSpPr>
        <p:spPr>
          <a:xfrm>
            <a:off x="5480050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"/>
          <p:cNvSpPr/>
          <p:nvPr/>
        </p:nvSpPr>
        <p:spPr>
          <a:xfrm>
            <a:off x="5480050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"/>
          <p:cNvSpPr/>
          <p:nvPr/>
        </p:nvSpPr>
        <p:spPr>
          <a:xfrm>
            <a:off x="5503862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"/>
          <p:cNvSpPr/>
          <p:nvPr/>
        </p:nvSpPr>
        <p:spPr>
          <a:xfrm>
            <a:off x="5503862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"/>
          <p:cNvSpPr/>
          <p:nvPr/>
        </p:nvSpPr>
        <p:spPr>
          <a:xfrm>
            <a:off x="5473700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"/>
          <p:cNvSpPr/>
          <p:nvPr/>
        </p:nvSpPr>
        <p:spPr>
          <a:xfrm>
            <a:off x="5473700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"/>
          <p:cNvSpPr/>
          <p:nvPr/>
        </p:nvSpPr>
        <p:spPr>
          <a:xfrm>
            <a:off x="4814887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"/>
          <p:cNvSpPr/>
          <p:nvPr/>
        </p:nvSpPr>
        <p:spPr>
          <a:xfrm>
            <a:off x="4814887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"/>
          <p:cNvSpPr/>
          <p:nvPr/>
        </p:nvSpPr>
        <p:spPr>
          <a:xfrm>
            <a:off x="4953000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"/>
          <p:cNvSpPr/>
          <p:nvPr/>
        </p:nvSpPr>
        <p:spPr>
          <a:xfrm>
            <a:off x="4953000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"/>
          <p:cNvSpPr/>
          <p:nvPr/>
        </p:nvSpPr>
        <p:spPr>
          <a:xfrm>
            <a:off x="5022850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"/>
          <p:cNvSpPr/>
          <p:nvPr/>
        </p:nvSpPr>
        <p:spPr>
          <a:xfrm>
            <a:off x="5022850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"/>
          <p:cNvSpPr/>
          <p:nvPr/>
        </p:nvSpPr>
        <p:spPr>
          <a:xfrm>
            <a:off x="5432425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"/>
          <p:cNvSpPr/>
          <p:nvPr/>
        </p:nvSpPr>
        <p:spPr>
          <a:xfrm>
            <a:off x="5432425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"/>
          <p:cNvSpPr/>
          <p:nvPr/>
        </p:nvSpPr>
        <p:spPr>
          <a:xfrm>
            <a:off x="6778625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"/>
          <p:cNvSpPr/>
          <p:nvPr/>
        </p:nvSpPr>
        <p:spPr>
          <a:xfrm>
            <a:off x="6778625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"/>
          <p:cNvSpPr/>
          <p:nvPr/>
        </p:nvSpPr>
        <p:spPr>
          <a:xfrm>
            <a:off x="7123112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"/>
          <p:cNvSpPr/>
          <p:nvPr/>
        </p:nvSpPr>
        <p:spPr>
          <a:xfrm>
            <a:off x="7123112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"/>
          <p:cNvSpPr/>
          <p:nvPr/>
        </p:nvSpPr>
        <p:spPr>
          <a:xfrm>
            <a:off x="7585075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"/>
          <p:cNvSpPr/>
          <p:nvPr/>
        </p:nvSpPr>
        <p:spPr>
          <a:xfrm>
            <a:off x="7585075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"/>
          <p:cNvSpPr/>
          <p:nvPr/>
        </p:nvSpPr>
        <p:spPr>
          <a:xfrm>
            <a:off x="7445375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"/>
          <p:cNvSpPr/>
          <p:nvPr/>
        </p:nvSpPr>
        <p:spPr>
          <a:xfrm>
            <a:off x="7445375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"/>
          <p:cNvSpPr/>
          <p:nvPr/>
        </p:nvSpPr>
        <p:spPr>
          <a:xfrm>
            <a:off x="7935912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"/>
          <p:cNvSpPr/>
          <p:nvPr/>
        </p:nvSpPr>
        <p:spPr>
          <a:xfrm>
            <a:off x="7935912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"/>
          <p:cNvSpPr/>
          <p:nvPr/>
        </p:nvSpPr>
        <p:spPr>
          <a:xfrm>
            <a:off x="1920875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"/>
          <p:cNvSpPr/>
          <p:nvPr/>
        </p:nvSpPr>
        <p:spPr>
          <a:xfrm>
            <a:off x="1920875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"/>
          <p:cNvSpPr/>
          <p:nvPr/>
        </p:nvSpPr>
        <p:spPr>
          <a:xfrm>
            <a:off x="1889125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"/>
          <p:cNvSpPr/>
          <p:nvPr/>
        </p:nvSpPr>
        <p:spPr>
          <a:xfrm>
            <a:off x="1889125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"/>
          <p:cNvSpPr/>
          <p:nvPr/>
        </p:nvSpPr>
        <p:spPr>
          <a:xfrm>
            <a:off x="1849437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"/>
          <p:cNvSpPr/>
          <p:nvPr/>
        </p:nvSpPr>
        <p:spPr>
          <a:xfrm>
            <a:off x="1849437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"/>
          <p:cNvSpPr/>
          <p:nvPr/>
        </p:nvSpPr>
        <p:spPr>
          <a:xfrm>
            <a:off x="793750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"/>
          <p:cNvSpPr/>
          <p:nvPr/>
        </p:nvSpPr>
        <p:spPr>
          <a:xfrm>
            <a:off x="793750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"/>
          <p:cNvSpPr/>
          <p:nvPr/>
        </p:nvSpPr>
        <p:spPr>
          <a:xfrm>
            <a:off x="1076325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"/>
          <p:cNvSpPr/>
          <p:nvPr/>
        </p:nvSpPr>
        <p:spPr>
          <a:xfrm>
            <a:off x="1076325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"/>
          <p:cNvSpPr/>
          <p:nvPr/>
        </p:nvSpPr>
        <p:spPr>
          <a:xfrm>
            <a:off x="576262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"/>
          <p:cNvSpPr/>
          <p:nvPr/>
        </p:nvSpPr>
        <p:spPr>
          <a:xfrm>
            <a:off x="576262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"/>
          <p:cNvSpPr/>
          <p:nvPr/>
        </p:nvSpPr>
        <p:spPr>
          <a:xfrm>
            <a:off x="625475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"/>
          <p:cNvSpPr/>
          <p:nvPr/>
        </p:nvSpPr>
        <p:spPr>
          <a:xfrm>
            <a:off x="625475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"/>
          <p:cNvSpPr/>
          <p:nvPr/>
        </p:nvSpPr>
        <p:spPr>
          <a:xfrm>
            <a:off x="457200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"/>
          <p:cNvSpPr/>
          <p:nvPr/>
        </p:nvSpPr>
        <p:spPr>
          <a:xfrm>
            <a:off x="457200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"/>
          <p:cNvSpPr/>
          <p:nvPr/>
        </p:nvSpPr>
        <p:spPr>
          <a:xfrm>
            <a:off x="619125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"/>
          <p:cNvSpPr/>
          <p:nvPr/>
        </p:nvSpPr>
        <p:spPr>
          <a:xfrm>
            <a:off x="619125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"/>
          <p:cNvSpPr/>
          <p:nvPr/>
        </p:nvSpPr>
        <p:spPr>
          <a:xfrm>
            <a:off x="631825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"/>
          <p:cNvSpPr/>
          <p:nvPr/>
        </p:nvSpPr>
        <p:spPr>
          <a:xfrm>
            <a:off x="631825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"/>
          <p:cNvSpPr/>
          <p:nvPr/>
        </p:nvSpPr>
        <p:spPr>
          <a:xfrm>
            <a:off x="631825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"/>
          <p:cNvSpPr/>
          <p:nvPr/>
        </p:nvSpPr>
        <p:spPr>
          <a:xfrm>
            <a:off x="631825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"/>
          <p:cNvSpPr/>
          <p:nvPr/>
        </p:nvSpPr>
        <p:spPr>
          <a:xfrm>
            <a:off x="366712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"/>
          <p:cNvSpPr/>
          <p:nvPr/>
        </p:nvSpPr>
        <p:spPr>
          <a:xfrm>
            <a:off x="366712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"/>
          <p:cNvSpPr/>
          <p:nvPr/>
        </p:nvSpPr>
        <p:spPr>
          <a:xfrm>
            <a:off x="612775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"/>
          <p:cNvSpPr/>
          <p:nvPr/>
        </p:nvSpPr>
        <p:spPr>
          <a:xfrm>
            <a:off x="612775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"/>
          <p:cNvSpPr/>
          <p:nvPr/>
        </p:nvSpPr>
        <p:spPr>
          <a:xfrm>
            <a:off x="130175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"/>
          <p:cNvSpPr/>
          <p:nvPr/>
        </p:nvSpPr>
        <p:spPr>
          <a:xfrm>
            <a:off x="130175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"/>
          <p:cNvSpPr/>
          <p:nvPr/>
        </p:nvSpPr>
        <p:spPr>
          <a:xfrm>
            <a:off x="190500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"/>
          <p:cNvSpPr/>
          <p:nvPr/>
        </p:nvSpPr>
        <p:spPr>
          <a:xfrm>
            <a:off x="190500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"/>
          <p:cNvSpPr/>
          <p:nvPr/>
        </p:nvSpPr>
        <p:spPr>
          <a:xfrm>
            <a:off x="1428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"/>
          <p:cNvSpPr/>
          <p:nvPr/>
        </p:nvSpPr>
        <p:spPr>
          <a:xfrm>
            <a:off x="1428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页" type="titleOnly">
  <p:cSld name="TITLE_ONLY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5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5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5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末尾幻灯片" showMasterSp="0">
  <p:cSld name="末尾幻灯片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"/>
          <p:cNvSpPr/>
          <p:nvPr/>
        </p:nvSpPr>
        <p:spPr>
          <a:xfrm>
            <a:off x="8738961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6"/>
          <p:cNvSpPr/>
          <p:nvPr/>
        </p:nvSpPr>
        <p:spPr>
          <a:xfrm>
            <a:off x="8738961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6"/>
          <p:cNvSpPr/>
          <p:nvPr/>
        </p:nvSpPr>
        <p:spPr>
          <a:xfrm>
            <a:off x="1430111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6"/>
          <p:cNvSpPr/>
          <p:nvPr/>
        </p:nvSpPr>
        <p:spPr>
          <a:xfrm>
            <a:off x="1430111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6"/>
          <p:cNvSpPr/>
          <p:nvPr/>
        </p:nvSpPr>
        <p:spPr>
          <a:xfrm>
            <a:off x="7381648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6"/>
          <p:cNvSpPr/>
          <p:nvPr/>
        </p:nvSpPr>
        <p:spPr>
          <a:xfrm>
            <a:off x="7381648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"/>
          <p:cNvSpPr/>
          <p:nvPr/>
        </p:nvSpPr>
        <p:spPr>
          <a:xfrm>
            <a:off x="1004661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6"/>
          <p:cNvSpPr/>
          <p:nvPr/>
        </p:nvSpPr>
        <p:spPr>
          <a:xfrm>
            <a:off x="1004661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"/>
          <p:cNvSpPr/>
          <p:nvPr/>
        </p:nvSpPr>
        <p:spPr>
          <a:xfrm>
            <a:off x="9129486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"/>
          <p:cNvSpPr/>
          <p:nvPr/>
        </p:nvSpPr>
        <p:spPr>
          <a:xfrm>
            <a:off x="9129486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6"/>
          <p:cNvSpPr/>
          <p:nvPr/>
        </p:nvSpPr>
        <p:spPr>
          <a:xfrm>
            <a:off x="3958998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"/>
          <p:cNvSpPr/>
          <p:nvPr/>
        </p:nvSpPr>
        <p:spPr>
          <a:xfrm>
            <a:off x="3958998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"/>
          <p:cNvSpPr/>
          <p:nvPr/>
        </p:nvSpPr>
        <p:spPr>
          <a:xfrm>
            <a:off x="4851173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6"/>
          <p:cNvSpPr/>
          <p:nvPr/>
        </p:nvSpPr>
        <p:spPr>
          <a:xfrm>
            <a:off x="4851173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"/>
          <p:cNvSpPr/>
          <p:nvPr/>
        </p:nvSpPr>
        <p:spPr>
          <a:xfrm>
            <a:off x="5724298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"/>
          <p:cNvSpPr/>
          <p:nvPr/>
        </p:nvSpPr>
        <p:spPr>
          <a:xfrm>
            <a:off x="5724298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"/>
          <p:cNvSpPr/>
          <p:nvPr/>
        </p:nvSpPr>
        <p:spPr>
          <a:xfrm>
            <a:off x="9391423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"/>
          <p:cNvSpPr/>
          <p:nvPr/>
        </p:nvSpPr>
        <p:spPr>
          <a:xfrm>
            <a:off x="9391423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"/>
          <p:cNvSpPr/>
          <p:nvPr/>
        </p:nvSpPr>
        <p:spPr>
          <a:xfrm>
            <a:off x="7518173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"/>
          <p:cNvSpPr/>
          <p:nvPr/>
        </p:nvSpPr>
        <p:spPr>
          <a:xfrm>
            <a:off x="7518173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"/>
          <p:cNvSpPr/>
          <p:nvPr/>
        </p:nvSpPr>
        <p:spPr>
          <a:xfrm>
            <a:off x="3776436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"/>
          <p:cNvSpPr/>
          <p:nvPr/>
        </p:nvSpPr>
        <p:spPr>
          <a:xfrm>
            <a:off x="3776436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"/>
          <p:cNvSpPr/>
          <p:nvPr/>
        </p:nvSpPr>
        <p:spPr>
          <a:xfrm>
            <a:off x="1239611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6"/>
          <p:cNvSpPr/>
          <p:nvPr/>
        </p:nvSpPr>
        <p:spPr>
          <a:xfrm>
            <a:off x="1239611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6"/>
          <p:cNvSpPr/>
          <p:nvPr/>
        </p:nvSpPr>
        <p:spPr>
          <a:xfrm>
            <a:off x="371248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6"/>
          <p:cNvSpPr/>
          <p:nvPr/>
        </p:nvSpPr>
        <p:spPr>
          <a:xfrm>
            <a:off x="371248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6"/>
          <p:cNvSpPr/>
          <p:nvPr/>
        </p:nvSpPr>
        <p:spPr>
          <a:xfrm>
            <a:off x="3176361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6"/>
          <p:cNvSpPr/>
          <p:nvPr/>
        </p:nvSpPr>
        <p:spPr>
          <a:xfrm>
            <a:off x="3176361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"/>
          <p:cNvSpPr/>
          <p:nvPr/>
        </p:nvSpPr>
        <p:spPr>
          <a:xfrm>
            <a:off x="1015773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"/>
          <p:cNvSpPr/>
          <p:nvPr/>
        </p:nvSpPr>
        <p:spPr>
          <a:xfrm>
            <a:off x="1015773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"/>
          <p:cNvSpPr/>
          <p:nvPr/>
        </p:nvSpPr>
        <p:spPr>
          <a:xfrm>
            <a:off x="6545036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"/>
          <p:cNvSpPr/>
          <p:nvPr/>
        </p:nvSpPr>
        <p:spPr>
          <a:xfrm>
            <a:off x="6545036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6"/>
          <p:cNvSpPr/>
          <p:nvPr/>
        </p:nvSpPr>
        <p:spPr>
          <a:xfrm>
            <a:off x="7518173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6"/>
          <p:cNvSpPr/>
          <p:nvPr/>
        </p:nvSpPr>
        <p:spPr>
          <a:xfrm>
            <a:off x="7518173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"/>
          <p:cNvSpPr/>
          <p:nvPr/>
        </p:nvSpPr>
        <p:spPr>
          <a:xfrm>
            <a:off x="1950811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"/>
          <p:cNvSpPr/>
          <p:nvPr/>
        </p:nvSpPr>
        <p:spPr>
          <a:xfrm>
            <a:off x="1950811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"/>
          <p:cNvSpPr/>
          <p:nvPr/>
        </p:nvSpPr>
        <p:spPr>
          <a:xfrm>
            <a:off x="2252436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"/>
          <p:cNvSpPr/>
          <p:nvPr/>
        </p:nvSpPr>
        <p:spPr>
          <a:xfrm>
            <a:off x="2252436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"/>
          <p:cNvSpPr/>
          <p:nvPr/>
        </p:nvSpPr>
        <p:spPr>
          <a:xfrm>
            <a:off x="510948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"/>
          <p:cNvSpPr/>
          <p:nvPr/>
        </p:nvSpPr>
        <p:spPr>
          <a:xfrm>
            <a:off x="510948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"/>
          <p:cNvSpPr/>
          <p:nvPr/>
        </p:nvSpPr>
        <p:spPr>
          <a:xfrm>
            <a:off x="510948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"/>
          <p:cNvSpPr/>
          <p:nvPr/>
        </p:nvSpPr>
        <p:spPr>
          <a:xfrm>
            <a:off x="510948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"/>
          <p:cNvSpPr/>
          <p:nvPr/>
        </p:nvSpPr>
        <p:spPr>
          <a:xfrm>
            <a:off x="2558823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"/>
          <p:cNvSpPr/>
          <p:nvPr/>
        </p:nvSpPr>
        <p:spPr>
          <a:xfrm>
            <a:off x="2558823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"/>
          <p:cNvSpPr/>
          <p:nvPr/>
        </p:nvSpPr>
        <p:spPr>
          <a:xfrm>
            <a:off x="3687536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"/>
          <p:cNvSpPr/>
          <p:nvPr/>
        </p:nvSpPr>
        <p:spPr>
          <a:xfrm>
            <a:off x="3687536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"/>
          <p:cNvSpPr/>
          <p:nvPr/>
        </p:nvSpPr>
        <p:spPr>
          <a:xfrm>
            <a:off x="4025673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6"/>
          <p:cNvSpPr/>
          <p:nvPr/>
        </p:nvSpPr>
        <p:spPr>
          <a:xfrm>
            <a:off x="4025673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"/>
          <p:cNvSpPr/>
          <p:nvPr/>
        </p:nvSpPr>
        <p:spPr>
          <a:xfrm>
            <a:off x="1722211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"/>
          <p:cNvSpPr/>
          <p:nvPr/>
        </p:nvSpPr>
        <p:spPr>
          <a:xfrm>
            <a:off x="1722211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"/>
          <p:cNvSpPr/>
          <p:nvPr/>
        </p:nvSpPr>
        <p:spPr>
          <a:xfrm>
            <a:off x="1923823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"/>
          <p:cNvSpPr/>
          <p:nvPr/>
        </p:nvSpPr>
        <p:spPr>
          <a:xfrm>
            <a:off x="1923823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"/>
          <p:cNvSpPr/>
          <p:nvPr/>
        </p:nvSpPr>
        <p:spPr>
          <a:xfrm>
            <a:off x="1885723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"/>
          <p:cNvSpPr/>
          <p:nvPr/>
        </p:nvSpPr>
        <p:spPr>
          <a:xfrm>
            <a:off x="1885723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6"/>
          <p:cNvSpPr/>
          <p:nvPr/>
        </p:nvSpPr>
        <p:spPr>
          <a:xfrm>
            <a:off x="1765073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"/>
          <p:cNvSpPr/>
          <p:nvPr/>
        </p:nvSpPr>
        <p:spPr>
          <a:xfrm>
            <a:off x="1765073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"/>
          <p:cNvSpPr/>
          <p:nvPr/>
        </p:nvSpPr>
        <p:spPr>
          <a:xfrm>
            <a:off x="2504848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"/>
          <p:cNvSpPr/>
          <p:nvPr/>
        </p:nvSpPr>
        <p:spPr>
          <a:xfrm>
            <a:off x="2504848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"/>
          <p:cNvSpPr/>
          <p:nvPr/>
        </p:nvSpPr>
        <p:spPr>
          <a:xfrm>
            <a:off x="2433411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"/>
          <p:cNvSpPr/>
          <p:nvPr/>
        </p:nvSpPr>
        <p:spPr>
          <a:xfrm>
            <a:off x="2433411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"/>
          <p:cNvSpPr/>
          <p:nvPr/>
        </p:nvSpPr>
        <p:spPr>
          <a:xfrm>
            <a:off x="2557236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"/>
          <p:cNvSpPr/>
          <p:nvPr/>
        </p:nvSpPr>
        <p:spPr>
          <a:xfrm>
            <a:off x="2557236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"/>
          <p:cNvSpPr/>
          <p:nvPr/>
        </p:nvSpPr>
        <p:spPr>
          <a:xfrm>
            <a:off x="2557236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"/>
          <p:cNvSpPr/>
          <p:nvPr/>
        </p:nvSpPr>
        <p:spPr>
          <a:xfrm>
            <a:off x="2557236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"/>
          <p:cNvSpPr/>
          <p:nvPr/>
        </p:nvSpPr>
        <p:spPr>
          <a:xfrm>
            <a:off x="2549298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"/>
          <p:cNvSpPr/>
          <p:nvPr/>
        </p:nvSpPr>
        <p:spPr>
          <a:xfrm>
            <a:off x="2549298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"/>
          <p:cNvSpPr/>
          <p:nvPr/>
        </p:nvSpPr>
        <p:spPr>
          <a:xfrm>
            <a:off x="2482623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"/>
          <p:cNvSpPr/>
          <p:nvPr/>
        </p:nvSpPr>
        <p:spPr>
          <a:xfrm>
            <a:off x="2482623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"/>
          <p:cNvSpPr/>
          <p:nvPr/>
        </p:nvSpPr>
        <p:spPr>
          <a:xfrm>
            <a:off x="2363561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6"/>
          <p:cNvSpPr/>
          <p:nvPr/>
        </p:nvSpPr>
        <p:spPr>
          <a:xfrm>
            <a:off x="2363561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6"/>
          <p:cNvSpPr/>
          <p:nvPr/>
        </p:nvSpPr>
        <p:spPr>
          <a:xfrm>
            <a:off x="2546123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"/>
          <p:cNvSpPr/>
          <p:nvPr/>
        </p:nvSpPr>
        <p:spPr>
          <a:xfrm>
            <a:off x="2546123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"/>
          <p:cNvSpPr/>
          <p:nvPr/>
        </p:nvSpPr>
        <p:spPr>
          <a:xfrm>
            <a:off x="2365148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"/>
          <p:cNvSpPr/>
          <p:nvPr/>
        </p:nvSpPr>
        <p:spPr>
          <a:xfrm>
            <a:off x="2365148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6"/>
          <p:cNvSpPr/>
          <p:nvPr/>
        </p:nvSpPr>
        <p:spPr>
          <a:xfrm>
            <a:off x="3395436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"/>
          <p:cNvSpPr/>
          <p:nvPr/>
        </p:nvSpPr>
        <p:spPr>
          <a:xfrm>
            <a:off x="3395436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6"/>
          <p:cNvSpPr/>
          <p:nvPr/>
        </p:nvSpPr>
        <p:spPr>
          <a:xfrm>
            <a:off x="3584348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6"/>
          <p:cNvSpPr/>
          <p:nvPr/>
        </p:nvSpPr>
        <p:spPr>
          <a:xfrm>
            <a:off x="3584348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6"/>
          <p:cNvSpPr/>
          <p:nvPr/>
        </p:nvSpPr>
        <p:spPr>
          <a:xfrm>
            <a:off x="3633561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6"/>
          <p:cNvSpPr/>
          <p:nvPr/>
        </p:nvSpPr>
        <p:spPr>
          <a:xfrm>
            <a:off x="3633561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6"/>
          <p:cNvSpPr/>
          <p:nvPr/>
        </p:nvSpPr>
        <p:spPr>
          <a:xfrm>
            <a:off x="3914548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6"/>
          <p:cNvSpPr/>
          <p:nvPr/>
        </p:nvSpPr>
        <p:spPr>
          <a:xfrm>
            <a:off x="3914548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6"/>
          <p:cNvSpPr/>
          <p:nvPr/>
        </p:nvSpPr>
        <p:spPr>
          <a:xfrm>
            <a:off x="3465286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6"/>
          <p:cNvSpPr/>
          <p:nvPr/>
        </p:nvSpPr>
        <p:spPr>
          <a:xfrm>
            <a:off x="3465286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6"/>
          <p:cNvSpPr/>
          <p:nvPr/>
        </p:nvSpPr>
        <p:spPr>
          <a:xfrm>
            <a:off x="3466873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6"/>
          <p:cNvSpPr/>
          <p:nvPr/>
        </p:nvSpPr>
        <p:spPr>
          <a:xfrm>
            <a:off x="3466873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"/>
          <p:cNvSpPr/>
          <p:nvPr/>
        </p:nvSpPr>
        <p:spPr>
          <a:xfrm>
            <a:off x="6083073" y="5249637"/>
            <a:ext cx="1608138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6"/>
          <p:cNvSpPr/>
          <p:nvPr/>
        </p:nvSpPr>
        <p:spPr>
          <a:xfrm>
            <a:off x="6083073" y="5249637"/>
            <a:ext cx="1608138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"/>
          <p:cNvSpPr/>
          <p:nvPr/>
        </p:nvSpPr>
        <p:spPr>
          <a:xfrm>
            <a:off x="5054373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"/>
          <p:cNvSpPr/>
          <p:nvPr/>
        </p:nvSpPr>
        <p:spPr>
          <a:xfrm>
            <a:off x="5054373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"/>
          <p:cNvSpPr/>
          <p:nvPr/>
        </p:nvSpPr>
        <p:spPr>
          <a:xfrm>
            <a:off x="5194073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6"/>
          <p:cNvSpPr/>
          <p:nvPr/>
        </p:nvSpPr>
        <p:spPr>
          <a:xfrm>
            <a:off x="5194073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6"/>
          <p:cNvSpPr/>
          <p:nvPr/>
        </p:nvSpPr>
        <p:spPr>
          <a:xfrm>
            <a:off x="5594123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6"/>
          <p:cNvSpPr/>
          <p:nvPr/>
        </p:nvSpPr>
        <p:spPr>
          <a:xfrm>
            <a:off x="5594123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"/>
          <p:cNvSpPr/>
          <p:nvPr/>
        </p:nvSpPr>
        <p:spPr>
          <a:xfrm>
            <a:off x="7554686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6"/>
          <p:cNvSpPr/>
          <p:nvPr/>
        </p:nvSpPr>
        <p:spPr>
          <a:xfrm>
            <a:off x="7554686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6"/>
          <p:cNvSpPr/>
          <p:nvPr/>
        </p:nvSpPr>
        <p:spPr>
          <a:xfrm>
            <a:off x="8245248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6"/>
          <p:cNvSpPr/>
          <p:nvPr/>
        </p:nvSpPr>
        <p:spPr>
          <a:xfrm>
            <a:off x="8245248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6"/>
          <p:cNvSpPr/>
          <p:nvPr/>
        </p:nvSpPr>
        <p:spPr>
          <a:xfrm>
            <a:off x="7641998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6"/>
          <p:cNvSpPr/>
          <p:nvPr/>
        </p:nvSpPr>
        <p:spPr>
          <a:xfrm>
            <a:off x="7641998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6"/>
          <p:cNvSpPr/>
          <p:nvPr/>
        </p:nvSpPr>
        <p:spPr>
          <a:xfrm>
            <a:off x="7605486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"/>
          <p:cNvSpPr/>
          <p:nvPr/>
        </p:nvSpPr>
        <p:spPr>
          <a:xfrm>
            <a:off x="7605486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6"/>
          <p:cNvSpPr/>
          <p:nvPr/>
        </p:nvSpPr>
        <p:spPr>
          <a:xfrm>
            <a:off x="1657123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6"/>
          <p:cNvSpPr/>
          <p:nvPr/>
        </p:nvSpPr>
        <p:spPr>
          <a:xfrm>
            <a:off x="1657123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6"/>
          <p:cNvSpPr/>
          <p:nvPr/>
        </p:nvSpPr>
        <p:spPr>
          <a:xfrm>
            <a:off x="1876198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6"/>
          <p:cNvSpPr/>
          <p:nvPr/>
        </p:nvSpPr>
        <p:spPr>
          <a:xfrm>
            <a:off x="1876198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6"/>
          <p:cNvSpPr/>
          <p:nvPr/>
        </p:nvSpPr>
        <p:spPr>
          <a:xfrm>
            <a:off x="1484086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6"/>
          <p:cNvSpPr/>
          <p:nvPr/>
        </p:nvSpPr>
        <p:spPr>
          <a:xfrm>
            <a:off x="1484086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6"/>
          <p:cNvSpPr/>
          <p:nvPr/>
        </p:nvSpPr>
        <p:spPr>
          <a:xfrm>
            <a:off x="10288361" y="4492399"/>
            <a:ext cx="1189711" cy="2388280"/>
          </a:xfrm>
          <a:custGeom>
            <a:rect b="b" l="l" r="r" t="t"/>
            <a:pathLst>
              <a:path extrusionOk="0" h="2388280" w="1189711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6"/>
          <p:cNvSpPr/>
          <p:nvPr/>
        </p:nvSpPr>
        <p:spPr>
          <a:xfrm>
            <a:off x="10288361" y="4492399"/>
            <a:ext cx="1198563" cy="2514600"/>
          </a:xfrm>
          <a:custGeom>
            <a:rect b="b" l="l" r="r" t="t"/>
            <a:pathLst>
              <a:path extrusionOk="0" h="1584" w="755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"/>
          <p:cNvSpPr/>
          <p:nvPr/>
        </p:nvSpPr>
        <p:spPr>
          <a:xfrm>
            <a:off x="11310711" y="4492400"/>
            <a:ext cx="822325" cy="2370137"/>
          </a:xfrm>
          <a:custGeom>
            <a:rect b="b" l="l" r="r" t="t"/>
            <a:pathLst>
              <a:path extrusionOk="0" h="2370137" w="822325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6"/>
          <p:cNvSpPr/>
          <p:nvPr/>
        </p:nvSpPr>
        <p:spPr>
          <a:xfrm>
            <a:off x="11310711" y="4492399"/>
            <a:ext cx="822325" cy="2514600"/>
          </a:xfrm>
          <a:custGeom>
            <a:rect b="b" l="l" r="r" t="t"/>
            <a:pathLst>
              <a:path extrusionOk="0" h="1584" w="518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6"/>
          <p:cNvSpPr/>
          <p:nvPr/>
        </p:nvSpPr>
        <p:spPr>
          <a:xfrm>
            <a:off x="9113611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6"/>
          <p:cNvSpPr/>
          <p:nvPr/>
        </p:nvSpPr>
        <p:spPr>
          <a:xfrm>
            <a:off x="9113611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6"/>
          <p:cNvSpPr/>
          <p:nvPr/>
        </p:nvSpPr>
        <p:spPr>
          <a:xfrm>
            <a:off x="7935686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6"/>
          <p:cNvSpPr/>
          <p:nvPr/>
        </p:nvSpPr>
        <p:spPr>
          <a:xfrm>
            <a:off x="7935686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6"/>
          <p:cNvSpPr/>
          <p:nvPr/>
        </p:nvSpPr>
        <p:spPr>
          <a:xfrm>
            <a:off x="8240486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6"/>
          <p:cNvSpPr/>
          <p:nvPr/>
        </p:nvSpPr>
        <p:spPr>
          <a:xfrm>
            <a:off x="8240486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6"/>
          <p:cNvSpPr/>
          <p:nvPr/>
        </p:nvSpPr>
        <p:spPr>
          <a:xfrm>
            <a:off x="7935686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6"/>
          <p:cNvSpPr/>
          <p:nvPr/>
        </p:nvSpPr>
        <p:spPr>
          <a:xfrm>
            <a:off x="7935686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6"/>
          <p:cNvSpPr/>
          <p:nvPr/>
        </p:nvSpPr>
        <p:spPr>
          <a:xfrm>
            <a:off x="10607448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"/>
          <p:cNvSpPr/>
          <p:nvPr/>
        </p:nvSpPr>
        <p:spPr>
          <a:xfrm>
            <a:off x="10607448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"/>
          <p:cNvSpPr/>
          <p:nvPr/>
        </p:nvSpPr>
        <p:spPr>
          <a:xfrm>
            <a:off x="11447236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6"/>
          <p:cNvSpPr/>
          <p:nvPr/>
        </p:nvSpPr>
        <p:spPr>
          <a:xfrm>
            <a:off x="11447236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"/>
          <p:cNvSpPr/>
          <p:nvPr/>
        </p:nvSpPr>
        <p:spPr>
          <a:xfrm>
            <a:off x="11672661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6"/>
          <p:cNvSpPr/>
          <p:nvPr/>
        </p:nvSpPr>
        <p:spPr>
          <a:xfrm>
            <a:off x="11672661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"/>
          <p:cNvSpPr/>
          <p:nvPr/>
        </p:nvSpPr>
        <p:spPr>
          <a:xfrm>
            <a:off x="11779023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6"/>
          <p:cNvSpPr/>
          <p:nvPr/>
        </p:nvSpPr>
        <p:spPr>
          <a:xfrm>
            <a:off x="11779023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6"/>
          <p:cNvSpPr/>
          <p:nvPr/>
        </p:nvSpPr>
        <p:spPr>
          <a:xfrm>
            <a:off x="12161611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6"/>
          <p:cNvSpPr/>
          <p:nvPr/>
        </p:nvSpPr>
        <p:spPr>
          <a:xfrm>
            <a:off x="12161611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6"/>
          <p:cNvSpPr/>
          <p:nvPr/>
        </p:nvSpPr>
        <p:spPr>
          <a:xfrm>
            <a:off x="10215336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6"/>
          <p:cNvSpPr/>
          <p:nvPr/>
        </p:nvSpPr>
        <p:spPr>
          <a:xfrm>
            <a:off x="10215336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"/>
          <p:cNvSpPr/>
          <p:nvPr/>
        </p:nvSpPr>
        <p:spPr>
          <a:xfrm>
            <a:off x="9985148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"/>
          <p:cNvSpPr/>
          <p:nvPr/>
        </p:nvSpPr>
        <p:spPr>
          <a:xfrm>
            <a:off x="9985148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"/>
          <p:cNvSpPr/>
          <p:nvPr/>
        </p:nvSpPr>
        <p:spPr>
          <a:xfrm>
            <a:off x="7927748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6"/>
          <p:cNvSpPr/>
          <p:nvPr/>
        </p:nvSpPr>
        <p:spPr>
          <a:xfrm>
            <a:off x="7927748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6"/>
          <p:cNvSpPr/>
          <p:nvPr/>
        </p:nvSpPr>
        <p:spPr>
          <a:xfrm>
            <a:off x="9173936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"/>
          <p:cNvSpPr/>
          <p:nvPr/>
        </p:nvSpPr>
        <p:spPr>
          <a:xfrm>
            <a:off x="9173936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6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6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6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6"/>
          <p:cNvSpPr/>
          <p:nvPr/>
        </p:nvSpPr>
        <p:spPr>
          <a:xfrm>
            <a:off x="10288361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"/>
          <p:cNvSpPr/>
          <p:nvPr/>
        </p:nvSpPr>
        <p:spPr>
          <a:xfrm>
            <a:off x="11696473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"/>
          <p:cNvSpPr/>
          <p:nvPr/>
        </p:nvSpPr>
        <p:spPr>
          <a:xfrm>
            <a:off x="11696473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6"/>
          <p:cNvSpPr/>
          <p:nvPr/>
        </p:nvSpPr>
        <p:spPr>
          <a:xfrm>
            <a:off x="11625036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6"/>
          <p:cNvSpPr/>
          <p:nvPr/>
        </p:nvSpPr>
        <p:spPr>
          <a:xfrm>
            <a:off x="11625036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6"/>
          <p:cNvSpPr/>
          <p:nvPr/>
        </p:nvSpPr>
        <p:spPr>
          <a:xfrm>
            <a:off x="11625036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6"/>
          <p:cNvSpPr/>
          <p:nvPr/>
        </p:nvSpPr>
        <p:spPr>
          <a:xfrm>
            <a:off x="11625036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6"/>
          <p:cNvSpPr/>
          <p:nvPr/>
        </p:nvSpPr>
        <p:spPr>
          <a:xfrm>
            <a:off x="3177948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6"/>
          <p:cNvSpPr/>
          <p:nvPr/>
        </p:nvSpPr>
        <p:spPr>
          <a:xfrm>
            <a:off x="3177948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"/>
          <p:cNvSpPr/>
          <p:nvPr/>
        </p:nvSpPr>
        <p:spPr>
          <a:xfrm>
            <a:off x="3177948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3177948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3316061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3316061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3235098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6"/>
          <p:cNvSpPr/>
          <p:nvPr/>
        </p:nvSpPr>
        <p:spPr>
          <a:xfrm>
            <a:off x="3235098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6"/>
          <p:cNvSpPr/>
          <p:nvPr/>
        </p:nvSpPr>
        <p:spPr>
          <a:xfrm>
            <a:off x="3255736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6"/>
          <p:cNvSpPr/>
          <p:nvPr/>
        </p:nvSpPr>
        <p:spPr>
          <a:xfrm>
            <a:off x="3255736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6"/>
          <p:cNvSpPr/>
          <p:nvPr/>
        </p:nvSpPr>
        <p:spPr>
          <a:xfrm>
            <a:off x="3371623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6"/>
          <p:cNvSpPr/>
          <p:nvPr/>
        </p:nvSpPr>
        <p:spPr>
          <a:xfrm>
            <a:off x="3371623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3458936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3458936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3281136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6"/>
          <p:cNvSpPr/>
          <p:nvPr/>
        </p:nvSpPr>
        <p:spPr>
          <a:xfrm>
            <a:off x="3281136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6"/>
          <p:cNvSpPr/>
          <p:nvPr/>
        </p:nvSpPr>
        <p:spPr>
          <a:xfrm>
            <a:off x="3382736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3382736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"/>
          <p:cNvSpPr/>
          <p:nvPr/>
        </p:nvSpPr>
        <p:spPr>
          <a:xfrm>
            <a:off x="3177948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6"/>
          <p:cNvSpPr/>
          <p:nvPr/>
        </p:nvSpPr>
        <p:spPr>
          <a:xfrm>
            <a:off x="3177948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6"/>
          <p:cNvSpPr/>
          <p:nvPr/>
        </p:nvSpPr>
        <p:spPr>
          <a:xfrm>
            <a:off x="3135086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6"/>
          <p:cNvSpPr/>
          <p:nvPr/>
        </p:nvSpPr>
        <p:spPr>
          <a:xfrm>
            <a:off x="3135086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6"/>
          <p:cNvSpPr/>
          <p:nvPr/>
        </p:nvSpPr>
        <p:spPr>
          <a:xfrm>
            <a:off x="3119211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6"/>
          <p:cNvSpPr/>
          <p:nvPr/>
        </p:nvSpPr>
        <p:spPr>
          <a:xfrm>
            <a:off x="3119211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6"/>
          <p:cNvSpPr/>
          <p:nvPr/>
        </p:nvSpPr>
        <p:spPr>
          <a:xfrm>
            <a:off x="3096986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6"/>
          <p:cNvSpPr/>
          <p:nvPr/>
        </p:nvSpPr>
        <p:spPr>
          <a:xfrm>
            <a:off x="3096986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6"/>
          <p:cNvSpPr/>
          <p:nvPr/>
        </p:nvSpPr>
        <p:spPr>
          <a:xfrm>
            <a:off x="3225573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6"/>
          <p:cNvSpPr/>
          <p:nvPr/>
        </p:nvSpPr>
        <p:spPr>
          <a:xfrm>
            <a:off x="3225573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6"/>
          <p:cNvSpPr/>
          <p:nvPr/>
        </p:nvSpPr>
        <p:spPr>
          <a:xfrm>
            <a:off x="3177948" y="5927499"/>
            <a:ext cx="1588" cy="1588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6"/>
          <p:cNvSpPr/>
          <p:nvPr/>
        </p:nvSpPr>
        <p:spPr>
          <a:xfrm>
            <a:off x="3177948" y="592749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6"/>
          <p:cNvSpPr/>
          <p:nvPr/>
        </p:nvSpPr>
        <p:spPr>
          <a:xfrm>
            <a:off x="3023961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6"/>
          <p:cNvSpPr/>
          <p:nvPr/>
        </p:nvSpPr>
        <p:spPr>
          <a:xfrm>
            <a:off x="3023961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6"/>
          <p:cNvSpPr/>
          <p:nvPr/>
        </p:nvSpPr>
        <p:spPr>
          <a:xfrm>
            <a:off x="2974748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"/>
          <p:cNvSpPr/>
          <p:nvPr/>
        </p:nvSpPr>
        <p:spPr>
          <a:xfrm>
            <a:off x="2974748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6"/>
          <p:cNvSpPr/>
          <p:nvPr/>
        </p:nvSpPr>
        <p:spPr>
          <a:xfrm>
            <a:off x="2931886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6"/>
          <p:cNvSpPr/>
          <p:nvPr/>
        </p:nvSpPr>
        <p:spPr>
          <a:xfrm>
            <a:off x="2931886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6"/>
          <p:cNvSpPr/>
          <p:nvPr/>
        </p:nvSpPr>
        <p:spPr>
          <a:xfrm>
            <a:off x="3069998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6"/>
          <p:cNvSpPr/>
          <p:nvPr/>
        </p:nvSpPr>
        <p:spPr>
          <a:xfrm>
            <a:off x="3069998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6"/>
          <p:cNvSpPr/>
          <p:nvPr/>
        </p:nvSpPr>
        <p:spPr>
          <a:xfrm>
            <a:off x="3074761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6"/>
          <p:cNvSpPr/>
          <p:nvPr/>
        </p:nvSpPr>
        <p:spPr>
          <a:xfrm>
            <a:off x="3074761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6"/>
          <p:cNvSpPr/>
          <p:nvPr/>
        </p:nvSpPr>
        <p:spPr>
          <a:xfrm>
            <a:off x="791936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6"/>
          <p:cNvSpPr/>
          <p:nvPr/>
        </p:nvSpPr>
        <p:spPr>
          <a:xfrm>
            <a:off x="791936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6"/>
          <p:cNvSpPr/>
          <p:nvPr/>
        </p:nvSpPr>
        <p:spPr>
          <a:xfrm>
            <a:off x="810986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6"/>
          <p:cNvSpPr/>
          <p:nvPr/>
        </p:nvSpPr>
        <p:spPr>
          <a:xfrm>
            <a:off x="810986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6"/>
          <p:cNvSpPr/>
          <p:nvPr/>
        </p:nvSpPr>
        <p:spPr>
          <a:xfrm>
            <a:off x="844323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6"/>
          <p:cNvSpPr/>
          <p:nvPr/>
        </p:nvSpPr>
        <p:spPr>
          <a:xfrm>
            <a:off x="844323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6"/>
          <p:cNvSpPr/>
          <p:nvPr/>
        </p:nvSpPr>
        <p:spPr>
          <a:xfrm>
            <a:off x="1355498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6"/>
          <p:cNvSpPr/>
          <p:nvPr/>
        </p:nvSpPr>
        <p:spPr>
          <a:xfrm>
            <a:off x="1355498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6"/>
          <p:cNvSpPr/>
          <p:nvPr/>
        </p:nvSpPr>
        <p:spPr>
          <a:xfrm>
            <a:off x="1117373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6"/>
          <p:cNvSpPr/>
          <p:nvPr/>
        </p:nvSpPr>
        <p:spPr>
          <a:xfrm>
            <a:off x="1117373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6"/>
          <p:cNvSpPr/>
          <p:nvPr/>
        </p:nvSpPr>
        <p:spPr>
          <a:xfrm>
            <a:off x="782411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6"/>
          <p:cNvSpPr/>
          <p:nvPr/>
        </p:nvSpPr>
        <p:spPr>
          <a:xfrm>
            <a:off x="782411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6"/>
          <p:cNvSpPr/>
          <p:nvPr/>
        </p:nvSpPr>
        <p:spPr>
          <a:xfrm>
            <a:off x="768123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6"/>
          <p:cNvSpPr/>
          <p:nvPr/>
        </p:nvSpPr>
        <p:spPr>
          <a:xfrm>
            <a:off x="768123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6"/>
          <p:cNvSpPr/>
          <p:nvPr/>
        </p:nvSpPr>
        <p:spPr>
          <a:xfrm>
            <a:off x="679223" y="5925911"/>
            <a:ext cx="295275" cy="849312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6"/>
          <p:cNvSpPr/>
          <p:nvPr/>
        </p:nvSpPr>
        <p:spPr>
          <a:xfrm>
            <a:off x="679223" y="5925911"/>
            <a:ext cx="295275" cy="849312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6"/>
          <p:cNvSpPr/>
          <p:nvPr/>
        </p:nvSpPr>
        <p:spPr>
          <a:xfrm>
            <a:off x="352198" y="5710011"/>
            <a:ext cx="439738" cy="922337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6"/>
          <p:cNvSpPr/>
          <p:nvPr/>
        </p:nvSpPr>
        <p:spPr>
          <a:xfrm>
            <a:off x="352198" y="5710011"/>
            <a:ext cx="439738" cy="922337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6"/>
          <p:cNvSpPr/>
          <p:nvPr/>
        </p:nvSpPr>
        <p:spPr>
          <a:xfrm>
            <a:off x="712561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6"/>
          <p:cNvSpPr/>
          <p:nvPr/>
        </p:nvSpPr>
        <p:spPr>
          <a:xfrm>
            <a:off x="712561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"/>
          <p:cNvSpPr/>
          <p:nvPr/>
        </p:nvSpPr>
        <p:spPr>
          <a:xfrm>
            <a:off x="556986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6"/>
          <p:cNvSpPr/>
          <p:nvPr/>
        </p:nvSpPr>
        <p:spPr>
          <a:xfrm>
            <a:off x="556986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6"/>
          <p:cNvSpPr/>
          <p:nvPr/>
        </p:nvSpPr>
        <p:spPr>
          <a:xfrm>
            <a:off x="-227" y="5710011"/>
            <a:ext cx="792163" cy="823912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"/>
          <p:cNvSpPr/>
          <p:nvPr/>
        </p:nvSpPr>
        <p:spPr>
          <a:xfrm>
            <a:off x="-227" y="5710011"/>
            <a:ext cx="792163" cy="823912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6"/>
          <p:cNvSpPr/>
          <p:nvPr/>
        </p:nvSpPr>
        <p:spPr>
          <a:xfrm>
            <a:off x="658586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"/>
          <p:cNvSpPr/>
          <p:nvPr/>
        </p:nvSpPr>
        <p:spPr>
          <a:xfrm>
            <a:off x="658586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"/>
          <p:cNvSpPr/>
          <p:nvPr/>
        </p:nvSpPr>
        <p:spPr>
          <a:xfrm>
            <a:off x="533173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6"/>
          <p:cNvSpPr/>
          <p:nvPr/>
        </p:nvSpPr>
        <p:spPr>
          <a:xfrm>
            <a:off x="533173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"/>
          <p:cNvSpPr/>
          <p:nvPr/>
        </p:nvSpPr>
        <p:spPr>
          <a:xfrm>
            <a:off x="-22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"/>
          <p:cNvSpPr/>
          <p:nvPr/>
        </p:nvSpPr>
        <p:spPr>
          <a:xfrm>
            <a:off x="-22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"/>
          <p:cNvSpPr/>
          <p:nvPr/>
        </p:nvSpPr>
        <p:spPr>
          <a:xfrm>
            <a:off x="3508148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6"/>
          <p:cNvSpPr/>
          <p:nvPr/>
        </p:nvSpPr>
        <p:spPr>
          <a:xfrm>
            <a:off x="3508148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6"/>
          <p:cNvSpPr/>
          <p:nvPr/>
        </p:nvSpPr>
        <p:spPr>
          <a:xfrm>
            <a:off x="2738211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6"/>
          <p:cNvSpPr/>
          <p:nvPr/>
        </p:nvSpPr>
        <p:spPr>
          <a:xfrm>
            <a:off x="2738211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6"/>
          <p:cNvSpPr/>
          <p:nvPr/>
        </p:nvSpPr>
        <p:spPr>
          <a:xfrm>
            <a:off x="2638198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6"/>
          <p:cNvSpPr/>
          <p:nvPr/>
        </p:nvSpPr>
        <p:spPr>
          <a:xfrm>
            <a:off x="2638198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6"/>
          <p:cNvSpPr/>
          <p:nvPr/>
        </p:nvSpPr>
        <p:spPr>
          <a:xfrm>
            <a:off x="2622323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6"/>
          <p:cNvSpPr/>
          <p:nvPr/>
        </p:nvSpPr>
        <p:spPr>
          <a:xfrm>
            <a:off x="2622323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6"/>
          <p:cNvSpPr/>
          <p:nvPr/>
        </p:nvSpPr>
        <p:spPr>
          <a:xfrm>
            <a:off x="2136548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6"/>
          <p:cNvSpPr/>
          <p:nvPr/>
        </p:nvSpPr>
        <p:spPr>
          <a:xfrm>
            <a:off x="2136548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6"/>
          <p:cNvSpPr/>
          <p:nvPr/>
        </p:nvSpPr>
        <p:spPr>
          <a:xfrm>
            <a:off x="2338161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6"/>
          <p:cNvSpPr/>
          <p:nvPr/>
        </p:nvSpPr>
        <p:spPr>
          <a:xfrm>
            <a:off x="2338161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6"/>
          <p:cNvSpPr/>
          <p:nvPr/>
        </p:nvSpPr>
        <p:spPr>
          <a:xfrm>
            <a:off x="2360386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6"/>
          <p:cNvSpPr/>
          <p:nvPr/>
        </p:nvSpPr>
        <p:spPr>
          <a:xfrm>
            <a:off x="2360386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6"/>
          <p:cNvSpPr/>
          <p:nvPr/>
        </p:nvSpPr>
        <p:spPr>
          <a:xfrm>
            <a:off x="2350861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6"/>
          <p:cNvSpPr/>
          <p:nvPr/>
        </p:nvSpPr>
        <p:spPr>
          <a:xfrm>
            <a:off x="2350861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6"/>
          <p:cNvSpPr/>
          <p:nvPr/>
        </p:nvSpPr>
        <p:spPr>
          <a:xfrm>
            <a:off x="2833461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6"/>
          <p:cNvSpPr/>
          <p:nvPr/>
        </p:nvSpPr>
        <p:spPr>
          <a:xfrm>
            <a:off x="2833461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6"/>
          <p:cNvSpPr/>
          <p:nvPr/>
        </p:nvSpPr>
        <p:spPr>
          <a:xfrm>
            <a:off x="3649436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6"/>
          <p:cNvSpPr/>
          <p:nvPr/>
        </p:nvSpPr>
        <p:spPr>
          <a:xfrm>
            <a:off x="3649436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6"/>
          <p:cNvSpPr/>
          <p:nvPr/>
        </p:nvSpPr>
        <p:spPr>
          <a:xfrm>
            <a:off x="3731986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"/>
          <p:cNvSpPr/>
          <p:nvPr/>
        </p:nvSpPr>
        <p:spPr>
          <a:xfrm>
            <a:off x="3731986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6"/>
          <p:cNvSpPr/>
          <p:nvPr/>
        </p:nvSpPr>
        <p:spPr>
          <a:xfrm>
            <a:off x="4198711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6"/>
          <p:cNvSpPr/>
          <p:nvPr/>
        </p:nvSpPr>
        <p:spPr>
          <a:xfrm>
            <a:off x="4198711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6"/>
          <p:cNvSpPr/>
          <p:nvPr/>
        </p:nvSpPr>
        <p:spPr>
          <a:xfrm>
            <a:off x="3798661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6"/>
          <p:cNvSpPr/>
          <p:nvPr/>
        </p:nvSpPr>
        <p:spPr>
          <a:xfrm>
            <a:off x="3798661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6"/>
          <p:cNvSpPr/>
          <p:nvPr/>
        </p:nvSpPr>
        <p:spPr>
          <a:xfrm>
            <a:off x="3839936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6"/>
          <p:cNvSpPr/>
          <p:nvPr/>
        </p:nvSpPr>
        <p:spPr>
          <a:xfrm>
            <a:off x="3839936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6"/>
          <p:cNvSpPr/>
          <p:nvPr/>
        </p:nvSpPr>
        <p:spPr>
          <a:xfrm>
            <a:off x="3738336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6"/>
          <p:cNvSpPr/>
          <p:nvPr/>
        </p:nvSpPr>
        <p:spPr>
          <a:xfrm>
            <a:off x="3738336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6"/>
          <p:cNvSpPr/>
          <p:nvPr/>
        </p:nvSpPr>
        <p:spPr>
          <a:xfrm>
            <a:off x="3789136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6"/>
          <p:cNvSpPr/>
          <p:nvPr/>
        </p:nvSpPr>
        <p:spPr>
          <a:xfrm>
            <a:off x="3789136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6"/>
          <p:cNvSpPr/>
          <p:nvPr/>
        </p:nvSpPr>
        <p:spPr>
          <a:xfrm>
            <a:off x="4260623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6"/>
          <p:cNvSpPr/>
          <p:nvPr/>
        </p:nvSpPr>
        <p:spPr>
          <a:xfrm>
            <a:off x="4260623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6"/>
          <p:cNvSpPr/>
          <p:nvPr/>
        </p:nvSpPr>
        <p:spPr>
          <a:xfrm>
            <a:off x="4149498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6"/>
          <p:cNvSpPr/>
          <p:nvPr/>
        </p:nvSpPr>
        <p:spPr>
          <a:xfrm>
            <a:off x="4149498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6"/>
          <p:cNvSpPr/>
          <p:nvPr/>
        </p:nvSpPr>
        <p:spPr>
          <a:xfrm>
            <a:off x="4692423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6"/>
          <p:cNvSpPr/>
          <p:nvPr/>
        </p:nvSpPr>
        <p:spPr>
          <a:xfrm>
            <a:off x="4692423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6"/>
          <p:cNvSpPr/>
          <p:nvPr/>
        </p:nvSpPr>
        <p:spPr>
          <a:xfrm>
            <a:off x="4282848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6"/>
          <p:cNvSpPr/>
          <p:nvPr/>
        </p:nvSpPr>
        <p:spPr>
          <a:xfrm>
            <a:off x="4282848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6"/>
          <p:cNvSpPr/>
          <p:nvPr/>
        </p:nvSpPr>
        <p:spPr>
          <a:xfrm>
            <a:off x="4324123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6"/>
          <p:cNvSpPr/>
          <p:nvPr/>
        </p:nvSpPr>
        <p:spPr>
          <a:xfrm>
            <a:off x="4324123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6"/>
          <p:cNvSpPr/>
          <p:nvPr/>
        </p:nvSpPr>
        <p:spPr>
          <a:xfrm>
            <a:off x="4678136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6"/>
          <p:cNvSpPr/>
          <p:nvPr/>
        </p:nvSpPr>
        <p:spPr>
          <a:xfrm>
            <a:off x="4678136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6"/>
          <p:cNvSpPr/>
          <p:nvPr/>
        </p:nvSpPr>
        <p:spPr>
          <a:xfrm>
            <a:off x="4567011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6"/>
          <p:cNvSpPr/>
          <p:nvPr/>
        </p:nvSpPr>
        <p:spPr>
          <a:xfrm>
            <a:off x="4567011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6"/>
          <p:cNvSpPr/>
          <p:nvPr/>
        </p:nvSpPr>
        <p:spPr>
          <a:xfrm>
            <a:off x="4678136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6"/>
          <p:cNvSpPr/>
          <p:nvPr/>
        </p:nvSpPr>
        <p:spPr>
          <a:xfrm>
            <a:off x="4678136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6"/>
          <p:cNvSpPr/>
          <p:nvPr/>
        </p:nvSpPr>
        <p:spPr>
          <a:xfrm>
            <a:off x="4678136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6"/>
          <p:cNvSpPr/>
          <p:nvPr/>
        </p:nvSpPr>
        <p:spPr>
          <a:xfrm>
            <a:off x="4678136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6"/>
          <p:cNvSpPr/>
          <p:nvPr/>
        </p:nvSpPr>
        <p:spPr>
          <a:xfrm>
            <a:off x="4673373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6"/>
          <p:cNvSpPr/>
          <p:nvPr/>
        </p:nvSpPr>
        <p:spPr>
          <a:xfrm>
            <a:off x="4673373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6"/>
          <p:cNvSpPr/>
          <p:nvPr/>
        </p:nvSpPr>
        <p:spPr>
          <a:xfrm>
            <a:off x="4668611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6"/>
          <p:cNvSpPr/>
          <p:nvPr/>
        </p:nvSpPr>
        <p:spPr>
          <a:xfrm>
            <a:off x="4668611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6"/>
          <p:cNvSpPr/>
          <p:nvPr/>
        </p:nvSpPr>
        <p:spPr>
          <a:xfrm>
            <a:off x="4498748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6"/>
          <p:cNvSpPr/>
          <p:nvPr/>
        </p:nvSpPr>
        <p:spPr>
          <a:xfrm>
            <a:off x="4498748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6"/>
          <p:cNvSpPr/>
          <p:nvPr/>
        </p:nvSpPr>
        <p:spPr>
          <a:xfrm>
            <a:off x="4654323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6"/>
          <p:cNvSpPr/>
          <p:nvPr/>
        </p:nvSpPr>
        <p:spPr>
          <a:xfrm>
            <a:off x="4654323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6"/>
          <p:cNvSpPr/>
          <p:nvPr/>
        </p:nvSpPr>
        <p:spPr>
          <a:xfrm>
            <a:off x="4725761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6"/>
          <p:cNvSpPr/>
          <p:nvPr/>
        </p:nvSpPr>
        <p:spPr>
          <a:xfrm>
            <a:off x="4725761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6"/>
          <p:cNvSpPr/>
          <p:nvPr/>
        </p:nvSpPr>
        <p:spPr>
          <a:xfrm>
            <a:off x="4690836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6"/>
          <p:cNvSpPr/>
          <p:nvPr/>
        </p:nvSpPr>
        <p:spPr>
          <a:xfrm>
            <a:off x="4690836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6"/>
          <p:cNvSpPr/>
          <p:nvPr/>
        </p:nvSpPr>
        <p:spPr>
          <a:xfrm>
            <a:off x="4687661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6"/>
          <p:cNvSpPr/>
          <p:nvPr/>
        </p:nvSpPr>
        <p:spPr>
          <a:xfrm>
            <a:off x="4687661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6"/>
          <p:cNvSpPr/>
          <p:nvPr/>
        </p:nvSpPr>
        <p:spPr>
          <a:xfrm>
            <a:off x="6016398" y="6070374"/>
            <a:ext cx="798513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6"/>
          <p:cNvSpPr/>
          <p:nvPr/>
        </p:nvSpPr>
        <p:spPr>
          <a:xfrm>
            <a:off x="6016398" y="6070374"/>
            <a:ext cx="798513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6"/>
          <p:cNvSpPr/>
          <p:nvPr/>
        </p:nvSpPr>
        <p:spPr>
          <a:xfrm>
            <a:off x="5911623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6"/>
          <p:cNvSpPr/>
          <p:nvPr/>
        </p:nvSpPr>
        <p:spPr>
          <a:xfrm>
            <a:off x="5911623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6"/>
          <p:cNvSpPr/>
          <p:nvPr/>
        </p:nvSpPr>
        <p:spPr>
          <a:xfrm>
            <a:off x="6029098" y="6070374"/>
            <a:ext cx="785813" cy="693737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6"/>
          <p:cNvSpPr/>
          <p:nvPr/>
        </p:nvSpPr>
        <p:spPr>
          <a:xfrm>
            <a:off x="6029098" y="6070374"/>
            <a:ext cx="785813" cy="693737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6"/>
          <p:cNvSpPr/>
          <p:nvPr/>
        </p:nvSpPr>
        <p:spPr>
          <a:xfrm>
            <a:off x="5470298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6"/>
          <p:cNvSpPr/>
          <p:nvPr/>
        </p:nvSpPr>
        <p:spPr>
          <a:xfrm>
            <a:off x="5470298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6"/>
          <p:cNvSpPr/>
          <p:nvPr/>
        </p:nvSpPr>
        <p:spPr>
          <a:xfrm>
            <a:off x="5465536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6"/>
          <p:cNvSpPr/>
          <p:nvPr/>
        </p:nvSpPr>
        <p:spPr>
          <a:xfrm>
            <a:off x="5465536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6"/>
          <p:cNvSpPr/>
          <p:nvPr/>
        </p:nvSpPr>
        <p:spPr>
          <a:xfrm>
            <a:off x="5489348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6"/>
          <p:cNvSpPr/>
          <p:nvPr/>
        </p:nvSpPr>
        <p:spPr>
          <a:xfrm>
            <a:off x="5489348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6"/>
          <p:cNvSpPr/>
          <p:nvPr/>
        </p:nvSpPr>
        <p:spPr>
          <a:xfrm>
            <a:off x="5459186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"/>
          <p:cNvSpPr/>
          <p:nvPr/>
        </p:nvSpPr>
        <p:spPr>
          <a:xfrm>
            <a:off x="5459186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"/>
          <p:cNvSpPr/>
          <p:nvPr/>
        </p:nvSpPr>
        <p:spPr>
          <a:xfrm>
            <a:off x="4800373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6"/>
          <p:cNvSpPr/>
          <p:nvPr/>
        </p:nvSpPr>
        <p:spPr>
          <a:xfrm>
            <a:off x="4800373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6"/>
          <p:cNvSpPr/>
          <p:nvPr/>
        </p:nvSpPr>
        <p:spPr>
          <a:xfrm>
            <a:off x="4938486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6"/>
          <p:cNvSpPr/>
          <p:nvPr/>
        </p:nvSpPr>
        <p:spPr>
          <a:xfrm>
            <a:off x="4938486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6"/>
          <p:cNvSpPr/>
          <p:nvPr/>
        </p:nvSpPr>
        <p:spPr>
          <a:xfrm>
            <a:off x="5008336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"/>
          <p:cNvSpPr/>
          <p:nvPr/>
        </p:nvSpPr>
        <p:spPr>
          <a:xfrm>
            <a:off x="5008336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"/>
          <p:cNvSpPr/>
          <p:nvPr/>
        </p:nvSpPr>
        <p:spPr>
          <a:xfrm>
            <a:off x="5417911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"/>
          <p:cNvSpPr/>
          <p:nvPr/>
        </p:nvSpPr>
        <p:spPr>
          <a:xfrm>
            <a:off x="5417911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"/>
          <p:cNvSpPr/>
          <p:nvPr/>
        </p:nvSpPr>
        <p:spPr>
          <a:xfrm>
            <a:off x="6764111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6"/>
          <p:cNvSpPr/>
          <p:nvPr/>
        </p:nvSpPr>
        <p:spPr>
          <a:xfrm>
            <a:off x="6764111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6"/>
          <p:cNvSpPr/>
          <p:nvPr/>
        </p:nvSpPr>
        <p:spPr>
          <a:xfrm>
            <a:off x="7108598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6"/>
          <p:cNvSpPr/>
          <p:nvPr/>
        </p:nvSpPr>
        <p:spPr>
          <a:xfrm>
            <a:off x="7108598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6"/>
          <p:cNvSpPr/>
          <p:nvPr/>
        </p:nvSpPr>
        <p:spPr>
          <a:xfrm>
            <a:off x="7570561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"/>
          <p:cNvSpPr/>
          <p:nvPr/>
        </p:nvSpPr>
        <p:spPr>
          <a:xfrm>
            <a:off x="7570561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"/>
          <p:cNvSpPr/>
          <p:nvPr/>
        </p:nvSpPr>
        <p:spPr>
          <a:xfrm>
            <a:off x="7430861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"/>
          <p:cNvSpPr/>
          <p:nvPr/>
        </p:nvSpPr>
        <p:spPr>
          <a:xfrm>
            <a:off x="7430861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6"/>
          <p:cNvSpPr/>
          <p:nvPr/>
        </p:nvSpPr>
        <p:spPr>
          <a:xfrm>
            <a:off x="7921398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6"/>
          <p:cNvSpPr/>
          <p:nvPr/>
        </p:nvSpPr>
        <p:spPr>
          <a:xfrm>
            <a:off x="7921398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"/>
          <p:cNvSpPr/>
          <p:nvPr/>
        </p:nvSpPr>
        <p:spPr>
          <a:xfrm>
            <a:off x="1906361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6"/>
          <p:cNvSpPr/>
          <p:nvPr/>
        </p:nvSpPr>
        <p:spPr>
          <a:xfrm>
            <a:off x="1906361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6"/>
          <p:cNvSpPr/>
          <p:nvPr/>
        </p:nvSpPr>
        <p:spPr>
          <a:xfrm>
            <a:off x="1874611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6"/>
          <p:cNvSpPr/>
          <p:nvPr/>
        </p:nvSpPr>
        <p:spPr>
          <a:xfrm>
            <a:off x="1874611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6"/>
          <p:cNvSpPr/>
          <p:nvPr/>
        </p:nvSpPr>
        <p:spPr>
          <a:xfrm>
            <a:off x="1834923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6"/>
          <p:cNvSpPr/>
          <p:nvPr/>
        </p:nvSpPr>
        <p:spPr>
          <a:xfrm>
            <a:off x="1834923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6"/>
          <p:cNvSpPr/>
          <p:nvPr/>
        </p:nvSpPr>
        <p:spPr>
          <a:xfrm>
            <a:off x="779236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"/>
          <p:cNvSpPr/>
          <p:nvPr/>
        </p:nvSpPr>
        <p:spPr>
          <a:xfrm>
            <a:off x="779236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"/>
          <p:cNvSpPr/>
          <p:nvPr/>
        </p:nvSpPr>
        <p:spPr>
          <a:xfrm>
            <a:off x="1061811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"/>
          <p:cNvSpPr/>
          <p:nvPr/>
        </p:nvSpPr>
        <p:spPr>
          <a:xfrm>
            <a:off x="1061811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6"/>
          <p:cNvSpPr/>
          <p:nvPr/>
        </p:nvSpPr>
        <p:spPr>
          <a:xfrm>
            <a:off x="561748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6"/>
          <p:cNvSpPr/>
          <p:nvPr/>
        </p:nvSpPr>
        <p:spPr>
          <a:xfrm>
            <a:off x="561748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6"/>
          <p:cNvSpPr/>
          <p:nvPr/>
        </p:nvSpPr>
        <p:spPr>
          <a:xfrm>
            <a:off x="610961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6"/>
          <p:cNvSpPr/>
          <p:nvPr/>
        </p:nvSpPr>
        <p:spPr>
          <a:xfrm>
            <a:off x="610961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6"/>
          <p:cNvSpPr/>
          <p:nvPr/>
        </p:nvSpPr>
        <p:spPr>
          <a:xfrm>
            <a:off x="442686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6"/>
          <p:cNvSpPr/>
          <p:nvPr/>
        </p:nvSpPr>
        <p:spPr>
          <a:xfrm>
            <a:off x="442686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6"/>
          <p:cNvSpPr/>
          <p:nvPr/>
        </p:nvSpPr>
        <p:spPr>
          <a:xfrm>
            <a:off x="604611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6"/>
          <p:cNvSpPr/>
          <p:nvPr/>
        </p:nvSpPr>
        <p:spPr>
          <a:xfrm>
            <a:off x="604611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6"/>
          <p:cNvSpPr/>
          <p:nvPr/>
        </p:nvSpPr>
        <p:spPr>
          <a:xfrm>
            <a:off x="617311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6"/>
          <p:cNvSpPr/>
          <p:nvPr/>
        </p:nvSpPr>
        <p:spPr>
          <a:xfrm>
            <a:off x="617311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6"/>
          <p:cNvSpPr/>
          <p:nvPr/>
        </p:nvSpPr>
        <p:spPr>
          <a:xfrm>
            <a:off x="617311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6"/>
          <p:cNvSpPr/>
          <p:nvPr/>
        </p:nvSpPr>
        <p:spPr>
          <a:xfrm>
            <a:off x="617311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6"/>
          <p:cNvSpPr/>
          <p:nvPr/>
        </p:nvSpPr>
        <p:spPr>
          <a:xfrm>
            <a:off x="352198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6"/>
          <p:cNvSpPr/>
          <p:nvPr/>
        </p:nvSpPr>
        <p:spPr>
          <a:xfrm>
            <a:off x="352198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6"/>
          <p:cNvSpPr/>
          <p:nvPr/>
        </p:nvSpPr>
        <p:spPr>
          <a:xfrm>
            <a:off x="598261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6"/>
          <p:cNvSpPr/>
          <p:nvPr/>
        </p:nvSpPr>
        <p:spPr>
          <a:xfrm>
            <a:off x="598261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6"/>
          <p:cNvSpPr/>
          <p:nvPr/>
        </p:nvSpPr>
        <p:spPr>
          <a:xfrm>
            <a:off x="115661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6"/>
          <p:cNvSpPr/>
          <p:nvPr/>
        </p:nvSpPr>
        <p:spPr>
          <a:xfrm>
            <a:off x="115661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6"/>
          <p:cNvSpPr/>
          <p:nvPr/>
        </p:nvSpPr>
        <p:spPr>
          <a:xfrm>
            <a:off x="175986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6"/>
          <p:cNvSpPr/>
          <p:nvPr/>
        </p:nvSpPr>
        <p:spPr>
          <a:xfrm>
            <a:off x="175986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6"/>
          <p:cNvSpPr/>
          <p:nvPr/>
        </p:nvSpPr>
        <p:spPr>
          <a:xfrm>
            <a:off x="-22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6"/>
          <p:cNvSpPr/>
          <p:nvPr/>
        </p:nvSpPr>
        <p:spPr>
          <a:xfrm>
            <a:off x="-22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6"/>
          <p:cNvSpPr txBox="1"/>
          <p:nvPr>
            <p:ph type="ctrTitle"/>
          </p:nvPr>
        </p:nvSpPr>
        <p:spPr>
          <a:xfrm>
            <a:off x="3179536" y="1005229"/>
            <a:ext cx="5426076" cy="16215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6"/>
          <p:cNvSpPr txBox="1"/>
          <p:nvPr>
            <p:ph idx="1" type="body"/>
          </p:nvPr>
        </p:nvSpPr>
        <p:spPr>
          <a:xfrm>
            <a:off x="3179536" y="3311465"/>
            <a:ext cx="5426076" cy="3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4" name="Google Shape;1274;p6"/>
          <p:cNvSpPr txBox="1"/>
          <p:nvPr>
            <p:ph idx="2" type="body"/>
          </p:nvPr>
        </p:nvSpPr>
        <p:spPr>
          <a:xfrm>
            <a:off x="3179537" y="3015194"/>
            <a:ext cx="5426076" cy="296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7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7" name="Google Shape;1277;p7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7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79" name="Google Shape;1279;p7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7"/>
          <p:cNvSpPr txBox="1"/>
          <p:nvPr>
            <p:ph idx="1" type="body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"/>
          <p:cNvSpPr/>
          <p:nvPr/>
        </p:nvSpPr>
        <p:spPr>
          <a:xfrm>
            <a:off x="8636001" y="2500313"/>
            <a:ext cx="352425" cy="425450"/>
          </a:xfrm>
          <a:custGeom>
            <a:rect b="b" l="l" r="r" t="t"/>
            <a:pathLst>
              <a:path extrusionOk="0" h="268" w="222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9"/>
          <p:cNvSpPr/>
          <p:nvPr/>
        </p:nvSpPr>
        <p:spPr>
          <a:xfrm>
            <a:off x="8636001" y="2500313"/>
            <a:ext cx="352425" cy="425450"/>
          </a:xfrm>
          <a:custGeom>
            <a:rect b="b" l="l" r="r" t="t"/>
            <a:pathLst>
              <a:path extrusionOk="0" h="268" w="222">
                <a:moveTo>
                  <a:pt x="29" y="0"/>
                </a:moveTo>
                <a:lnTo>
                  <a:pt x="0" y="199"/>
                </a:lnTo>
                <a:lnTo>
                  <a:pt x="222" y="26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9"/>
          <p:cNvSpPr/>
          <p:nvPr/>
        </p:nvSpPr>
        <p:spPr>
          <a:xfrm>
            <a:off x="1293813" y="2203450"/>
            <a:ext cx="619125" cy="549275"/>
          </a:xfrm>
          <a:custGeom>
            <a:rect b="b" l="l" r="r" t="t"/>
            <a:pathLst>
              <a:path extrusionOk="0" h="346" w="39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9"/>
          <p:cNvSpPr/>
          <p:nvPr/>
        </p:nvSpPr>
        <p:spPr>
          <a:xfrm>
            <a:off x="1293813" y="2203450"/>
            <a:ext cx="619125" cy="549275"/>
          </a:xfrm>
          <a:custGeom>
            <a:rect b="b" l="l" r="r" t="t"/>
            <a:pathLst>
              <a:path extrusionOk="0" h="346" w="390">
                <a:moveTo>
                  <a:pt x="390" y="0"/>
                </a:moveTo>
                <a:lnTo>
                  <a:pt x="0" y="179"/>
                </a:lnTo>
                <a:lnTo>
                  <a:pt x="195" y="346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9"/>
          <p:cNvSpPr/>
          <p:nvPr/>
        </p:nvSpPr>
        <p:spPr>
          <a:xfrm>
            <a:off x="7273926" y="3038475"/>
            <a:ext cx="622300" cy="550863"/>
          </a:xfrm>
          <a:custGeom>
            <a:rect b="b" l="l" r="r" t="t"/>
            <a:pathLst>
              <a:path extrusionOk="0" h="347" w="392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  <a:close/>
              </a:path>
            </a:pathLst>
          </a:custGeom>
          <a:solidFill>
            <a:srgbClr val="F3FB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9"/>
          <p:cNvSpPr/>
          <p:nvPr/>
        </p:nvSpPr>
        <p:spPr>
          <a:xfrm>
            <a:off x="7273926" y="3038475"/>
            <a:ext cx="622300" cy="550863"/>
          </a:xfrm>
          <a:custGeom>
            <a:rect b="b" l="l" r="r" t="t"/>
            <a:pathLst>
              <a:path extrusionOk="0" h="347" w="392">
                <a:moveTo>
                  <a:pt x="392" y="0"/>
                </a:moveTo>
                <a:lnTo>
                  <a:pt x="0" y="178"/>
                </a:lnTo>
                <a:lnTo>
                  <a:pt x="196" y="347"/>
                </a:lnTo>
                <a:lnTo>
                  <a:pt x="39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9"/>
          <p:cNvSpPr/>
          <p:nvPr/>
        </p:nvSpPr>
        <p:spPr>
          <a:xfrm>
            <a:off x="882651" y="4710113"/>
            <a:ext cx="620713" cy="560388"/>
          </a:xfrm>
          <a:custGeom>
            <a:rect b="b" l="l" r="r" t="t"/>
            <a:pathLst>
              <a:path extrusionOk="0" h="353" w="391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  <a:close/>
              </a:path>
            </a:pathLst>
          </a:custGeom>
          <a:solidFill>
            <a:srgbClr val="F4FC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9"/>
          <p:cNvSpPr/>
          <p:nvPr/>
        </p:nvSpPr>
        <p:spPr>
          <a:xfrm>
            <a:off x="882651" y="4710113"/>
            <a:ext cx="620713" cy="560388"/>
          </a:xfrm>
          <a:custGeom>
            <a:rect b="b" l="l" r="r" t="t"/>
            <a:pathLst>
              <a:path extrusionOk="0" h="353" w="391">
                <a:moveTo>
                  <a:pt x="33" y="0"/>
                </a:moveTo>
                <a:lnTo>
                  <a:pt x="0" y="353"/>
                </a:lnTo>
                <a:lnTo>
                  <a:pt x="391" y="17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9"/>
          <p:cNvSpPr/>
          <p:nvPr/>
        </p:nvSpPr>
        <p:spPr>
          <a:xfrm>
            <a:off x="9043988" y="5410200"/>
            <a:ext cx="298450" cy="561975"/>
          </a:xfrm>
          <a:custGeom>
            <a:rect b="b" l="l" r="r" t="t"/>
            <a:pathLst>
              <a:path extrusionOk="0" h="354" w="188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  <a:close/>
              </a:path>
            </a:pathLst>
          </a:custGeom>
          <a:solidFill>
            <a:srgbClr val="D8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9"/>
          <p:cNvSpPr/>
          <p:nvPr/>
        </p:nvSpPr>
        <p:spPr>
          <a:xfrm>
            <a:off x="9043988" y="5410200"/>
            <a:ext cx="298450" cy="561975"/>
          </a:xfrm>
          <a:custGeom>
            <a:rect b="b" l="l" r="r" t="t"/>
            <a:pathLst>
              <a:path extrusionOk="0" h="354" w="188">
                <a:moveTo>
                  <a:pt x="188" y="0"/>
                </a:moveTo>
                <a:lnTo>
                  <a:pt x="0" y="179"/>
                </a:lnTo>
                <a:lnTo>
                  <a:pt x="155" y="354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9"/>
          <p:cNvSpPr/>
          <p:nvPr/>
        </p:nvSpPr>
        <p:spPr>
          <a:xfrm>
            <a:off x="3835401" y="2657475"/>
            <a:ext cx="604838" cy="277813"/>
          </a:xfrm>
          <a:custGeom>
            <a:rect b="b" l="l" r="r" t="t"/>
            <a:pathLst>
              <a:path extrusionOk="0" h="175" w="381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  <a:close/>
              </a:path>
            </a:pathLst>
          </a:custGeom>
          <a:solidFill>
            <a:srgbClr val="D6F3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9"/>
          <p:cNvSpPr/>
          <p:nvPr/>
        </p:nvSpPr>
        <p:spPr>
          <a:xfrm>
            <a:off x="3835401" y="2657475"/>
            <a:ext cx="604838" cy="277813"/>
          </a:xfrm>
          <a:custGeom>
            <a:rect b="b" l="l" r="r" t="t"/>
            <a:pathLst>
              <a:path extrusionOk="0" h="175" w="381">
                <a:moveTo>
                  <a:pt x="226" y="0"/>
                </a:moveTo>
                <a:lnTo>
                  <a:pt x="0" y="78"/>
                </a:lnTo>
                <a:lnTo>
                  <a:pt x="381" y="175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9"/>
          <p:cNvSpPr/>
          <p:nvPr/>
        </p:nvSpPr>
        <p:spPr>
          <a:xfrm>
            <a:off x="4738688" y="4262438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9"/>
          <p:cNvSpPr/>
          <p:nvPr/>
        </p:nvSpPr>
        <p:spPr>
          <a:xfrm>
            <a:off x="4738688" y="4262438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9"/>
          <p:cNvSpPr/>
          <p:nvPr/>
        </p:nvSpPr>
        <p:spPr>
          <a:xfrm>
            <a:off x="5610226" y="3165475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9"/>
          <p:cNvSpPr/>
          <p:nvPr/>
        </p:nvSpPr>
        <p:spPr>
          <a:xfrm>
            <a:off x="5610226" y="3165475"/>
            <a:ext cx="631825" cy="477838"/>
          </a:xfrm>
          <a:custGeom>
            <a:rect b="b" l="l" r="r" t="t"/>
            <a:pathLst>
              <a:path extrusionOk="0" h="301" w="398">
                <a:moveTo>
                  <a:pt x="0" y="0"/>
                </a:moveTo>
                <a:lnTo>
                  <a:pt x="107" y="301"/>
                </a:lnTo>
                <a:lnTo>
                  <a:pt x="398" y="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9"/>
          <p:cNvSpPr/>
          <p:nvPr/>
        </p:nvSpPr>
        <p:spPr>
          <a:xfrm>
            <a:off x="9302751" y="4678363"/>
            <a:ext cx="646113" cy="520700"/>
          </a:xfrm>
          <a:custGeom>
            <a:rect b="b" l="l" r="r" t="t"/>
            <a:pathLst>
              <a:path extrusionOk="0" h="328" w="407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  <a:close/>
              </a:path>
            </a:pathLst>
          </a:custGeom>
          <a:solidFill>
            <a:srgbClr val="E6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9"/>
          <p:cNvSpPr/>
          <p:nvPr/>
        </p:nvSpPr>
        <p:spPr>
          <a:xfrm>
            <a:off x="9302751" y="4678363"/>
            <a:ext cx="646113" cy="520700"/>
          </a:xfrm>
          <a:custGeom>
            <a:rect b="b" l="l" r="r" t="t"/>
            <a:pathLst>
              <a:path extrusionOk="0" h="328" w="407">
                <a:moveTo>
                  <a:pt x="407" y="0"/>
                </a:moveTo>
                <a:lnTo>
                  <a:pt x="0" y="262"/>
                </a:lnTo>
                <a:lnTo>
                  <a:pt x="272" y="328"/>
                </a:lnTo>
                <a:lnTo>
                  <a:pt x="4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9"/>
          <p:cNvSpPr/>
          <p:nvPr/>
        </p:nvSpPr>
        <p:spPr>
          <a:xfrm>
            <a:off x="7421563" y="4029075"/>
            <a:ext cx="2525713" cy="1752600"/>
          </a:xfrm>
          <a:custGeom>
            <a:rect b="b" l="l" r="r" t="t"/>
            <a:pathLst>
              <a:path extrusionOk="0" h="1104" w="1591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  <a:close/>
              </a:path>
            </a:pathLst>
          </a:custGeom>
          <a:solidFill>
            <a:srgbClr val="C3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9"/>
          <p:cNvSpPr/>
          <p:nvPr/>
        </p:nvSpPr>
        <p:spPr>
          <a:xfrm>
            <a:off x="7421563" y="4029075"/>
            <a:ext cx="2525713" cy="1752600"/>
          </a:xfrm>
          <a:custGeom>
            <a:rect b="b" l="l" r="r" t="t"/>
            <a:pathLst>
              <a:path extrusionOk="0" h="1104" w="1591">
                <a:moveTo>
                  <a:pt x="1591" y="0"/>
                </a:moveTo>
                <a:lnTo>
                  <a:pt x="209" y="269"/>
                </a:lnTo>
                <a:lnTo>
                  <a:pt x="316" y="722"/>
                </a:lnTo>
                <a:lnTo>
                  <a:pt x="0" y="526"/>
                </a:lnTo>
                <a:lnTo>
                  <a:pt x="3" y="1104"/>
                </a:lnTo>
                <a:lnTo>
                  <a:pt x="159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9"/>
          <p:cNvSpPr/>
          <p:nvPr/>
        </p:nvSpPr>
        <p:spPr>
          <a:xfrm>
            <a:off x="3662363" y="4897438"/>
            <a:ext cx="552450" cy="355600"/>
          </a:xfrm>
          <a:custGeom>
            <a:rect b="b" l="l" r="r" t="t"/>
            <a:pathLst>
              <a:path extrusionOk="0" h="224" w="348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9"/>
          <p:cNvSpPr/>
          <p:nvPr/>
        </p:nvSpPr>
        <p:spPr>
          <a:xfrm>
            <a:off x="3662363" y="4897438"/>
            <a:ext cx="552450" cy="355600"/>
          </a:xfrm>
          <a:custGeom>
            <a:rect b="b" l="l" r="r" t="t"/>
            <a:pathLst>
              <a:path extrusionOk="0" h="224" w="348">
                <a:moveTo>
                  <a:pt x="0" y="0"/>
                </a:moveTo>
                <a:lnTo>
                  <a:pt x="94" y="224"/>
                </a:lnTo>
                <a:lnTo>
                  <a:pt x="348" y="4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9"/>
          <p:cNvSpPr/>
          <p:nvPr/>
        </p:nvSpPr>
        <p:spPr>
          <a:xfrm>
            <a:off x="1119188" y="5232400"/>
            <a:ext cx="550863" cy="354013"/>
          </a:xfrm>
          <a:custGeom>
            <a:rect b="b" l="l" r="r" t="t"/>
            <a:pathLst>
              <a:path extrusionOk="0" h="223" w="347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  <a:close/>
              </a:path>
            </a:pathLst>
          </a:custGeom>
          <a:solidFill>
            <a:srgbClr val="ABE6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9"/>
          <p:cNvSpPr/>
          <p:nvPr/>
        </p:nvSpPr>
        <p:spPr>
          <a:xfrm>
            <a:off x="1119188" y="5232400"/>
            <a:ext cx="550863" cy="354013"/>
          </a:xfrm>
          <a:custGeom>
            <a:rect b="b" l="l" r="r" t="t"/>
            <a:pathLst>
              <a:path extrusionOk="0" h="223" w="347">
                <a:moveTo>
                  <a:pt x="0" y="0"/>
                </a:moveTo>
                <a:lnTo>
                  <a:pt x="93" y="223"/>
                </a:lnTo>
                <a:lnTo>
                  <a:pt x="347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9"/>
          <p:cNvSpPr/>
          <p:nvPr/>
        </p:nvSpPr>
        <p:spPr>
          <a:xfrm>
            <a:off x="239713" y="3433763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9"/>
          <p:cNvSpPr/>
          <p:nvPr/>
        </p:nvSpPr>
        <p:spPr>
          <a:xfrm>
            <a:off x="239713" y="3433763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9"/>
          <p:cNvSpPr/>
          <p:nvPr/>
        </p:nvSpPr>
        <p:spPr>
          <a:xfrm>
            <a:off x="3063876" y="4756150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  <a:close/>
              </a:path>
            </a:pathLst>
          </a:custGeom>
          <a:solidFill>
            <a:srgbClr val="D4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9"/>
          <p:cNvSpPr/>
          <p:nvPr/>
        </p:nvSpPr>
        <p:spPr>
          <a:xfrm>
            <a:off x="3063876" y="4756150"/>
            <a:ext cx="493713" cy="641350"/>
          </a:xfrm>
          <a:custGeom>
            <a:rect b="b" l="l" r="r" t="t"/>
            <a:pathLst>
              <a:path extrusionOk="0" h="404" w="311">
                <a:moveTo>
                  <a:pt x="153" y="0"/>
                </a:moveTo>
                <a:lnTo>
                  <a:pt x="0" y="404"/>
                </a:lnTo>
                <a:lnTo>
                  <a:pt x="311" y="327"/>
                </a:lnTo>
                <a:lnTo>
                  <a:pt x="1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9"/>
          <p:cNvSpPr/>
          <p:nvPr/>
        </p:nvSpPr>
        <p:spPr>
          <a:xfrm>
            <a:off x="885826" y="2976563"/>
            <a:ext cx="1217612" cy="1722438"/>
          </a:xfrm>
          <a:custGeom>
            <a:rect b="b" l="l" r="r" t="t"/>
            <a:pathLst>
              <a:path extrusionOk="0" h="1085" w="767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9"/>
          <p:cNvSpPr/>
          <p:nvPr/>
        </p:nvSpPr>
        <p:spPr>
          <a:xfrm>
            <a:off x="885826" y="2976563"/>
            <a:ext cx="1217612" cy="1722438"/>
          </a:xfrm>
          <a:custGeom>
            <a:rect b="b" l="l" r="r" t="t"/>
            <a:pathLst>
              <a:path extrusionOk="0" h="1085" w="767">
                <a:moveTo>
                  <a:pt x="767" y="0"/>
                </a:moveTo>
                <a:lnTo>
                  <a:pt x="0" y="582"/>
                </a:lnTo>
                <a:lnTo>
                  <a:pt x="619" y="108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9"/>
          <p:cNvSpPr/>
          <p:nvPr/>
        </p:nvSpPr>
        <p:spPr>
          <a:xfrm>
            <a:off x="6438901" y="3689350"/>
            <a:ext cx="1314450" cy="1174750"/>
          </a:xfrm>
          <a:custGeom>
            <a:rect b="b" l="l" r="r" t="t"/>
            <a:pathLst>
              <a:path extrusionOk="0" h="740" w="828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  <a:close/>
              </a:path>
            </a:pathLst>
          </a:custGeom>
          <a:solidFill>
            <a:srgbClr val="D7F3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9"/>
          <p:cNvSpPr/>
          <p:nvPr/>
        </p:nvSpPr>
        <p:spPr>
          <a:xfrm>
            <a:off x="6438901" y="3689350"/>
            <a:ext cx="1314450" cy="1174750"/>
          </a:xfrm>
          <a:custGeom>
            <a:rect b="b" l="l" r="r" t="t"/>
            <a:pathLst>
              <a:path extrusionOk="0" h="740" w="828">
                <a:moveTo>
                  <a:pt x="713" y="0"/>
                </a:moveTo>
                <a:lnTo>
                  <a:pt x="0" y="358"/>
                </a:lnTo>
                <a:lnTo>
                  <a:pt x="619" y="740"/>
                </a:lnTo>
                <a:lnTo>
                  <a:pt x="617" y="524"/>
                </a:lnTo>
                <a:lnTo>
                  <a:pt x="828" y="483"/>
                </a:lnTo>
                <a:lnTo>
                  <a:pt x="71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9"/>
          <p:cNvSpPr/>
          <p:nvPr/>
        </p:nvSpPr>
        <p:spPr>
          <a:xfrm>
            <a:off x="7418388" y="4456113"/>
            <a:ext cx="504825" cy="719138"/>
          </a:xfrm>
          <a:custGeom>
            <a:rect b="b" l="l" r="r" t="t"/>
            <a:pathLst>
              <a:path extrusionOk="0" h="453" w="318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  <a:close/>
              </a:path>
            </a:pathLst>
          </a:custGeom>
          <a:solidFill>
            <a:srgbClr val="A6E2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9"/>
          <p:cNvSpPr/>
          <p:nvPr/>
        </p:nvSpPr>
        <p:spPr>
          <a:xfrm>
            <a:off x="7418388" y="4456113"/>
            <a:ext cx="504825" cy="719138"/>
          </a:xfrm>
          <a:custGeom>
            <a:rect b="b" l="l" r="r" t="t"/>
            <a:pathLst>
              <a:path extrusionOk="0" h="453" w="318">
                <a:moveTo>
                  <a:pt x="211" y="0"/>
                </a:moveTo>
                <a:lnTo>
                  <a:pt x="0" y="41"/>
                </a:lnTo>
                <a:lnTo>
                  <a:pt x="2" y="257"/>
                </a:lnTo>
                <a:lnTo>
                  <a:pt x="318" y="453"/>
                </a:lnTo>
                <a:lnTo>
                  <a:pt x="21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9"/>
          <p:cNvSpPr/>
          <p:nvPr/>
        </p:nvSpPr>
        <p:spPr>
          <a:xfrm>
            <a:off x="1844358" y="3833813"/>
            <a:ext cx="693738" cy="2455863"/>
          </a:xfrm>
          <a:custGeom>
            <a:rect b="b" l="l" r="r" t="t"/>
            <a:pathLst>
              <a:path extrusionOk="0" h="1547" w="437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  <a:close/>
              </a:path>
            </a:pathLst>
          </a:custGeom>
          <a:solidFill>
            <a:srgbClr val="73B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9"/>
          <p:cNvSpPr/>
          <p:nvPr/>
        </p:nvSpPr>
        <p:spPr>
          <a:xfrm>
            <a:off x="1836738" y="3833813"/>
            <a:ext cx="693738" cy="2455863"/>
          </a:xfrm>
          <a:custGeom>
            <a:rect b="b" l="l" r="r" t="t"/>
            <a:pathLst>
              <a:path extrusionOk="0" h="1547" w="437">
                <a:moveTo>
                  <a:pt x="437" y="0"/>
                </a:moveTo>
                <a:lnTo>
                  <a:pt x="0" y="1398"/>
                </a:lnTo>
                <a:lnTo>
                  <a:pt x="192" y="1515"/>
                </a:lnTo>
                <a:lnTo>
                  <a:pt x="301" y="1547"/>
                </a:lnTo>
                <a:lnTo>
                  <a:pt x="396" y="1200"/>
                </a:lnTo>
                <a:lnTo>
                  <a:pt x="43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9"/>
          <p:cNvSpPr/>
          <p:nvPr/>
        </p:nvSpPr>
        <p:spPr>
          <a:xfrm>
            <a:off x="2141538" y="6238875"/>
            <a:ext cx="173038" cy="98425"/>
          </a:xfrm>
          <a:custGeom>
            <a:rect b="b" l="l" r="r" t="t"/>
            <a:pathLst>
              <a:path extrusionOk="0" h="62" w="109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9"/>
          <p:cNvSpPr/>
          <p:nvPr/>
        </p:nvSpPr>
        <p:spPr>
          <a:xfrm>
            <a:off x="2141538" y="6238875"/>
            <a:ext cx="173038" cy="98425"/>
          </a:xfrm>
          <a:custGeom>
            <a:rect b="b" l="l" r="r" t="t"/>
            <a:pathLst>
              <a:path extrusionOk="0" h="62" w="109">
                <a:moveTo>
                  <a:pt x="0" y="0"/>
                </a:moveTo>
                <a:lnTo>
                  <a:pt x="100" y="62"/>
                </a:lnTo>
                <a:lnTo>
                  <a:pt x="109" y="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9"/>
          <p:cNvSpPr/>
          <p:nvPr/>
        </p:nvSpPr>
        <p:spPr>
          <a:xfrm>
            <a:off x="387351" y="5225733"/>
            <a:ext cx="1152525" cy="1003300"/>
          </a:xfrm>
          <a:custGeom>
            <a:rect b="b" l="l" r="r" t="t"/>
            <a:pathLst>
              <a:path extrusionOk="0" h="632" w="726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9"/>
          <p:cNvSpPr/>
          <p:nvPr/>
        </p:nvSpPr>
        <p:spPr>
          <a:xfrm>
            <a:off x="387351" y="5218113"/>
            <a:ext cx="1152525" cy="1003300"/>
          </a:xfrm>
          <a:custGeom>
            <a:rect b="b" l="l" r="r" t="t"/>
            <a:pathLst>
              <a:path extrusionOk="0" h="632" w="726">
                <a:moveTo>
                  <a:pt x="0" y="0"/>
                </a:moveTo>
                <a:lnTo>
                  <a:pt x="0" y="0"/>
                </a:lnTo>
                <a:lnTo>
                  <a:pt x="538" y="632"/>
                </a:lnTo>
                <a:lnTo>
                  <a:pt x="726" y="4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9"/>
          <p:cNvSpPr/>
          <p:nvPr/>
        </p:nvSpPr>
        <p:spPr>
          <a:xfrm>
            <a:off x="387351" y="5218113"/>
            <a:ext cx="854075" cy="1336675"/>
          </a:xfrm>
          <a:custGeom>
            <a:rect b="b" l="l" r="r" t="t"/>
            <a:pathLst>
              <a:path extrusionOk="0" h="842" w="538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  <a:close/>
              </a:path>
            </a:pathLst>
          </a:custGeom>
          <a:solidFill>
            <a:srgbClr val="81B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9"/>
          <p:cNvSpPr/>
          <p:nvPr/>
        </p:nvSpPr>
        <p:spPr>
          <a:xfrm>
            <a:off x="387351" y="5218113"/>
            <a:ext cx="854075" cy="1336675"/>
          </a:xfrm>
          <a:custGeom>
            <a:rect b="b" l="l" r="r" t="t"/>
            <a:pathLst>
              <a:path extrusionOk="0" h="842" w="538">
                <a:moveTo>
                  <a:pt x="0" y="0"/>
                </a:moveTo>
                <a:lnTo>
                  <a:pt x="55" y="600"/>
                </a:lnTo>
                <a:lnTo>
                  <a:pt x="256" y="833"/>
                </a:lnTo>
                <a:lnTo>
                  <a:pt x="290" y="842"/>
                </a:lnTo>
                <a:lnTo>
                  <a:pt x="538" y="63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9"/>
          <p:cNvSpPr/>
          <p:nvPr/>
        </p:nvSpPr>
        <p:spPr>
          <a:xfrm>
            <a:off x="793751" y="6540500"/>
            <a:ext cx="53975" cy="34925"/>
          </a:xfrm>
          <a:custGeom>
            <a:rect b="b" l="l" r="r" t="t"/>
            <a:pathLst>
              <a:path extrusionOk="0" h="22" w="34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  <a:close/>
              </a:path>
            </a:pathLst>
          </a:custGeom>
          <a:solidFill>
            <a:srgbClr val="59B3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9"/>
          <p:cNvSpPr/>
          <p:nvPr/>
        </p:nvSpPr>
        <p:spPr>
          <a:xfrm>
            <a:off x="793751" y="6540500"/>
            <a:ext cx="53975" cy="34925"/>
          </a:xfrm>
          <a:custGeom>
            <a:rect b="b" l="l" r="r" t="t"/>
            <a:pathLst>
              <a:path extrusionOk="0" h="22" w="34">
                <a:moveTo>
                  <a:pt x="0" y="0"/>
                </a:moveTo>
                <a:lnTo>
                  <a:pt x="19" y="22"/>
                </a:lnTo>
                <a:lnTo>
                  <a:pt x="34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9"/>
          <p:cNvSpPr/>
          <p:nvPr/>
        </p:nvSpPr>
        <p:spPr>
          <a:xfrm>
            <a:off x="2465388" y="3841433"/>
            <a:ext cx="742950" cy="2436813"/>
          </a:xfrm>
          <a:custGeom>
            <a:rect b="b" l="l" r="r" t="t"/>
            <a:pathLst>
              <a:path extrusionOk="0" h="1535" w="468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9"/>
          <p:cNvSpPr/>
          <p:nvPr/>
        </p:nvSpPr>
        <p:spPr>
          <a:xfrm>
            <a:off x="2465388" y="3833813"/>
            <a:ext cx="742950" cy="2436813"/>
          </a:xfrm>
          <a:custGeom>
            <a:rect b="b" l="l" r="r" t="t"/>
            <a:pathLst>
              <a:path extrusionOk="0" h="1535" w="468">
                <a:moveTo>
                  <a:pt x="41" y="0"/>
                </a:moveTo>
                <a:lnTo>
                  <a:pt x="41" y="0"/>
                </a:lnTo>
                <a:lnTo>
                  <a:pt x="0" y="1200"/>
                </a:lnTo>
                <a:lnTo>
                  <a:pt x="52" y="1014"/>
                </a:lnTo>
                <a:lnTo>
                  <a:pt x="11" y="1535"/>
                </a:lnTo>
                <a:lnTo>
                  <a:pt x="52" y="1014"/>
                </a:lnTo>
                <a:lnTo>
                  <a:pt x="262" y="1411"/>
                </a:lnTo>
                <a:lnTo>
                  <a:pt x="312" y="1385"/>
                </a:lnTo>
                <a:lnTo>
                  <a:pt x="316" y="1494"/>
                </a:lnTo>
                <a:lnTo>
                  <a:pt x="312" y="1385"/>
                </a:lnTo>
                <a:lnTo>
                  <a:pt x="468" y="1336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9"/>
          <p:cNvSpPr/>
          <p:nvPr/>
        </p:nvSpPr>
        <p:spPr>
          <a:xfrm>
            <a:off x="3579813" y="5195888"/>
            <a:ext cx="1095375" cy="906463"/>
          </a:xfrm>
          <a:custGeom>
            <a:rect b="b" l="l" r="r" t="t"/>
            <a:pathLst>
              <a:path extrusionOk="0" h="571" w="69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  <a:close/>
              </a:path>
            </a:pathLst>
          </a:custGeom>
          <a:solidFill>
            <a:srgbClr val="78B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9"/>
          <p:cNvSpPr/>
          <p:nvPr/>
        </p:nvSpPr>
        <p:spPr>
          <a:xfrm>
            <a:off x="3579813" y="5195888"/>
            <a:ext cx="1095375" cy="906463"/>
          </a:xfrm>
          <a:custGeom>
            <a:rect b="b" l="l" r="r" t="t"/>
            <a:pathLst>
              <a:path extrusionOk="0" h="571" w="690">
                <a:moveTo>
                  <a:pt x="690" y="0"/>
                </a:moveTo>
                <a:lnTo>
                  <a:pt x="0" y="458"/>
                </a:lnTo>
                <a:lnTo>
                  <a:pt x="215" y="571"/>
                </a:lnTo>
                <a:lnTo>
                  <a:pt x="6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9"/>
          <p:cNvSpPr/>
          <p:nvPr/>
        </p:nvSpPr>
        <p:spPr>
          <a:xfrm>
            <a:off x="3921126" y="5195888"/>
            <a:ext cx="754063" cy="965200"/>
          </a:xfrm>
          <a:custGeom>
            <a:rect b="b" l="l" r="r" t="t"/>
            <a:pathLst>
              <a:path extrusionOk="0" h="608" w="475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9"/>
          <p:cNvSpPr/>
          <p:nvPr/>
        </p:nvSpPr>
        <p:spPr>
          <a:xfrm>
            <a:off x="3921126" y="5195888"/>
            <a:ext cx="754063" cy="965200"/>
          </a:xfrm>
          <a:custGeom>
            <a:rect b="b" l="l" r="r" t="t"/>
            <a:pathLst>
              <a:path extrusionOk="0" h="608" w="475">
                <a:moveTo>
                  <a:pt x="475" y="0"/>
                </a:moveTo>
                <a:lnTo>
                  <a:pt x="0" y="571"/>
                </a:lnTo>
                <a:lnTo>
                  <a:pt x="72" y="608"/>
                </a:lnTo>
                <a:lnTo>
                  <a:pt x="387" y="376"/>
                </a:lnTo>
                <a:lnTo>
                  <a:pt x="439" y="461"/>
                </a:lnTo>
                <a:lnTo>
                  <a:pt x="387" y="376"/>
                </a:lnTo>
                <a:lnTo>
                  <a:pt x="443" y="402"/>
                </a:lnTo>
                <a:lnTo>
                  <a:pt x="4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9"/>
          <p:cNvSpPr/>
          <p:nvPr/>
        </p:nvSpPr>
        <p:spPr>
          <a:xfrm>
            <a:off x="1604963" y="5911850"/>
            <a:ext cx="231775" cy="473075"/>
          </a:xfrm>
          <a:custGeom>
            <a:rect b="b" l="l" r="r" t="t"/>
            <a:pathLst>
              <a:path extrusionOk="0" h="298" w="146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  <a:close/>
              </a:path>
            </a:pathLst>
          </a:custGeom>
          <a:solidFill>
            <a:srgbClr val="68B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9"/>
          <p:cNvSpPr/>
          <p:nvPr/>
        </p:nvSpPr>
        <p:spPr>
          <a:xfrm>
            <a:off x="1604963" y="5911850"/>
            <a:ext cx="231775" cy="473075"/>
          </a:xfrm>
          <a:custGeom>
            <a:rect b="b" l="l" r="r" t="t"/>
            <a:pathLst>
              <a:path extrusionOk="0" h="298" w="146">
                <a:moveTo>
                  <a:pt x="0" y="0"/>
                </a:moveTo>
                <a:lnTo>
                  <a:pt x="28" y="79"/>
                </a:lnTo>
                <a:lnTo>
                  <a:pt x="129" y="145"/>
                </a:lnTo>
                <a:lnTo>
                  <a:pt x="106" y="298"/>
                </a:lnTo>
                <a:lnTo>
                  <a:pt x="129" y="145"/>
                </a:lnTo>
                <a:lnTo>
                  <a:pt x="146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9"/>
          <p:cNvSpPr/>
          <p:nvPr/>
        </p:nvSpPr>
        <p:spPr>
          <a:xfrm>
            <a:off x="1809751" y="6053138"/>
            <a:ext cx="331788" cy="185738"/>
          </a:xfrm>
          <a:custGeom>
            <a:rect b="b" l="l" r="r" t="t"/>
            <a:pathLst>
              <a:path extrusionOk="0" h="117" w="209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4489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9"/>
          <p:cNvSpPr/>
          <p:nvPr/>
        </p:nvSpPr>
        <p:spPr>
          <a:xfrm>
            <a:off x="1809751" y="6053138"/>
            <a:ext cx="331788" cy="185738"/>
          </a:xfrm>
          <a:custGeom>
            <a:rect b="b" l="l" r="r" t="t"/>
            <a:pathLst>
              <a:path extrusionOk="0" h="117" w="209">
                <a:moveTo>
                  <a:pt x="17" y="0"/>
                </a:moveTo>
                <a:lnTo>
                  <a:pt x="0" y="56"/>
                </a:lnTo>
                <a:lnTo>
                  <a:pt x="209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9"/>
          <p:cNvSpPr/>
          <p:nvPr/>
        </p:nvSpPr>
        <p:spPr>
          <a:xfrm>
            <a:off x="1773238" y="6142038"/>
            <a:ext cx="527050" cy="468313"/>
          </a:xfrm>
          <a:custGeom>
            <a:rect b="b" l="l" r="r" t="t"/>
            <a:pathLst>
              <a:path extrusionOk="0" h="295" w="332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  <a:close/>
              </a:path>
            </a:pathLst>
          </a:custGeom>
          <a:solidFill>
            <a:srgbClr val="47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9"/>
          <p:cNvSpPr/>
          <p:nvPr/>
        </p:nvSpPr>
        <p:spPr>
          <a:xfrm>
            <a:off x="1773238" y="6142038"/>
            <a:ext cx="527050" cy="468313"/>
          </a:xfrm>
          <a:custGeom>
            <a:rect b="b" l="l" r="r" t="t"/>
            <a:pathLst>
              <a:path extrusionOk="0" h="295" w="332">
                <a:moveTo>
                  <a:pt x="23" y="0"/>
                </a:moveTo>
                <a:lnTo>
                  <a:pt x="0" y="153"/>
                </a:lnTo>
                <a:lnTo>
                  <a:pt x="50" y="295"/>
                </a:lnTo>
                <a:lnTo>
                  <a:pt x="282" y="203"/>
                </a:lnTo>
                <a:lnTo>
                  <a:pt x="283" y="204"/>
                </a:lnTo>
                <a:lnTo>
                  <a:pt x="301" y="193"/>
                </a:lnTo>
                <a:lnTo>
                  <a:pt x="320" y="168"/>
                </a:lnTo>
                <a:lnTo>
                  <a:pt x="332" y="123"/>
                </a:lnTo>
                <a:lnTo>
                  <a:pt x="232" y="61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9"/>
          <p:cNvSpPr/>
          <p:nvPr/>
        </p:nvSpPr>
        <p:spPr>
          <a:xfrm>
            <a:off x="1649413" y="6037263"/>
            <a:ext cx="160338" cy="347663"/>
          </a:xfrm>
          <a:custGeom>
            <a:rect b="b" l="l" r="r" t="t"/>
            <a:pathLst>
              <a:path extrusionOk="0" h="219" w="101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9"/>
          <p:cNvSpPr/>
          <p:nvPr/>
        </p:nvSpPr>
        <p:spPr>
          <a:xfrm>
            <a:off x="1649413" y="6037263"/>
            <a:ext cx="160338" cy="347663"/>
          </a:xfrm>
          <a:custGeom>
            <a:rect b="b" l="l" r="r" t="t"/>
            <a:pathLst>
              <a:path extrusionOk="0" h="219" w="101">
                <a:moveTo>
                  <a:pt x="0" y="0"/>
                </a:moveTo>
                <a:lnTo>
                  <a:pt x="78" y="219"/>
                </a:lnTo>
                <a:lnTo>
                  <a:pt x="101" y="6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9"/>
          <p:cNvSpPr/>
          <p:nvPr/>
        </p:nvSpPr>
        <p:spPr>
          <a:xfrm>
            <a:off x="2222501" y="6448425"/>
            <a:ext cx="28575" cy="26988"/>
          </a:xfrm>
          <a:custGeom>
            <a:rect b="b" l="l" r="r" t="t"/>
            <a:pathLst>
              <a:path extrusionOk="0" h="17" w="18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  <a:close/>
              </a:path>
            </a:pathLst>
          </a:custGeom>
          <a:solidFill>
            <a:srgbClr val="4187A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9"/>
          <p:cNvSpPr/>
          <p:nvPr/>
        </p:nvSpPr>
        <p:spPr>
          <a:xfrm>
            <a:off x="2222501" y="6448425"/>
            <a:ext cx="28575" cy="26988"/>
          </a:xfrm>
          <a:custGeom>
            <a:rect b="b" l="l" r="r" t="t"/>
            <a:pathLst>
              <a:path extrusionOk="0" h="17" w="18">
                <a:moveTo>
                  <a:pt x="18" y="0"/>
                </a:moveTo>
                <a:lnTo>
                  <a:pt x="0" y="11"/>
                </a:lnTo>
                <a:lnTo>
                  <a:pt x="6" y="17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9"/>
          <p:cNvSpPr/>
          <p:nvPr/>
        </p:nvSpPr>
        <p:spPr>
          <a:xfrm>
            <a:off x="2881313" y="6032500"/>
            <a:ext cx="85725" cy="176213"/>
          </a:xfrm>
          <a:custGeom>
            <a:rect b="b" l="l" r="r" t="t"/>
            <a:pathLst>
              <a:path extrusionOk="0" h="111" w="54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  <a:close/>
              </a:path>
            </a:pathLst>
          </a:custGeom>
          <a:solidFill>
            <a:srgbClr val="5D99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9"/>
          <p:cNvSpPr/>
          <p:nvPr/>
        </p:nvSpPr>
        <p:spPr>
          <a:xfrm>
            <a:off x="2881313" y="6032500"/>
            <a:ext cx="85725" cy="176213"/>
          </a:xfrm>
          <a:custGeom>
            <a:rect b="b" l="l" r="r" t="t"/>
            <a:pathLst>
              <a:path extrusionOk="0" h="111" w="54">
                <a:moveTo>
                  <a:pt x="50" y="0"/>
                </a:moveTo>
                <a:lnTo>
                  <a:pt x="0" y="26"/>
                </a:lnTo>
                <a:lnTo>
                  <a:pt x="44" y="111"/>
                </a:lnTo>
                <a:lnTo>
                  <a:pt x="54" y="109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9"/>
          <p:cNvSpPr/>
          <p:nvPr/>
        </p:nvSpPr>
        <p:spPr>
          <a:xfrm>
            <a:off x="2951163" y="6205538"/>
            <a:ext cx="15875" cy="33338"/>
          </a:xfrm>
          <a:custGeom>
            <a:rect b="b" l="l" r="r" t="t"/>
            <a:pathLst>
              <a:path extrusionOk="0" h="21" w="1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  <a:close/>
              </a:path>
            </a:pathLst>
          </a:custGeom>
          <a:solidFill>
            <a:srgbClr val="4D91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9"/>
          <p:cNvSpPr/>
          <p:nvPr/>
        </p:nvSpPr>
        <p:spPr>
          <a:xfrm>
            <a:off x="2951163" y="6205538"/>
            <a:ext cx="15875" cy="33338"/>
          </a:xfrm>
          <a:custGeom>
            <a:rect b="b" l="l" r="r" t="t"/>
            <a:pathLst>
              <a:path extrusionOk="0" h="21" w="10">
                <a:moveTo>
                  <a:pt x="10" y="0"/>
                </a:moveTo>
                <a:lnTo>
                  <a:pt x="0" y="2"/>
                </a:ln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9"/>
          <p:cNvSpPr/>
          <p:nvPr/>
        </p:nvSpPr>
        <p:spPr>
          <a:xfrm>
            <a:off x="2251076" y="6408738"/>
            <a:ext cx="30163" cy="39688"/>
          </a:xfrm>
          <a:custGeom>
            <a:rect b="b" l="l" r="r" t="t"/>
            <a:pathLst>
              <a:path extrusionOk="0" h="25" w="19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  <a:close/>
              </a:path>
            </a:pathLst>
          </a:custGeom>
          <a:solidFill>
            <a:srgbClr val="4D8F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9"/>
          <p:cNvSpPr/>
          <p:nvPr/>
        </p:nvSpPr>
        <p:spPr>
          <a:xfrm>
            <a:off x="2251076" y="6408738"/>
            <a:ext cx="30163" cy="39688"/>
          </a:xfrm>
          <a:custGeom>
            <a:rect b="b" l="l" r="r" t="t"/>
            <a:pathLst>
              <a:path extrusionOk="0" h="25" w="19">
                <a:moveTo>
                  <a:pt x="19" y="0"/>
                </a:moveTo>
                <a:lnTo>
                  <a:pt x="0" y="25"/>
                </a:lnTo>
                <a:lnTo>
                  <a:pt x="14" y="17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9"/>
          <p:cNvSpPr/>
          <p:nvPr/>
        </p:nvSpPr>
        <p:spPr>
          <a:xfrm>
            <a:off x="2232026" y="6435725"/>
            <a:ext cx="41275" cy="63500"/>
          </a:xfrm>
          <a:custGeom>
            <a:rect b="b" l="l" r="r" t="t"/>
            <a:pathLst>
              <a:path extrusionOk="0" h="40" w="26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  <a:close/>
              </a:path>
            </a:pathLst>
          </a:custGeom>
          <a:solidFill>
            <a:srgbClr val="458A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9"/>
          <p:cNvSpPr/>
          <p:nvPr/>
        </p:nvSpPr>
        <p:spPr>
          <a:xfrm>
            <a:off x="2232026" y="6435725"/>
            <a:ext cx="41275" cy="63500"/>
          </a:xfrm>
          <a:custGeom>
            <a:rect b="b" l="l" r="r" t="t"/>
            <a:pathLst>
              <a:path extrusionOk="0" h="40" w="26">
                <a:moveTo>
                  <a:pt x="26" y="0"/>
                </a:moveTo>
                <a:lnTo>
                  <a:pt x="12" y="8"/>
                </a:lnTo>
                <a:lnTo>
                  <a:pt x="0" y="25"/>
                </a:lnTo>
                <a:lnTo>
                  <a:pt x="15" y="40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9"/>
          <p:cNvSpPr/>
          <p:nvPr/>
        </p:nvSpPr>
        <p:spPr>
          <a:xfrm>
            <a:off x="3208338" y="5870575"/>
            <a:ext cx="268288" cy="330200"/>
          </a:xfrm>
          <a:custGeom>
            <a:rect b="b" l="l" r="r" t="t"/>
            <a:pathLst>
              <a:path extrusionOk="0" h="208" w="169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  <a:close/>
              </a:path>
            </a:pathLst>
          </a:custGeom>
          <a:solidFill>
            <a:srgbClr val="8CC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9"/>
          <p:cNvSpPr/>
          <p:nvPr/>
        </p:nvSpPr>
        <p:spPr>
          <a:xfrm>
            <a:off x="3208338" y="5870575"/>
            <a:ext cx="268288" cy="330200"/>
          </a:xfrm>
          <a:custGeom>
            <a:rect b="b" l="l" r="r" t="t"/>
            <a:pathLst>
              <a:path extrusionOk="0" h="208" w="169">
                <a:moveTo>
                  <a:pt x="169" y="0"/>
                </a:moveTo>
                <a:lnTo>
                  <a:pt x="0" y="53"/>
                </a:lnTo>
                <a:lnTo>
                  <a:pt x="36" y="166"/>
                </a:lnTo>
                <a:lnTo>
                  <a:pt x="43" y="208"/>
                </a:lnTo>
                <a:lnTo>
                  <a:pt x="36" y="166"/>
                </a:lnTo>
                <a:lnTo>
                  <a:pt x="91" y="129"/>
                </a:lnTo>
                <a:lnTo>
                  <a:pt x="16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9"/>
          <p:cNvSpPr/>
          <p:nvPr/>
        </p:nvSpPr>
        <p:spPr>
          <a:xfrm>
            <a:off x="2960688" y="5954713"/>
            <a:ext cx="304800" cy="250825"/>
          </a:xfrm>
          <a:custGeom>
            <a:rect b="b" l="l" r="r" t="t"/>
            <a:pathLst>
              <a:path extrusionOk="0" h="158" w="192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  <a:close/>
              </a:path>
            </a:pathLst>
          </a:custGeom>
          <a:solidFill>
            <a:srgbClr val="5996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9"/>
          <p:cNvSpPr/>
          <p:nvPr/>
        </p:nvSpPr>
        <p:spPr>
          <a:xfrm>
            <a:off x="2960688" y="5954713"/>
            <a:ext cx="304800" cy="250825"/>
          </a:xfrm>
          <a:custGeom>
            <a:rect b="b" l="l" r="r" t="t"/>
            <a:pathLst>
              <a:path extrusionOk="0" h="158" w="192">
                <a:moveTo>
                  <a:pt x="156" y="0"/>
                </a:moveTo>
                <a:lnTo>
                  <a:pt x="0" y="49"/>
                </a:lnTo>
                <a:lnTo>
                  <a:pt x="4" y="158"/>
                </a:lnTo>
                <a:lnTo>
                  <a:pt x="192" y="113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9"/>
          <p:cNvSpPr/>
          <p:nvPr/>
        </p:nvSpPr>
        <p:spPr>
          <a:xfrm>
            <a:off x="2967038" y="6134100"/>
            <a:ext cx="309563" cy="346075"/>
          </a:xfrm>
          <a:custGeom>
            <a:rect b="b" l="l" r="r" t="t"/>
            <a:pathLst>
              <a:path extrusionOk="0" h="218" w="195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  <a:close/>
              </a:path>
            </a:pathLst>
          </a:custGeom>
          <a:solidFill>
            <a:srgbClr val="4A8E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9"/>
          <p:cNvSpPr/>
          <p:nvPr/>
        </p:nvSpPr>
        <p:spPr>
          <a:xfrm>
            <a:off x="2967038" y="6134100"/>
            <a:ext cx="309563" cy="346075"/>
          </a:xfrm>
          <a:custGeom>
            <a:rect b="b" l="l" r="r" t="t"/>
            <a:pathLst>
              <a:path extrusionOk="0" h="218" w="195">
                <a:moveTo>
                  <a:pt x="188" y="0"/>
                </a:moveTo>
                <a:lnTo>
                  <a:pt x="188" y="0"/>
                </a:lnTo>
                <a:lnTo>
                  <a:pt x="0" y="45"/>
                </a:lnTo>
                <a:lnTo>
                  <a:pt x="0" y="66"/>
                </a:lnTo>
                <a:lnTo>
                  <a:pt x="81" y="218"/>
                </a:lnTo>
                <a:lnTo>
                  <a:pt x="94" y="207"/>
                </a:lnTo>
                <a:lnTo>
                  <a:pt x="195" y="42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9"/>
          <p:cNvSpPr/>
          <p:nvPr/>
        </p:nvSpPr>
        <p:spPr>
          <a:xfrm>
            <a:off x="3265488" y="6075363"/>
            <a:ext cx="87313" cy="125413"/>
          </a:xfrm>
          <a:custGeom>
            <a:rect b="b" l="l" r="r" t="t"/>
            <a:pathLst>
              <a:path extrusionOk="0" h="79" w="55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  <a:close/>
              </a:path>
            </a:pathLst>
          </a:custGeom>
          <a:solidFill>
            <a:srgbClr val="5191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9"/>
          <p:cNvSpPr/>
          <p:nvPr/>
        </p:nvSpPr>
        <p:spPr>
          <a:xfrm>
            <a:off x="3265488" y="6075363"/>
            <a:ext cx="87313" cy="125413"/>
          </a:xfrm>
          <a:custGeom>
            <a:rect b="b" l="l" r="r" t="t"/>
            <a:pathLst>
              <a:path extrusionOk="0" h="79" w="55">
                <a:moveTo>
                  <a:pt x="55" y="0"/>
                </a:moveTo>
                <a:lnTo>
                  <a:pt x="0" y="37"/>
                </a:lnTo>
                <a:lnTo>
                  <a:pt x="7" y="79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9"/>
          <p:cNvSpPr/>
          <p:nvPr/>
        </p:nvSpPr>
        <p:spPr>
          <a:xfrm>
            <a:off x="3476626" y="5870575"/>
            <a:ext cx="103188" cy="88900"/>
          </a:xfrm>
          <a:custGeom>
            <a:rect b="b" l="l" r="r" t="t"/>
            <a:pathLst>
              <a:path extrusionOk="0" h="56" w="65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5B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9"/>
          <p:cNvSpPr/>
          <p:nvPr/>
        </p:nvSpPr>
        <p:spPr>
          <a:xfrm>
            <a:off x="3476626" y="5870575"/>
            <a:ext cx="103188" cy="88900"/>
          </a:xfrm>
          <a:custGeom>
            <a:rect b="b" l="l" r="r" t="t"/>
            <a:pathLst>
              <a:path extrusionOk="0" h="56" w="65">
                <a:moveTo>
                  <a:pt x="0" y="0"/>
                </a:moveTo>
                <a:lnTo>
                  <a:pt x="31" y="56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9"/>
          <p:cNvSpPr/>
          <p:nvPr/>
        </p:nvSpPr>
        <p:spPr>
          <a:xfrm>
            <a:off x="3525838" y="5922963"/>
            <a:ext cx="395288" cy="365125"/>
          </a:xfrm>
          <a:custGeom>
            <a:rect b="b" l="l" r="r" t="t"/>
            <a:pathLst>
              <a:path extrusionOk="0" h="230" w="249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98C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9"/>
          <p:cNvSpPr/>
          <p:nvPr/>
        </p:nvSpPr>
        <p:spPr>
          <a:xfrm>
            <a:off x="3525838" y="5922963"/>
            <a:ext cx="395288" cy="365125"/>
          </a:xfrm>
          <a:custGeom>
            <a:rect b="b" l="l" r="r" t="t"/>
            <a:pathLst>
              <a:path extrusionOk="0" h="230" w="249">
                <a:moveTo>
                  <a:pt x="34" y="0"/>
                </a:moveTo>
                <a:lnTo>
                  <a:pt x="0" y="23"/>
                </a:lnTo>
                <a:lnTo>
                  <a:pt x="117" y="230"/>
                </a:lnTo>
                <a:lnTo>
                  <a:pt x="157" y="224"/>
                </a:lnTo>
                <a:lnTo>
                  <a:pt x="249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9"/>
          <p:cNvSpPr/>
          <p:nvPr/>
        </p:nvSpPr>
        <p:spPr>
          <a:xfrm>
            <a:off x="3775076" y="6102350"/>
            <a:ext cx="300038" cy="474663"/>
          </a:xfrm>
          <a:custGeom>
            <a:rect b="b" l="l" r="r" t="t"/>
            <a:pathLst>
              <a:path extrusionOk="0" h="299" w="189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  <a:close/>
              </a:path>
            </a:pathLst>
          </a:custGeom>
          <a:solidFill>
            <a:srgbClr val="49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9"/>
          <p:cNvSpPr/>
          <p:nvPr/>
        </p:nvSpPr>
        <p:spPr>
          <a:xfrm>
            <a:off x="3775076" y="6102350"/>
            <a:ext cx="300038" cy="474663"/>
          </a:xfrm>
          <a:custGeom>
            <a:rect b="b" l="l" r="r" t="t"/>
            <a:pathLst>
              <a:path extrusionOk="0" h="299" w="189">
                <a:moveTo>
                  <a:pt x="92" y="0"/>
                </a:moveTo>
                <a:lnTo>
                  <a:pt x="0" y="111"/>
                </a:lnTo>
                <a:lnTo>
                  <a:pt x="82" y="98"/>
                </a:lnTo>
                <a:lnTo>
                  <a:pt x="189" y="299"/>
                </a:lnTo>
                <a:lnTo>
                  <a:pt x="82" y="98"/>
                </a:lnTo>
                <a:lnTo>
                  <a:pt x="164" y="37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9"/>
          <p:cNvSpPr/>
          <p:nvPr/>
        </p:nvSpPr>
        <p:spPr>
          <a:xfrm>
            <a:off x="3352801" y="5870575"/>
            <a:ext cx="173038" cy="204788"/>
          </a:xfrm>
          <a:custGeom>
            <a:rect b="b" l="l" r="r" t="t"/>
            <a:pathLst>
              <a:path extrusionOk="0" h="129" w="109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  <a:close/>
              </a:path>
            </a:pathLst>
          </a:custGeom>
          <a:solidFill>
            <a:srgbClr val="A6CD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9"/>
          <p:cNvSpPr/>
          <p:nvPr/>
        </p:nvSpPr>
        <p:spPr>
          <a:xfrm>
            <a:off x="3352801" y="5870575"/>
            <a:ext cx="173038" cy="204788"/>
          </a:xfrm>
          <a:custGeom>
            <a:rect b="b" l="l" r="r" t="t"/>
            <a:pathLst>
              <a:path extrusionOk="0" h="129" w="109">
                <a:moveTo>
                  <a:pt x="78" y="0"/>
                </a:moveTo>
                <a:lnTo>
                  <a:pt x="78" y="0"/>
                </a:lnTo>
                <a:lnTo>
                  <a:pt x="0" y="129"/>
                </a:lnTo>
                <a:lnTo>
                  <a:pt x="109" y="56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9"/>
          <p:cNvSpPr/>
          <p:nvPr/>
        </p:nvSpPr>
        <p:spPr>
          <a:xfrm>
            <a:off x="3116263" y="6200775"/>
            <a:ext cx="223838" cy="396875"/>
          </a:xfrm>
          <a:custGeom>
            <a:rect b="b" l="l" r="r" t="t"/>
            <a:pathLst>
              <a:path extrusionOk="0" h="250" w="141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  <a:close/>
              </a:path>
            </a:pathLst>
          </a:custGeom>
          <a:solidFill>
            <a:srgbClr val="5195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9"/>
          <p:cNvSpPr/>
          <p:nvPr/>
        </p:nvSpPr>
        <p:spPr>
          <a:xfrm>
            <a:off x="3116263" y="6200775"/>
            <a:ext cx="223838" cy="396875"/>
          </a:xfrm>
          <a:custGeom>
            <a:rect b="b" l="l" r="r" t="t"/>
            <a:pathLst>
              <a:path extrusionOk="0" h="250" w="141">
                <a:moveTo>
                  <a:pt x="101" y="0"/>
                </a:moveTo>
                <a:lnTo>
                  <a:pt x="0" y="165"/>
                </a:lnTo>
                <a:lnTo>
                  <a:pt x="77" y="101"/>
                </a:lnTo>
                <a:lnTo>
                  <a:pt x="141" y="250"/>
                </a:lnTo>
                <a:lnTo>
                  <a:pt x="77" y="101"/>
                </a:lnTo>
                <a:lnTo>
                  <a:pt x="116" y="95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9"/>
          <p:cNvSpPr/>
          <p:nvPr/>
        </p:nvSpPr>
        <p:spPr>
          <a:xfrm>
            <a:off x="3276601" y="5959475"/>
            <a:ext cx="434975" cy="392113"/>
          </a:xfrm>
          <a:custGeom>
            <a:rect b="b" l="l" r="r" t="t"/>
            <a:pathLst>
              <a:path extrusionOk="0" h="247" w="274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  <a:close/>
              </a:path>
            </a:pathLst>
          </a:custGeom>
          <a:solidFill>
            <a:srgbClr val="5A99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9"/>
          <p:cNvSpPr/>
          <p:nvPr/>
        </p:nvSpPr>
        <p:spPr>
          <a:xfrm>
            <a:off x="3276601" y="5959475"/>
            <a:ext cx="434975" cy="392113"/>
          </a:xfrm>
          <a:custGeom>
            <a:rect b="b" l="l" r="r" t="t"/>
            <a:pathLst>
              <a:path extrusionOk="0" h="247" w="274">
                <a:moveTo>
                  <a:pt x="157" y="0"/>
                </a:moveTo>
                <a:lnTo>
                  <a:pt x="48" y="73"/>
                </a:lnTo>
                <a:lnTo>
                  <a:pt x="0" y="152"/>
                </a:lnTo>
                <a:lnTo>
                  <a:pt x="15" y="247"/>
                </a:lnTo>
                <a:lnTo>
                  <a:pt x="274" y="207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9"/>
          <p:cNvSpPr/>
          <p:nvPr/>
        </p:nvSpPr>
        <p:spPr>
          <a:xfrm>
            <a:off x="5976938" y="4817247"/>
            <a:ext cx="1260475" cy="1162050"/>
          </a:xfrm>
          <a:custGeom>
            <a:rect b="b" l="l" r="r" t="t"/>
            <a:pathLst>
              <a:path extrusionOk="0" h="732" w="794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  <a:close/>
              </a:path>
            </a:pathLst>
          </a:custGeom>
          <a:solidFill>
            <a:srgbClr val="7DBD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9"/>
          <p:cNvSpPr/>
          <p:nvPr/>
        </p:nvSpPr>
        <p:spPr>
          <a:xfrm>
            <a:off x="5976938" y="4808538"/>
            <a:ext cx="1260475" cy="1162050"/>
          </a:xfrm>
          <a:custGeom>
            <a:rect b="b" l="l" r="r" t="t"/>
            <a:pathLst>
              <a:path extrusionOk="0" h="732" w="794">
                <a:moveTo>
                  <a:pt x="87" y="0"/>
                </a:moveTo>
                <a:lnTo>
                  <a:pt x="0" y="732"/>
                </a:lnTo>
                <a:lnTo>
                  <a:pt x="645" y="495"/>
                </a:lnTo>
                <a:lnTo>
                  <a:pt x="794" y="599"/>
                </a:lnTo>
                <a:lnTo>
                  <a:pt x="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9"/>
          <p:cNvSpPr/>
          <p:nvPr/>
        </p:nvSpPr>
        <p:spPr>
          <a:xfrm>
            <a:off x="4910910" y="4817247"/>
            <a:ext cx="1212850" cy="1438275"/>
          </a:xfrm>
          <a:custGeom>
            <a:rect b="b" l="l" r="r" t="t"/>
            <a:pathLst>
              <a:path extrusionOk="0" h="906" w="764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  <a:close/>
              </a:path>
            </a:pathLst>
          </a:custGeom>
          <a:solidFill>
            <a:srgbClr val="9EC9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9"/>
          <p:cNvSpPr/>
          <p:nvPr/>
        </p:nvSpPr>
        <p:spPr>
          <a:xfrm>
            <a:off x="4902201" y="4808538"/>
            <a:ext cx="1212850" cy="1438275"/>
          </a:xfrm>
          <a:custGeom>
            <a:rect b="b" l="l" r="r" t="t"/>
            <a:pathLst>
              <a:path extrusionOk="0" h="906" w="764">
                <a:moveTo>
                  <a:pt x="764" y="0"/>
                </a:moveTo>
                <a:lnTo>
                  <a:pt x="0" y="730"/>
                </a:lnTo>
                <a:lnTo>
                  <a:pt x="87" y="773"/>
                </a:lnTo>
                <a:lnTo>
                  <a:pt x="184" y="688"/>
                </a:lnTo>
                <a:lnTo>
                  <a:pt x="270" y="862"/>
                </a:lnTo>
                <a:lnTo>
                  <a:pt x="294" y="873"/>
                </a:lnTo>
                <a:lnTo>
                  <a:pt x="292" y="906"/>
                </a:lnTo>
                <a:lnTo>
                  <a:pt x="294" y="873"/>
                </a:lnTo>
                <a:lnTo>
                  <a:pt x="350" y="853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9"/>
          <p:cNvSpPr/>
          <p:nvPr/>
        </p:nvSpPr>
        <p:spPr>
          <a:xfrm>
            <a:off x="5040313" y="5900738"/>
            <a:ext cx="290513" cy="276225"/>
          </a:xfrm>
          <a:custGeom>
            <a:rect b="b" l="l" r="r" t="t"/>
            <a:pathLst>
              <a:path extrusionOk="0" h="174" w="183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  <a:close/>
              </a:path>
            </a:pathLst>
          </a:custGeom>
          <a:solidFill>
            <a:srgbClr val="6BA2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9"/>
          <p:cNvSpPr/>
          <p:nvPr/>
        </p:nvSpPr>
        <p:spPr>
          <a:xfrm>
            <a:off x="5040313" y="5900738"/>
            <a:ext cx="290513" cy="276225"/>
          </a:xfrm>
          <a:custGeom>
            <a:rect b="b" l="l" r="r" t="t"/>
            <a:pathLst>
              <a:path extrusionOk="0" h="174" w="183">
                <a:moveTo>
                  <a:pt x="97" y="0"/>
                </a:moveTo>
                <a:lnTo>
                  <a:pt x="0" y="85"/>
                </a:lnTo>
                <a:lnTo>
                  <a:pt x="183" y="174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9"/>
          <p:cNvSpPr/>
          <p:nvPr/>
        </p:nvSpPr>
        <p:spPr>
          <a:xfrm>
            <a:off x="5457826" y="4825956"/>
            <a:ext cx="657225" cy="1354138"/>
          </a:xfrm>
          <a:custGeom>
            <a:rect b="b" l="l" r="r" t="t"/>
            <a:pathLst>
              <a:path extrusionOk="0" h="853" w="414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  <a:close/>
              </a:path>
            </a:pathLst>
          </a:custGeom>
          <a:solidFill>
            <a:srgbClr val="6EB8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9"/>
          <p:cNvSpPr/>
          <p:nvPr/>
        </p:nvSpPr>
        <p:spPr>
          <a:xfrm>
            <a:off x="5457826" y="4808538"/>
            <a:ext cx="657225" cy="1354138"/>
          </a:xfrm>
          <a:custGeom>
            <a:rect b="b" l="l" r="r" t="t"/>
            <a:pathLst>
              <a:path extrusionOk="0" h="853" w="414">
                <a:moveTo>
                  <a:pt x="414" y="0"/>
                </a:moveTo>
                <a:lnTo>
                  <a:pt x="0" y="853"/>
                </a:lnTo>
                <a:lnTo>
                  <a:pt x="327" y="732"/>
                </a:lnTo>
                <a:lnTo>
                  <a:pt x="4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9"/>
          <p:cNvSpPr/>
          <p:nvPr/>
        </p:nvSpPr>
        <p:spPr>
          <a:xfrm>
            <a:off x="8145463" y="5710238"/>
            <a:ext cx="663575" cy="1166813"/>
          </a:xfrm>
          <a:custGeom>
            <a:rect b="b" l="l" r="r" t="t"/>
            <a:pathLst>
              <a:path extrusionOk="0" h="735" w="418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  <a:close/>
              </a:path>
            </a:pathLst>
          </a:custGeom>
          <a:solidFill>
            <a:srgbClr val="D3E4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9"/>
          <p:cNvSpPr/>
          <p:nvPr/>
        </p:nvSpPr>
        <p:spPr>
          <a:xfrm>
            <a:off x="8145463" y="5710238"/>
            <a:ext cx="663575" cy="1166813"/>
          </a:xfrm>
          <a:custGeom>
            <a:rect b="b" l="l" r="r" t="t"/>
            <a:pathLst>
              <a:path extrusionOk="0" h="735" w="418">
                <a:moveTo>
                  <a:pt x="418" y="0"/>
                </a:moveTo>
                <a:lnTo>
                  <a:pt x="17" y="440"/>
                </a:lnTo>
                <a:lnTo>
                  <a:pt x="145" y="529"/>
                </a:lnTo>
                <a:lnTo>
                  <a:pt x="0" y="735"/>
                </a:lnTo>
                <a:lnTo>
                  <a:pt x="145" y="529"/>
                </a:lnTo>
                <a:lnTo>
                  <a:pt x="253" y="531"/>
                </a:lnTo>
                <a:lnTo>
                  <a:pt x="41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9"/>
          <p:cNvSpPr/>
          <p:nvPr/>
        </p:nvSpPr>
        <p:spPr>
          <a:xfrm>
            <a:off x="7656513" y="5710238"/>
            <a:ext cx="1152525" cy="698500"/>
          </a:xfrm>
          <a:custGeom>
            <a:rect b="b" l="l" r="r" t="t"/>
            <a:pathLst>
              <a:path extrusionOk="0" h="440" w="726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  <a:close/>
              </a:path>
            </a:pathLst>
          </a:custGeom>
          <a:solidFill>
            <a:srgbClr val="B9D7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9"/>
          <p:cNvSpPr/>
          <p:nvPr/>
        </p:nvSpPr>
        <p:spPr>
          <a:xfrm>
            <a:off x="7656513" y="5710238"/>
            <a:ext cx="1152525" cy="698500"/>
          </a:xfrm>
          <a:custGeom>
            <a:rect b="b" l="l" r="r" t="t"/>
            <a:pathLst>
              <a:path extrusionOk="0" h="440" w="726">
                <a:moveTo>
                  <a:pt x="726" y="0"/>
                </a:moveTo>
                <a:lnTo>
                  <a:pt x="0" y="214"/>
                </a:lnTo>
                <a:lnTo>
                  <a:pt x="325" y="440"/>
                </a:lnTo>
                <a:lnTo>
                  <a:pt x="7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9"/>
          <p:cNvSpPr/>
          <p:nvPr/>
        </p:nvSpPr>
        <p:spPr>
          <a:xfrm>
            <a:off x="1539876" y="5911850"/>
            <a:ext cx="109538" cy="125413"/>
          </a:xfrm>
          <a:custGeom>
            <a:rect b="b" l="l" r="r" t="t"/>
            <a:pathLst>
              <a:path extrusionOk="0" h="79" w="69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AC1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9"/>
          <p:cNvSpPr/>
          <p:nvPr/>
        </p:nvSpPr>
        <p:spPr>
          <a:xfrm>
            <a:off x="1539876" y="5911850"/>
            <a:ext cx="109538" cy="125413"/>
          </a:xfrm>
          <a:custGeom>
            <a:rect b="b" l="l" r="r" t="t"/>
            <a:pathLst>
              <a:path extrusionOk="0" h="79" w="69">
                <a:moveTo>
                  <a:pt x="41" y="0"/>
                </a:moveTo>
                <a:lnTo>
                  <a:pt x="0" y="34"/>
                </a:lnTo>
                <a:lnTo>
                  <a:pt x="69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9"/>
          <p:cNvSpPr/>
          <p:nvPr/>
        </p:nvSpPr>
        <p:spPr>
          <a:xfrm>
            <a:off x="1736726" y="6384925"/>
            <a:ext cx="115888" cy="255588"/>
          </a:xfrm>
          <a:custGeom>
            <a:rect b="b" l="l" r="r" t="t"/>
            <a:pathLst>
              <a:path extrusionOk="0" h="161" w="73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9"/>
          <p:cNvSpPr/>
          <p:nvPr/>
        </p:nvSpPr>
        <p:spPr>
          <a:xfrm>
            <a:off x="1736726" y="6384925"/>
            <a:ext cx="115888" cy="255588"/>
          </a:xfrm>
          <a:custGeom>
            <a:rect b="b" l="l" r="r" t="t"/>
            <a:pathLst>
              <a:path extrusionOk="0" h="161" w="73">
                <a:moveTo>
                  <a:pt x="23" y="0"/>
                </a:moveTo>
                <a:lnTo>
                  <a:pt x="0" y="155"/>
                </a:lnTo>
                <a:lnTo>
                  <a:pt x="23" y="161"/>
                </a:lnTo>
                <a:lnTo>
                  <a:pt x="73" y="142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9"/>
          <p:cNvSpPr/>
          <p:nvPr/>
        </p:nvSpPr>
        <p:spPr>
          <a:xfrm>
            <a:off x="1241426" y="5965825"/>
            <a:ext cx="531813" cy="665163"/>
          </a:xfrm>
          <a:custGeom>
            <a:rect b="b" l="l" r="r" t="t"/>
            <a:pathLst>
              <a:path extrusionOk="0" h="419" w="335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  <a:close/>
              </a:path>
            </a:pathLst>
          </a:custGeom>
          <a:solidFill>
            <a:srgbClr val="498E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9"/>
          <p:cNvSpPr/>
          <p:nvPr/>
        </p:nvSpPr>
        <p:spPr>
          <a:xfrm>
            <a:off x="1241426" y="5965825"/>
            <a:ext cx="531813" cy="665163"/>
          </a:xfrm>
          <a:custGeom>
            <a:rect b="b" l="l" r="r" t="t"/>
            <a:pathLst>
              <a:path extrusionOk="0" h="419" w="335">
                <a:moveTo>
                  <a:pt x="188" y="0"/>
                </a:moveTo>
                <a:lnTo>
                  <a:pt x="0" y="161"/>
                </a:lnTo>
                <a:lnTo>
                  <a:pt x="192" y="386"/>
                </a:lnTo>
                <a:lnTo>
                  <a:pt x="312" y="419"/>
                </a:lnTo>
                <a:lnTo>
                  <a:pt x="335" y="264"/>
                </a:lnTo>
                <a:lnTo>
                  <a:pt x="257" y="45"/>
                </a:lnTo>
                <a:lnTo>
                  <a:pt x="1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9"/>
          <p:cNvSpPr/>
          <p:nvPr/>
        </p:nvSpPr>
        <p:spPr>
          <a:xfrm>
            <a:off x="847726" y="6221413"/>
            <a:ext cx="698500" cy="442913"/>
          </a:xfrm>
          <a:custGeom>
            <a:rect b="b" l="l" r="r" t="t"/>
            <a:pathLst>
              <a:path extrusionOk="0" h="279" w="44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  <a:close/>
              </a:path>
            </a:pathLst>
          </a:custGeom>
          <a:solidFill>
            <a:srgbClr val="5593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9"/>
          <p:cNvSpPr/>
          <p:nvPr/>
        </p:nvSpPr>
        <p:spPr>
          <a:xfrm>
            <a:off x="847726" y="6221413"/>
            <a:ext cx="698500" cy="442913"/>
          </a:xfrm>
          <a:custGeom>
            <a:rect b="b" l="l" r="r" t="t"/>
            <a:pathLst>
              <a:path extrusionOk="0" h="279" w="440">
                <a:moveTo>
                  <a:pt x="248" y="0"/>
                </a:moveTo>
                <a:lnTo>
                  <a:pt x="0" y="210"/>
                </a:lnTo>
                <a:lnTo>
                  <a:pt x="82" y="231"/>
                </a:lnTo>
                <a:lnTo>
                  <a:pt x="274" y="179"/>
                </a:lnTo>
                <a:lnTo>
                  <a:pt x="272" y="279"/>
                </a:lnTo>
                <a:lnTo>
                  <a:pt x="272" y="279"/>
                </a:lnTo>
                <a:lnTo>
                  <a:pt x="274" y="179"/>
                </a:lnTo>
                <a:lnTo>
                  <a:pt x="440" y="225"/>
                </a:lnTo>
                <a:lnTo>
                  <a:pt x="24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9"/>
          <p:cNvSpPr/>
          <p:nvPr/>
        </p:nvSpPr>
        <p:spPr>
          <a:xfrm>
            <a:off x="823913" y="6554788"/>
            <a:ext cx="455613" cy="125413"/>
          </a:xfrm>
          <a:custGeom>
            <a:rect b="b" l="l" r="r" t="t"/>
            <a:pathLst>
              <a:path extrusionOk="0" h="79" w="287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close/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  <a:close/>
              </a:path>
            </a:pathLst>
          </a:custGeom>
          <a:solidFill>
            <a:srgbClr val="43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9"/>
          <p:cNvSpPr/>
          <p:nvPr/>
        </p:nvSpPr>
        <p:spPr>
          <a:xfrm>
            <a:off x="823913" y="6554788"/>
            <a:ext cx="455613" cy="125413"/>
          </a:xfrm>
          <a:custGeom>
            <a:rect b="b" l="l" r="r" t="t"/>
            <a:pathLst>
              <a:path extrusionOk="0" h="79" w="287">
                <a:moveTo>
                  <a:pt x="287" y="69"/>
                </a:moveTo>
                <a:lnTo>
                  <a:pt x="287" y="79"/>
                </a:lnTo>
                <a:lnTo>
                  <a:pt x="287" y="79"/>
                </a:lnTo>
                <a:lnTo>
                  <a:pt x="287" y="69"/>
                </a:lnTo>
                <a:lnTo>
                  <a:pt x="287" y="69"/>
                </a:lnTo>
                <a:moveTo>
                  <a:pt x="15" y="0"/>
                </a:moveTo>
                <a:lnTo>
                  <a:pt x="0" y="13"/>
                </a:lnTo>
                <a:lnTo>
                  <a:pt x="24" y="41"/>
                </a:lnTo>
                <a:lnTo>
                  <a:pt x="97" y="21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9"/>
          <p:cNvSpPr/>
          <p:nvPr/>
        </p:nvSpPr>
        <p:spPr>
          <a:xfrm>
            <a:off x="11617326" y="6338888"/>
            <a:ext cx="33338" cy="17463"/>
          </a:xfrm>
          <a:custGeom>
            <a:rect b="b" l="l" r="r" t="t"/>
            <a:pathLst>
              <a:path extrusionOk="0" h="11" w="21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  <a:close/>
              </a:path>
            </a:pathLst>
          </a:custGeom>
          <a:solidFill>
            <a:srgbClr val="C2DCE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9"/>
          <p:cNvSpPr/>
          <p:nvPr/>
        </p:nvSpPr>
        <p:spPr>
          <a:xfrm>
            <a:off x="11617326" y="6338888"/>
            <a:ext cx="33338" cy="17463"/>
          </a:xfrm>
          <a:custGeom>
            <a:rect b="b" l="l" r="r" t="t"/>
            <a:pathLst>
              <a:path extrusionOk="0" h="11" w="21">
                <a:moveTo>
                  <a:pt x="5" y="0"/>
                </a:moveTo>
                <a:lnTo>
                  <a:pt x="0" y="6"/>
                </a:lnTo>
                <a:lnTo>
                  <a:pt x="17" y="11"/>
                </a:lnTo>
                <a:lnTo>
                  <a:pt x="21" y="10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9"/>
          <p:cNvSpPr/>
          <p:nvPr/>
        </p:nvSpPr>
        <p:spPr>
          <a:xfrm>
            <a:off x="10209213" y="4019550"/>
            <a:ext cx="1184275" cy="2454275"/>
          </a:xfrm>
          <a:custGeom>
            <a:rect b="b" l="l" r="r" t="t"/>
            <a:pathLst>
              <a:path extrusionOk="0" h="1546" w="746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  <a:close/>
              </a:path>
            </a:pathLst>
          </a:custGeom>
          <a:solidFill>
            <a:srgbClr val="93C4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9"/>
          <p:cNvSpPr/>
          <p:nvPr/>
        </p:nvSpPr>
        <p:spPr>
          <a:xfrm>
            <a:off x="10209213" y="4019550"/>
            <a:ext cx="1184275" cy="2454275"/>
          </a:xfrm>
          <a:custGeom>
            <a:rect b="b" l="l" r="r" t="t"/>
            <a:pathLst>
              <a:path extrusionOk="0" h="1546" w="746">
                <a:moveTo>
                  <a:pt x="639" y="0"/>
                </a:moveTo>
                <a:lnTo>
                  <a:pt x="0" y="1345"/>
                </a:lnTo>
                <a:lnTo>
                  <a:pt x="360" y="1463"/>
                </a:lnTo>
                <a:lnTo>
                  <a:pt x="657" y="1391"/>
                </a:lnTo>
                <a:lnTo>
                  <a:pt x="516" y="1514"/>
                </a:lnTo>
                <a:lnTo>
                  <a:pt x="657" y="1391"/>
                </a:lnTo>
                <a:lnTo>
                  <a:pt x="615" y="1546"/>
                </a:lnTo>
                <a:lnTo>
                  <a:pt x="657" y="1391"/>
                </a:lnTo>
                <a:lnTo>
                  <a:pt x="712" y="1533"/>
                </a:lnTo>
                <a:lnTo>
                  <a:pt x="657" y="1391"/>
                </a:lnTo>
                <a:lnTo>
                  <a:pt x="746" y="1421"/>
                </a:lnTo>
                <a:lnTo>
                  <a:pt x="63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9"/>
          <p:cNvSpPr/>
          <p:nvPr/>
        </p:nvSpPr>
        <p:spPr>
          <a:xfrm>
            <a:off x="11210926" y="4019550"/>
            <a:ext cx="836613" cy="2328863"/>
          </a:xfrm>
          <a:custGeom>
            <a:rect b="b" l="l" r="r" t="t"/>
            <a:pathLst>
              <a:path extrusionOk="0" h="1467" w="527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  <a:close/>
              </a:path>
            </a:pathLst>
          </a:custGeom>
          <a:solidFill>
            <a:srgbClr val="85BF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9"/>
          <p:cNvSpPr/>
          <p:nvPr/>
        </p:nvSpPr>
        <p:spPr>
          <a:xfrm>
            <a:off x="11223626" y="4019550"/>
            <a:ext cx="836613" cy="2328863"/>
          </a:xfrm>
          <a:custGeom>
            <a:rect b="b" l="l" r="r" t="t"/>
            <a:pathLst>
              <a:path extrusionOk="0" h="1467" w="527">
                <a:moveTo>
                  <a:pt x="0" y="0"/>
                </a:moveTo>
                <a:lnTo>
                  <a:pt x="107" y="1421"/>
                </a:lnTo>
                <a:lnTo>
                  <a:pt x="248" y="1467"/>
                </a:lnTo>
                <a:lnTo>
                  <a:pt x="253" y="1461"/>
                </a:lnTo>
                <a:lnTo>
                  <a:pt x="527" y="1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9"/>
          <p:cNvSpPr/>
          <p:nvPr/>
        </p:nvSpPr>
        <p:spPr>
          <a:xfrm>
            <a:off x="9032876" y="4019550"/>
            <a:ext cx="2190750" cy="2417763"/>
          </a:xfrm>
          <a:custGeom>
            <a:rect b="b" l="l" r="r" t="t"/>
            <a:pathLst>
              <a:path extrusionOk="0" h="1523" w="138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  <a:close/>
              </a:path>
            </a:pathLst>
          </a:custGeom>
          <a:solidFill>
            <a:srgbClr val="51B2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9"/>
          <p:cNvSpPr/>
          <p:nvPr/>
        </p:nvSpPr>
        <p:spPr>
          <a:xfrm>
            <a:off x="9032876" y="4019550"/>
            <a:ext cx="2190750" cy="2417763"/>
          </a:xfrm>
          <a:custGeom>
            <a:rect b="b" l="l" r="r" t="t"/>
            <a:pathLst>
              <a:path extrusionOk="0" h="1523" w="1380">
                <a:moveTo>
                  <a:pt x="1380" y="0"/>
                </a:moveTo>
                <a:lnTo>
                  <a:pt x="0" y="1523"/>
                </a:lnTo>
                <a:lnTo>
                  <a:pt x="741" y="1345"/>
                </a:lnTo>
                <a:lnTo>
                  <a:pt x="138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9"/>
          <p:cNvSpPr/>
          <p:nvPr/>
        </p:nvSpPr>
        <p:spPr>
          <a:xfrm>
            <a:off x="8474076" y="6657975"/>
            <a:ext cx="317500" cy="219075"/>
          </a:xfrm>
          <a:custGeom>
            <a:rect b="b" l="l" r="r" t="t"/>
            <a:pathLst>
              <a:path extrusionOk="0" h="138" w="20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  <a:close/>
              </a:path>
            </a:pathLst>
          </a:custGeom>
          <a:solidFill>
            <a:srgbClr val="E1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9"/>
          <p:cNvSpPr/>
          <p:nvPr/>
        </p:nvSpPr>
        <p:spPr>
          <a:xfrm>
            <a:off x="8474076" y="6657975"/>
            <a:ext cx="317500" cy="219075"/>
          </a:xfrm>
          <a:custGeom>
            <a:rect b="b" l="l" r="r" t="t"/>
            <a:pathLst>
              <a:path extrusionOk="0" h="138" w="200">
                <a:moveTo>
                  <a:pt x="25" y="0"/>
                </a:moveTo>
                <a:lnTo>
                  <a:pt x="0" y="82"/>
                </a:lnTo>
                <a:lnTo>
                  <a:pt x="173" y="132"/>
                </a:lnTo>
                <a:lnTo>
                  <a:pt x="168" y="138"/>
                </a:lnTo>
                <a:lnTo>
                  <a:pt x="173" y="132"/>
                </a:lnTo>
                <a:lnTo>
                  <a:pt x="189" y="138"/>
                </a:lnTo>
                <a:lnTo>
                  <a:pt x="200" y="138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9"/>
          <p:cNvSpPr/>
          <p:nvPr/>
        </p:nvSpPr>
        <p:spPr>
          <a:xfrm>
            <a:off x="8748713" y="6867525"/>
            <a:ext cx="25400" cy="9525"/>
          </a:xfrm>
          <a:custGeom>
            <a:rect b="b" l="l" r="r" t="t"/>
            <a:pathLst>
              <a:path extrusionOk="0" h="6" w="16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  <a:close/>
              </a:path>
            </a:pathLst>
          </a:custGeom>
          <a:solidFill>
            <a:srgbClr val="59A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9"/>
          <p:cNvSpPr/>
          <p:nvPr/>
        </p:nvSpPr>
        <p:spPr>
          <a:xfrm>
            <a:off x="8748713" y="6867525"/>
            <a:ext cx="25400" cy="9525"/>
          </a:xfrm>
          <a:custGeom>
            <a:rect b="b" l="l" r="r" t="t"/>
            <a:pathLst>
              <a:path extrusionOk="0" h="6" w="16">
                <a:moveTo>
                  <a:pt x="0" y="0"/>
                </a:moveTo>
                <a:lnTo>
                  <a:pt x="0" y="6"/>
                </a:lnTo>
                <a:lnTo>
                  <a:pt x="16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9"/>
          <p:cNvSpPr/>
          <p:nvPr/>
        </p:nvSpPr>
        <p:spPr>
          <a:xfrm>
            <a:off x="8740776" y="6867525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9"/>
          <p:cNvSpPr/>
          <p:nvPr/>
        </p:nvSpPr>
        <p:spPr>
          <a:xfrm>
            <a:off x="8740776" y="6867525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9"/>
          <p:cNvSpPr/>
          <p:nvPr/>
        </p:nvSpPr>
        <p:spPr>
          <a:xfrm>
            <a:off x="8447088" y="6788150"/>
            <a:ext cx="301625" cy="88900"/>
          </a:xfrm>
          <a:custGeom>
            <a:rect b="b" l="l" r="r" t="t"/>
            <a:pathLst>
              <a:path extrusionOk="0" h="56" w="19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  <a:close/>
              </a:path>
            </a:pathLst>
          </a:custGeom>
          <a:solidFill>
            <a:srgbClr val="65B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9"/>
          <p:cNvSpPr/>
          <p:nvPr/>
        </p:nvSpPr>
        <p:spPr>
          <a:xfrm>
            <a:off x="8447088" y="6788150"/>
            <a:ext cx="301625" cy="88900"/>
          </a:xfrm>
          <a:custGeom>
            <a:rect b="b" l="l" r="r" t="t"/>
            <a:pathLst>
              <a:path extrusionOk="0" h="56" w="190">
                <a:moveTo>
                  <a:pt x="17" y="0"/>
                </a:moveTo>
                <a:lnTo>
                  <a:pt x="0" y="56"/>
                </a:lnTo>
                <a:lnTo>
                  <a:pt x="185" y="56"/>
                </a:lnTo>
                <a:lnTo>
                  <a:pt x="190" y="50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9"/>
          <p:cNvSpPr/>
          <p:nvPr/>
        </p:nvSpPr>
        <p:spPr>
          <a:xfrm>
            <a:off x="8375651" y="6550025"/>
            <a:ext cx="138113" cy="327025"/>
          </a:xfrm>
          <a:custGeom>
            <a:rect b="b" l="l" r="r" t="t"/>
            <a:pathLst>
              <a:path extrusionOk="0" h="206" w="87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  <a:close/>
              </a:path>
            </a:pathLst>
          </a:custGeom>
          <a:solidFill>
            <a:srgbClr val="BBD9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9"/>
          <p:cNvSpPr/>
          <p:nvPr/>
        </p:nvSpPr>
        <p:spPr>
          <a:xfrm>
            <a:off x="8375651" y="6550025"/>
            <a:ext cx="138113" cy="327025"/>
          </a:xfrm>
          <a:custGeom>
            <a:rect b="b" l="l" r="r" t="t"/>
            <a:pathLst>
              <a:path extrusionOk="0" h="206" w="87">
                <a:moveTo>
                  <a:pt x="0" y="0"/>
                </a:moveTo>
                <a:lnTo>
                  <a:pt x="8" y="206"/>
                </a:lnTo>
                <a:lnTo>
                  <a:pt x="45" y="206"/>
                </a:lnTo>
                <a:lnTo>
                  <a:pt x="62" y="150"/>
                </a:lnTo>
                <a:lnTo>
                  <a:pt x="87" y="6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9"/>
          <p:cNvSpPr/>
          <p:nvPr/>
        </p:nvSpPr>
        <p:spPr>
          <a:xfrm>
            <a:off x="8513763" y="6553200"/>
            <a:ext cx="1304925" cy="323850"/>
          </a:xfrm>
          <a:custGeom>
            <a:rect b="b" l="l" r="r" t="t"/>
            <a:pathLst>
              <a:path extrusionOk="0" h="204" w="822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  <a:close/>
              </a:path>
            </a:pathLst>
          </a:custGeom>
          <a:solidFill>
            <a:srgbClr val="DD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9"/>
          <p:cNvSpPr/>
          <p:nvPr/>
        </p:nvSpPr>
        <p:spPr>
          <a:xfrm>
            <a:off x="8513763" y="6553200"/>
            <a:ext cx="1304925" cy="323850"/>
          </a:xfrm>
          <a:custGeom>
            <a:rect b="b" l="l" r="r" t="t"/>
            <a:pathLst>
              <a:path extrusionOk="0" h="204" w="822">
                <a:moveTo>
                  <a:pt x="21" y="0"/>
                </a:moveTo>
                <a:lnTo>
                  <a:pt x="0" y="66"/>
                </a:lnTo>
                <a:lnTo>
                  <a:pt x="175" y="204"/>
                </a:lnTo>
                <a:lnTo>
                  <a:pt x="609" y="204"/>
                </a:lnTo>
                <a:lnTo>
                  <a:pt x="794" y="121"/>
                </a:lnTo>
                <a:lnTo>
                  <a:pt x="822" y="142"/>
                </a:lnTo>
                <a:lnTo>
                  <a:pt x="821" y="12"/>
                </a:lnTo>
                <a:lnTo>
                  <a:pt x="2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9"/>
          <p:cNvSpPr/>
          <p:nvPr/>
        </p:nvSpPr>
        <p:spPr>
          <a:xfrm>
            <a:off x="9774238" y="6745288"/>
            <a:ext cx="44450" cy="131763"/>
          </a:xfrm>
          <a:custGeom>
            <a:rect b="b" l="l" r="r" t="t"/>
            <a:pathLst>
              <a:path extrusionOk="0" h="83" w="28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  <a:close/>
              </a:path>
            </a:pathLst>
          </a:custGeom>
          <a:solidFill>
            <a:srgbClr val="6CB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9"/>
          <p:cNvSpPr/>
          <p:nvPr/>
        </p:nvSpPr>
        <p:spPr>
          <a:xfrm>
            <a:off x="9774238" y="6745288"/>
            <a:ext cx="44450" cy="131763"/>
          </a:xfrm>
          <a:custGeom>
            <a:rect b="b" l="l" r="r" t="t"/>
            <a:pathLst>
              <a:path extrusionOk="0" h="83" w="28">
                <a:moveTo>
                  <a:pt x="0" y="0"/>
                </a:moveTo>
                <a:lnTo>
                  <a:pt x="25" y="83"/>
                </a:lnTo>
                <a:lnTo>
                  <a:pt x="28" y="83"/>
                </a:lnTo>
                <a:lnTo>
                  <a:pt x="28" y="2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9"/>
          <p:cNvSpPr/>
          <p:nvPr/>
        </p:nvSpPr>
        <p:spPr>
          <a:xfrm>
            <a:off x="9480551" y="6745288"/>
            <a:ext cx="333375" cy="131763"/>
          </a:xfrm>
          <a:custGeom>
            <a:rect b="b" l="l" r="r" t="t"/>
            <a:pathLst>
              <a:path extrusionOk="0" h="83" w="21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  <a:close/>
              </a:path>
            </a:pathLst>
          </a:custGeom>
          <a:solidFill>
            <a:srgbClr val="5AA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9"/>
          <p:cNvSpPr/>
          <p:nvPr/>
        </p:nvSpPr>
        <p:spPr>
          <a:xfrm>
            <a:off x="9480551" y="6745288"/>
            <a:ext cx="333375" cy="131763"/>
          </a:xfrm>
          <a:custGeom>
            <a:rect b="b" l="l" r="r" t="t"/>
            <a:pathLst>
              <a:path extrusionOk="0" h="83" w="210">
                <a:moveTo>
                  <a:pt x="185" y="0"/>
                </a:moveTo>
                <a:lnTo>
                  <a:pt x="0" y="83"/>
                </a:lnTo>
                <a:lnTo>
                  <a:pt x="210" y="83"/>
                </a:lnTo>
                <a:lnTo>
                  <a:pt x="18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9"/>
          <p:cNvSpPr/>
          <p:nvPr/>
        </p:nvSpPr>
        <p:spPr>
          <a:xfrm>
            <a:off x="8375651" y="6550025"/>
            <a:ext cx="171450" cy="107950"/>
          </a:xfrm>
          <a:custGeom>
            <a:rect b="b" l="l" r="r" t="t"/>
            <a:pathLst>
              <a:path extrusionOk="0" h="68" w="108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  <a:close/>
              </a:path>
            </a:pathLst>
          </a:custGeom>
          <a:solidFill>
            <a:srgbClr val="B8D9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9"/>
          <p:cNvSpPr/>
          <p:nvPr/>
        </p:nvSpPr>
        <p:spPr>
          <a:xfrm>
            <a:off x="8375651" y="6550025"/>
            <a:ext cx="171450" cy="107950"/>
          </a:xfrm>
          <a:custGeom>
            <a:rect b="b" l="l" r="r" t="t"/>
            <a:pathLst>
              <a:path extrusionOk="0" h="68" w="108">
                <a:moveTo>
                  <a:pt x="0" y="0"/>
                </a:moveTo>
                <a:lnTo>
                  <a:pt x="0" y="0"/>
                </a:lnTo>
                <a:lnTo>
                  <a:pt x="87" y="68"/>
                </a:lnTo>
                <a:lnTo>
                  <a:pt x="108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9"/>
          <p:cNvSpPr/>
          <p:nvPr/>
        </p:nvSpPr>
        <p:spPr>
          <a:xfrm>
            <a:off x="9817101" y="6572250"/>
            <a:ext cx="1588" cy="207963"/>
          </a:xfrm>
          <a:custGeom>
            <a:rect b="b" l="l" r="r" t="t"/>
            <a:pathLst>
              <a:path extrusionOk="0" h="131" w="1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  <a:close/>
              </a:path>
            </a:pathLst>
          </a:custGeom>
          <a:solidFill>
            <a:srgbClr val="D2EF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9"/>
          <p:cNvSpPr/>
          <p:nvPr/>
        </p:nvSpPr>
        <p:spPr>
          <a:xfrm>
            <a:off x="9817101" y="6572250"/>
            <a:ext cx="1588" cy="207963"/>
          </a:xfrm>
          <a:custGeom>
            <a:rect b="b" l="l" r="r" t="t"/>
            <a:pathLst>
              <a:path extrusionOk="0" h="131" w="1">
                <a:moveTo>
                  <a:pt x="0" y="0"/>
                </a:moveTo>
                <a:lnTo>
                  <a:pt x="0" y="0"/>
                </a:lnTo>
                <a:lnTo>
                  <a:pt x="1" y="130"/>
                </a:lnTo>
                <a:lnTo>
                  <a:pt x="1" y="13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9"/>
          <p:cNvSpPr/>
          <p:nvPr/>
        </p:nvSpPr>
        <p:spPr>
          <a:xfrm>
            <a:off x="9818688" y="6778625"/>
            <a:ext cx="1588" cy="98425"/>
          </a:xfrm>
          <a:custGeom>
            <a:rect b="b" l="l" r="r" t="t"/>
            <a:pathLst>
              <a:path extrusionOk="0" h="62" w="1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68B0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9"/>
          <p:cNvSpPr/>
          <p:nvPr/>
        </p:nvSpPr>
        <p:spPr>
          <a:xfrm>
            <a:off x="9818688" y="6778625"/>
            <a:ext cx="1588" cy="98425"/>
          </a:xfrm>
          <a:custGeom>
            <a:rect b="b" l="l" r="r" t="t"/>
            <a:pathLst>
              <a:path extrusionOk="0" h="62" w="1">
                <a:moveTo>
                  <a:pt x="0" y="0"/>
                </a:moveTo>
                <a:lnTo>
                  <a:pt x="0" y="62"/>
                </a:lnTo>
                <a:lnTo>
                  <a:pt x="1" y="62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9"/>
          <p:cNvSpPr/>
          <p:nvPr/>
        </p:nvSpPr>
        <p:spPr>
          <a:xfrm>
            <a:off x="11650663" y="6186488"/>
            <a:ext cx="522288" cy="342900"/>
          </a:xfrm>
          <a:custGeom>
            <a:rect b="b" l="l" r="r" t="t"/>
            <a:pathLst>
              <a:path extrusionOk="0" h="216" w="329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  <a:close/>
              </a:path>
            </a:pathLst>
          </a:custGeom>
          <a:solidFill>
            <a:srgbClr val="DB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9"/>
          <p:cNvSpPr/>
          <p:nvPr/>
        </p:nvSpPr>
        <p:spPr>
          <a:xfrm>
            <a:off x="11650663" y="6186488"/>
            <a:ext cx="522288" cy="342900"/>
          </a:xfrm>
          <a:custGeom>
            <a:rect b="b" l="l" r="r" t="t"/>
            <a:pathLst>
              <a:path extrusionOk="0" h="216" w="329">
                <a:moveTo>
                  <a:pt x="329" y="0"/>
                </a:moveTo>
                <a:lnTo>
                  <a:pt x="0" y="106"/>
                </a:lnTo>
                <a:lnTo>
                  <a:pt x="9" y="112"/>
                </a:lnTo>
                <a:lnTo>
                  <a:pt x="329" y="216"/>
                </a:lnTo>
                <a:lnTo>
                  <a:pt x="3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9"/>
          <p:cNvSpPr/>
          <p:nvPr/>
        </p:nvSpPr>
        <p:spPr>
          <a:xfrm>
            <a:off x="11644313" y="6354763"/>
            <a:ext cx="20638" cy="9525"/>
          </a:xfrm>
          <a:custGeom>
            <a:rect b="b" l="l" r="r" t="t"/>
            <a:pathLst>
              <a:path extrusionOk="0" h="6" w="13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  <a:close/>
              </a:path>
            </a:pathLst>
          </a:custGeom>
          <a:solidFill>
            <a:srgbClr val="A9D1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9"/>
          <p:cNvSpPr/>
          <p:nvPr/>
        </p:nvSpPr>
        <p:spPr>
          <a:xfrm>
            <a:off x="11644313" y="6354763"/>
            <a:ext cx="20638" cy="9525"/>
          </a:xfrm>
          <a:custGeom>
            <a:rect b="b" l="l" r="r" t="t"/>
            <a:pathLst>
              <a:path extrusionOk="0" h="6" w="13">
                <a:moveTo>
                  <a:pt x="4" y="0"/>
                </a:moveTo>
                <a:lnTo>
                  <a:pt x="0" y="1"/>
                </a:lnTo>
                <a:lnTo>
                  <a:pt x="13" y="6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9"/>
          <p:cNvSpPr/>
          <p:nvPr/>
        </p:nvSpPr>
        <p:spPr>
          <a:xfrm>
            <a:off x="11077576" y="6480175"/>
            <a:ext cx="227013" cy="396875"/>
          </a:xfrm>
          <a:custGeom>
            <a:rect b="b" l="l" r="r" t="t"/>
            <a:pathLst>
              <a:path extrusionOk="0" h="250" w="143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  <a:close/>
              </a:path>
            </a:pathLst>
          </a:custGeom>
          <a:solidFill>
            <a:srgbClr val="9DC8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9"/>
          <p:cNvSpPr/>
          <p:nvPr/>
        </p:nvSpPr>
        <p:spPr>
          <a:xfrm>
            <a:off x="11077576" y="6480175"/>
            <a:ext cx="227013" cy="396875"/>
          </a:xfrm>
          <a:custGeom>
            <a:rect b="b" l="l" r="r" t="t"/>
            <a:pathLst>
              <a:path extrusionOk="0" h="250" w="143">
                <a:moveTo>
                  <a:pt x="79" y="0"/>
                </a:moveTo>
                <a:lnTo>
                  <a:pt x="41" y="96"/>
                </a:lnTo>
                <a:lnTo>
                  <a:pt x="0" y="250"/>
                </a:lnTo>
                <a:lnTo>
                  <a:pt x="126" y="250"/>
                </a:lnTo>
                <a:lnTo>
                  <a:pt x="143" y="2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9"/>
          <p:cNvSpPr/>
          <p:nvPr/>
        </p:nvSpPr>
        <p:spPr>
          <a:xfrm>
            <a:off x="11277601" y="6513513"/>
            <a:ext cx="223838" cy="363538"/>
          </a:xfrm>
          <a:custGeom>
            <a:rect b="b" l="l" r="r" t="t"/>
            <a:pathLst>
              <a:path extrusionOk="0" h="229" w="141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9"/>
          <p:cNvSpPr/>
          <p:nvPr/>
        </p:nvSpPr>
        <p:spPr>
          <a:xfrm>
            <a:off x="11277601" y="6513513"/>
            <a:ext cx="223838" cy="363538"/>
          </a:xfrm>
          <a:custGeom>
            <a:rect b="b" l="l" r="r" t="t"/>
            <a:pathLst>
              <a:path extrusionOk="0" h="229" w="141">
                <a:moveTo>
                  <a:pt x="17" y="0"/>
                </a:moveTo>
                <a:lnTo>
                  <a:pt x="0" y="229"/>
                </a:lnTo>
                <a:lnTo>
                  <a:pt x="141" y="229"/>
                </a:lnTo>
                <a:lnTo>
                  <a:pt x="139" y="220"/>
                </a:lnTo>
                <a:lnTo>
                  <a:pt x="59" y="1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9"/>
          <p:cNvSpPr/>
          <p:nvPr/>
        </p:nvSpPr>
        <p:spPr>
          <a:xfrm>
            <a:off x="11142663" y="6473825"/>
            <a:ext cx="60325" cy="158750"/>
          </a:xfrm>
          <a:custGeom>
            <a:rect b="b" l="l" r="r" t="t"/>
            <a:pathLst>
              <a:path extrusionOk="0" h="100" w="38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  <a:close/>
              </a:path>
            </a:pathLst>
          </a:custGeom>
          <a:solidFill>
            <a:srgbClr val="B0D3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9"/>
          <p:cNvSpPr/>
          <p:nvPr/>
        </p:nvSpPr>
        <p:spPr>
          <a:xfrm>
            <a:off x="11142663" y="6473825"/>
            <a:ext cx="60325" cy="158750"/>
          </a:xfrm>
          <a:custGeom>
            <a:rect b="b" l="l" r="r" t="t"/>
            <a:pathLst>
              <a:path extrusionOk="0" h="100" w="38">
                <a:moveTo>
                  <a:pt x="27" y="0"/>
                </a:moveTo>
                <a:lnTo>
                  <a:pt x="0" y="100"/>
                </a:lnTo>
                <a:lnTo>
                  <a:pt x="38" y="4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9"/>
          <p:cNvSpPr/>
          <p:nvPr/>
        </p:nvSpPr>
        <p:spPr>
          <a:xfrm>
            <a:off x="11498263" y="6862763"/>
            <a:ext cx="4763" cy="14288"/>
          </a:xfrm>
          <a:custGeom>
            <a:rect b="b" l="l" r="r" t="t"/>
            <a:pathLst>
              <a:path extrusionOk="0" h="9" w="3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  <a:close/>
              </a:path>
            </a:pathLst>
          </a:custGeom>
          <a:solidFill>
            <a:srgbClr val="8BB8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9"/>
          <p:cNvSpPr/>
          <p:nvPr/>
        </p:nvSpPr>
        <p:spPr>
          <a:xfrm>
            <a:off x="11498263" y="6862763"/>
            <a:ext cx="4763" cy="14288"/>
          </a:xfrm>
          <a:custGeom>
            <a:rect b="b" l="l" r="r" t="t"/>
            <a:pathLst>
              <a:path extrusionOk="0" h="9" w="3">
                <a:moveTo>
                  <a:pt x="0" y="0"/>
                </a:moveTo>
                <a:lnTo>
                  <a:pt x="2" y="9"/>
                </a:lnTo>
                <a:lnTo>
                  <a:pt x="3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9"/>
          <p:cNvSpPr/>
          <p:nvPr/>
        </p:nvSpPr>
        <p:spPr>
          <a:xfrm>
            <a:off x="11185526" y="6227763"/>
            <a:ext cx="185738" cy="307975"/>
          </a:xfrm>
          <a:custGeom>
            <a:rect b="b" l="l" r="r" t="t"/>
            <a:pathLst>
              <a:path extrusionOk="0" h="194" w="117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  <a:close/>
              </a:path>
            </a:pathLst>
          </a:custGeom>
          <a:solidFill>
            <a:srgbClr val="86BD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9"/>
          <p:cNvSpPr/>
          <p:nvPr/>
        </p:nvSpPr>
        <p:spPr>
          <a:xfrm>
            <a:off x="11185526" y="6227763"/>
            <a:ext cx="185738" cy="307975"/>
          </a:xfrm>
          <a:custGeom>
            <a:rect b="b" l="l" r="r" t="t"/>
            <a:pathLst>
              <a:path extrusionOk="0" h="194" w="117">
                <a:moveTo>
                  <a:pt x="42" y="0"/>
                </a:moveTo>
                <a:lnTo>
                  <a:pt x="0" y="155"/>
                </a:lnTo>
                <a:lnTo>
                  <a:pt x="11" y="159"/>
                </a:lnTo>
                <a:lnTo>
                  <a:pt x="75" y="180"/>
                </a:lnTo>
                <a:lnTo>
                  <a:pt x="117" y="194"/>
                </a:lnTo>
                <a:lnTo>
                  <a:pt x="97" y="142"/>
                </a:lnTo>
                <a:lnTo>
                  <a:pt x="4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9"/>
          <p:cNvSpPr/>
          <p:nvPr/>
        </p:nvSpPr>
        <p:spPr>
          <a:xfrm>
            <a:off x="10510838" y="6423025"/>
            <a:ext cx="549275" cy="454025"/>
          </a:xfrm>
          <a:custGeom>
            <a:rect b="b" l="l" r="r" t="t"/>
            <a:pathLst>
              <a:path extrusionOk="0" h="286" w="346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  <a:close/>
              </a:path>
            </a:pathLst>
          </a:custGeom>
          <a:solidFill>
            <a:srgbClr val="E8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9"/>
          <p:cNvSpPr/>
          <p:nvPr/>
        </p:nvSpPr>
        <p:spPr>
          <a:xfrm>
            <a:off x="10510838" y="6423025"/>
            <a:ext cx="549275" cy="454025"/>
          </a:xfrm>
          <a:custGeom>
            <a:rect b="b" l="l" r="r" t="t"/>
            <a:pathLst>
              <a:path extrusionOk="0" h="286" w="346">
                <a:moveTo>
                  <a:pt x="326" y="0"/>
                </a:moveTo>
                <a:lnTo>
                  <a:pt x="0" y="286"/>
                </a:lnTo>
                <a:lnTo>
                  <a:pt x="73" y="286"/>
                </a:lnTo>
                <a:lnTo>
                  <a:pt x="346" y="6"/>
                </a:lnTo>
                <a:lnTo>
                  <a:pt x="3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9"/>
          <p:cNvSpPr/>
          <p:nvPr/>
        </p:nvSpPr>
        <p:spPr>
          <a:xfrm>
            <a:off x="11047413" y="6632575"/>
            <a:ext cx="95250" cy="244475"/>
          </a:xfrm>
          <a:custGeom>
            <a:rect b="b" l="l" r="r" t="t"/>
            <a:pathLst>
              <a:path extrusionOk="0" h="154" w="6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  <a:close/>
              </a:path>
            </a:pathLst>
          </a:custGeom>
          <a:solidFill>
            <a:srgbClr val="9FC9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9"/>
          <p:cNvSpPr/>
          <p:nvPr/>
        </p:nvSpPr>
        <p:spPr>
          <a:xfrm>
            <a:off x="11047413" y="6632575"/>
            <a:ext cx="95250" cy="244475"/>
          </a:xfrm>
          <a:custGeom>
            <a:rect b="b" l="l" r="r" t="t"/>
            <a:pathLst>
              <a:path extrusionOk="0" h="154" w="60">
                <a:moveTo>
                  <a:pt x="60" y="0"/>
                </a:moveTo>
                <a:lnTo>
                  <a:pt x="0" y="154"/>
                </a:lnTo>
                <a:lnTo>
                  <a:pt x="19" y="154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9"/>
          <p:cNvSpPr/>
          <p:nvPr/>
        </p:nvSpPr>
        <p:spPr>
          <a:xfrm>
            <a:off x="10626726" y="6432550"/>
            <a:ext cx="558800" cy="444500"/>
          </a:xfrm>
          <a:custGeom>
            <a:rect b="b" l="l" r="r" t="t"/>
            <a:pathLst>
              <a:path extrusionOk="0" h="280" w="352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  <a:close/>
              </a:path>
            </a:pathLst>
          </a:custGeom>
          <a:solidFill>
            <a:srgbClr val="B2D5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9"/>
          <p:cNvSpPr/>
          <p:nvPr/>
        </p:nvSpPr>
        <p:spPr>
          <a:xfrm>
            <a:off x="10626726" y="6432550"/>
            <a:ext cx="558800" cy="444500"/>
          </a:xfrm>
          <a:custGeom>
            <a:rect b="b" l="l" r="r" t="t"/>
            <a:pathLst>
              <a:path extrusionOk="0" h="280" w="352">
                <a:moveTo>
                  <a:pt x="273" y="0"/>
                </a:moveTo>
                <a:lnTo>
                  <a:pt x="0" y="280"/>
                </a:lnTo>
                <a:lnTo>
                  <a:pt x="265" y="280"/>
                </a:lnTo>
                <a:lnTo>
                  <a:pt x="325" y="126"/>
                </a:lnTo>
                <a:lnTo>
                  <a:pt x="352" y="26"/>
                </a:lnTo>
                <a:lnTo>
                  <a:pt x="2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9"/>
          <p:cNvSpPr/>
          <p:nvPr/>
        </p:nvSpPr>
        <p:spPr>
          <a:xfrm>
            <a:off x="11028363" y="6227763"/>
            <a:ext cx="223838" cy="246063"/>
          </a:xfrm>
          <a:custGeom>
            <a:rect b="b" l="l" r="r" t="t"/>
            <a:pathLst>
              <a:path extrusionOk="0" h="155" w="141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  <a:close/>
              </a:path>
            </a:pathLst>
          </a:custGeom>
          <a:solidFill>
            <a:srgbClr val="88BD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9"/>
          <p:cNvSpPr/>
          <p:nvPr/>
        </p:nvSpPr>
        <p:spPr>
          <a:xfrm>
            <a:off x="11028363" y="6227763"/>
            <a:ext cx="223838" cy="246063"/>
          </a:xfrm>
          <a:custGeom>
            <a:rect b="b" l="l" r="r" t="t"/>
            <a:pathLst>
              <a:path extrusionOk="0" h="155" w="141">
                <a:moveTo>
                  <a:pt x="141" y="0"/>
                </a:moveTo>
                <a:lnTo>
                  <a:pt x="0" y="123"/>
                </a:lnTo>
                <a:lnTo>
                  <a:pt x="20" y="129"/>
                </a:lnTo>
                <a:lnTo>
                  <a:pt x="99" y="155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9"/>
          <p:cNvSpPr/>
          <p:nvPr/>
        </p:nvSpPr>
        <p:spPr>
          <a:xfrm>
            <a:off x="8145463" y="6550025"/>
            <a:ext cx="242888" cy="327025"/>
          </a:xfrm>
          <a:custGeom>
            <a:rect b="b" l="l" r="r" t="t"/>
            <a:pathLst>
              <a:path extrusionOk="0" h="206" w="153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9"/>
          <p:cNvSpPr/>
          <p:nvPr/>
        </p:nvSpPr>
        <p:spPr>
          <a:xfrm>
            <a:off x="8145463" y="6550025"/>
            <a:ext cx="242888" cy="327025"/>
          </a:xfrm>
          <a:custGeom>
            <a:rect b="b" l="l" r="r" t="t"/>
            <a:pathLst>
              <a:path extrusionOk="0" h="206" w="153">
                <a:moveTo>
                  <a:pt x="145" y="0"/>
                </a:moveTo>
                <a:lnTo>
                  <a:pt x="0" y="206"/>
                </a:lnTo>
                <a:lnTo>
                  <a:pt x="153" y="206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9"/>
          <p:cNvSpPr/>
          <p:nvPr/>
        </p:nvSpPr>
        <p:spPr>
          <a:xfrm>
            <a:off x="9817101" y="6342063"/>
            <a:ext cx="1211263" cy="534988"/>
          </a:xfrm>
          <a:custGeom>
            <a:rect b="b" l="l" r="r" t="t"/>
            <a:pathLst>
              <a:path extrusionOk="0" h="337" w="763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  <a:close/>
              </a:path>
            </a:pathLst>
          </a:custGeom>
          <a:solidFill>
            <a:srgbClr val="DEF3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9"/>
          <p:cNvSpPr/>
          <p:nvPr/>
        </p:nvSpPr>
        <p:spPr>
          <a:xfrm>
            <a:off x="9817101" y="6342063"/>
            <a:ext cx="1211263" cy="534988"/>
          </a:xfrm>
          <a:custGeom>
            <a:rect b="b" l="l" r="r" t="t"/>
            <a:pathLst>
              <a:path extrusionOk="0" h="337" w="763">
                <a:moveTo>
                  <a:pt x="607" y="0"/>
                </a:moveTo>
                <a:lnTo>
                  <a:pt x="0" y="145"/>
                </a:lnTo>
                <a:lnTo>
                  <a:pt x="1" y="276"/>
                </a:lnTo>
                <a:lnTo>
                  <a:pt x="79" y="337"/>
                </a:lnTo>
                <a:lnTo>
                  <a:pt x="437" y="337"/>
                </a:lnTo>
                <a:lnTo>
                  <a:pt x="763" y="51"/>
                </a:lnTo>
                <a:lnTo>
                  <a:pt x="6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9"/>
          <p:cNvSpPr/>
          <p:nvPr/>
        </p:nvSpPr>
        <p:spPr>
          <a:xfrm>
            <a:off x="9818688" y="6780213"/>
            <a:ext cx="123825" cy="96838"/>
          </a:xfrm>
          <a:custGeom>
            <a:rect b="b" l="l" r="r" t="t"/>
            <a:pathLst>
              <a:path extrusionOk="0" h="61" w="78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  <a:close/>
              </a:path>
            </a:pathLst>
          </a:custGeom>
          <a:solidFill>
            <a:srgbClr val="6CB2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9"/>
          <p:cNvSpPr/>
          <p:nvPr/>
        </p:nvSpPr>
        <p:spPr>
          <a:xfrm>
            <a:off x="9818688" y="6780213"/>
            <a:ext cx="123825" cy="96838"/>
          </a:xfrm>
          <a:custGeom>
            <a:rect b="b" l="l" r="r" t="t"/>
            <a:pathLst>
              <a:path extrusionOk="0" h="61" w="78">
                <a:moveTo>
                  <a:pt x="0" y="0"/>
                </a:moveTo>
                <a:lnTo>
                  <a:pt x="1" y="61"/>
                </a:lnTo>
                <a:lnTo>
                  <a:pt x="78" y="6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9"/>
          <p:cNvSpPr/>
          <p:nvPr/>
        </p:nvSpPr>
        <p:spPr>
          <a:xfrm>
            <a:off x="10780713" y="6227763"/>
            <a:ext cx="471488" cy="195263"/>
          </a:xfrm>
          <a:custGeom>
            <a:rect b="b" l="l" r="r" t="t"/>
            <a:pathLst>
              <a:path extrusionOk="0" h="123" w="297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  <a:close/>
              </a:path>
            </a:pathLst>
          </a:custGeom>
          <a:solidFill>
            <a:srgbClr val="84BB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9"/>
          <p:cNvSpPr/>
          <p:nvPr/>
        </p:nvSpPr>
        <p:spPr>
          <a:xfrm>
            <a:off x="10780713" y="6227763"/>
            <a:ext cx="471488" cy="195263"/>
          </a:xfrm>
          <a:custGeom>
            <a:rect b="b" l="l" r="r" t="t"/>
            <a:pathLst>
              <a:path extrusionOk="0" h="123" w="297">
                <a:moveTo>
                  <a:pt x="297" y="0"/>
                </a:moveTo>
                <a:lnTo>
                  <a:pt x="0" y="72"/>
                </a:lnTo>
                <a:lnTo>
                  <a:pt x="156" y="123"/>
                </a:lnTo>
                <a:lnTo>
                  <a:pt x="2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9"/>
          <p:cNvSpPr/>
          <p:nvPr/>
        </p:nvSpPr>
        <p:spPr>
          <a:xfrm>
            <a:off x="11664951" y="6364288"/>
            <a:ext cx="508000" cy="312738"/>
          </a:xfrm>
          <a:custGeom>
            <a:rect b="b" l="l" r="r" t="t"/>
            <a:pathLst>
              <a:path extrusionOk="0" h="197" w="32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ECF7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9"/>
          <p:cNvSpPr/>
          <p:nvPr/>
        </p:nvSpPr>
        <p:spPr>
          <a:xfrm>
            <a:off x="11664951" y="6364288"/>
            <a:ext cx="508000" cy="312738"/>
          </a:xfrm>
          <a:custGeom>
            <a:rect b="b" l="l" r="r" t="t"/>
            <a:pathLst>
              <a:path extrusionOk="0" h="197" w="320">
                <a:moveTo>
                  <a:pt x="0" y="0"/>
                </a:moveTo>
                <a:lnTo>
                  <a:pt x="320" y="197"/>
                </a:lnTo>
                <a:lnTo>
                  <a:pt x="320" y="10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9"/>
          <p:cNvSpPr/>
          <p:nvPr/>
        </p:nvSpPr>
        <p:spPr>
          <a:xfrm>
            <a:off x="11371263" y="6494463"/>
            <a:ext cx="127000" cy="368300"/>
          </a:xfrm>
          <a:custGeom>
            <a:rect b="b" l="l" r="r" t="t"/>
            <a:pathLst>
              <a:path extrusionOk="0" h="232" w="8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9"/>
          <p:cNvSpPr/>
          <p:nvPr/>
        </p:nvSpPr>
        <p:spPr>
          <a:xfrm>
            <a:off x="11371263" y="6494463"/>
            <a:ext cx="127000" cy="368300"/>
          </a:xfrm>
          <a:custGeom>
            <a:rect b="b" l="l" r="r" t="t"/>
            <a:pathLst>
              <a:path extrusionOk="0" h="232" w="80">
                <a:moveTo>
                  <a:pt x="25" y="0"/>
                </a:moveTo>
                <a:lnTo>
                  <a:pt x="27" y="35"/>
                </a:lnTo>
                <a:lnTo>
                  <a:pt x="0" y="26"/>
                </a:lnTo>
                <a:lnTo>
                  <a:pt x="80" y="232"/>
                </a:lnTo>
                <a:lnTo>
                  <a:pt x="32" y="30"/>
                </a:lnTo>
                <a:lnTo>
                  <a:pt x="27" y="35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9"/>
          <p:cNvSpPr/>
          <p:nvPr/>
        </p:nvSpPr>
        <p:spPr>
          <a:xfrm>
            <a:off x="11461751" y="6348413"/>
            <a:ext cx="711200" cy="528638"/>
          </a:xfrm>
          <a:custGeom>
            <a:rect b="b" l="l" r="r" t="t"/>
            <a:pathLst>
              <a:path extrusionOk="0" h="333" w="448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  <a:close/>
              </a:path>
            </a:pathLst>
          </a:custGeom>
          <a:solidFill>
            <a:srgbClr val="B5D5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9"/>
          <p:cNvSpPr/>
          <p:nvPr/>
        </p:nvSpPr>
        <p:spPr>
          <a:xfrm>
            <a:off x="11461751" y="6348413"/>
            <a:ext cx="711200" cy="528638"/>
          </a:xfrm>
          <a:custGeom>
            <a:rect b="b" l="l" r="r" t="t"/>
            <a:pathLst>
              <a:path extrusionOk="0" h="333" w="448">
                <a:moveTo>
                  <a:pt x="98" y="0"/>
                </a:moveTo>
                <a:lnTo>
                  <a:pt x="0" y="97"/>
                </a:lnTo>
                <a:lnTo>
                  <a:pt x="88" y="333"/>
                </a:lnTo>
                <a:lnTo>
                  <a:pt x="448" y="333"/>
                </a:lnTo>
                <a:lnTo>
                  <a:pt x="448" y="207"/>
                </a:lnTo>
                <a:lnTo>
                  <a:pt x="128" y="10"/>
                </a:lnTo>
                <a:lnTo>
                  <a:pt x="115" y="5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9"/>
          <p:cNvSpPr/>
          <p:nvPr/>
        </p:nvSpPr>
        <p:spPr>
          <a:xfrm>
            <a:off x="11422063" y="6502400"/>
            <a:ext cx="179388" cy="374650"/>
          </a:xfrm>
          <a:custGeom>
            <a:rect b="b" l="l" r="r" t="t"/>
            <a:pathLst>
              <a:path extrusionOk="0" h="236" w="113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  <a:close/>
              </a:path>
            </a:pathLst>
          </a:custGeom>
          <a:solidFill>
            <a:srgbClr val="8EB9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9"/>
          <p:cNvSpPr/>
          <p:nvPr/>
        </p:nvSpPr>
        <p:spPr>
          <a:xfrm>
            <a:off x="11422063" y="6502400"/>
            <a:ext cx="179388" cy="374650"/>
          </a:xfrm>
          <a:custGeom>
            <a:rect b="b" l="l" r="r" t="t"/>
            <a:pathLst>
              <a:path extrusionOk="0" h="236" w="113">
                <a:moveTo>
                  <a:pt x="25" y="0"/>
                </a:moveTo>
                <a:lnTo>
                  <a:pt x="0" y="25"/>
                </a:lnTo>
                <a:lnTo>
                  <a:pt x="48" y="227"/>
                </a:lnTo>
                <a:lnTo>
                  <a:pt x="51" y="236"/>
                </a:lnTo>
                <a:lnTo>
                  <a:pt x="113" y="236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9"/>
          <p:cNvSpPr/>
          <p:nvPr/>
        </p:nvSpPr>
        <p:spPr>
          <a:xfrm>
            <a:off x="11252201" y="6227763"/>
            <a:ext cx="161925" cy="322263"/>
          </a:xfrm>
          <a:custGeom>
            <a:rect b="b" l="l" r="r" t="t"/>
            <a:pathLst>
              <a:path extrusionOk="0" h="203" w="102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  <a:close/>
              </a:path>
            </a:pathLst>
          </a:custGeom>
          <a:solidFill>
            <a:srgbClr val="8ABE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9"/>
          <p:cNvSpPr/>
          <p:nvPr/>
        </p:nvSpPr>
        <p:spPr>
          <a:xfrm>
            <a:off x="11252201" y="6227763"/>
            <a:ext cx="161925" cy="322263"/>
          </a:xfrm>
          <a:custGeom>
            <a:rect b="b" l="l" r="r" t="t"/>
            <a:pathLst>
              <a:path extrusionOk="0" h="203" w="102">
                <a:moveTo>
                  <a:pt x="0" y="0"/>
                </a:moveTo>
                <a:lnTo>
                  <a:pt x="55" y="142"/>
                </a:lnTo>
                <a:lnTo>
                  <a:pt x="75" y="194"/>
                </a:lnTo>
                <a:lnTo>
                  <a:pt x="102" y="203"/>
                </a:lnTo>
                <a:lnTo>
                  <a:pt x="100" y="168"/>
                </a:lnTo>
                <a:lnTo>
                  <a:pt x="89" y="3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9"/>
          <p:cNvSpPr/>
          <p:nvPr/>
        </p:nvSpPr>
        <p:spPr>
          <a:xfrm>
            <a:off x="11393488" y="6275388"/>
            <a:ext cx="223838" cy="274638"/>
          </a:xfrm>
          <a:custGeom>
            <a:rect b="b" l="l" r="r" t="t"/>
            <a:pathLst>
              <a:path extrusionOk="0" h="173" w="141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  <a:close/>
              </a:path>
            </a:pathLst>
          </a:custGeom>
          <a:solidFill>
            <a:srgbClr val="7DB9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9"/>
          <p:cNvSpPr/>
          <p:nvPr/>
        </p:nvSpPr>
        <p:spPr>
          <a:xfrm>
            <a:off x="11393488" y="6275388"/>
            <a:ext cx="223838" cy="274638"/>
          </a:xfrm>
          <a:custGeom>
            <a:rect b="b" l="l" r="r" t="t"/>
            <a:pathLst>
              <a:path extrusionOk="0" h="173" w="141">
                <a:moveTo>
                  <a:pt x="0" y="0"/>
                </a:moveTo>
                <a:lnTo>
                  <a:pt x="11" y="138"/>
                </a:lnTo>
                <a:lnTo>
                  <a:pt x="13" y="173"/>
                </a:lnTo>
                <a:lnTo>
                  <a:pt x="18" y="168"/>
                </a:lnTo>
                <a:lnTo>
                  <a:pt x="43" y="143"/>
                </a:lnTo>
                <a:lnTo>
                  <a:pt x="141" y="4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9"/>
          <p:cNvSpPr/>
          <p:nvPr/>
        </p:nvSpPr>
        <p:spPr>
          <a:xfrm>
            <a:off x="2547938" y="5443538"/>
            <a:ext cx="333375" cy="747713"/>
          </a:xfrm>
          <a:custGeom>
            <a:rect b="b" l="l" r="r" t="t"/>
            <a:pathLst>
              <a:path extrusionOk="0" h="471" w="21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  <a:close/>
              </a:path>
            </a:pathLst>
          </a:custGeom>
          <a:solidFill>
            <a:srgbClr val="75B5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9"/>
          <p:cNvSpPr/>
          <p:nvPr/>
        </p:nvSpPr>
        <p:spPr>
          <a:xfrm>
            <a:off x="2547938" y="5443538"/>
            <a:ext cx="333375" cy="747713"/>
          </a:xfrm>
          <a:custGeom>
            <a:rect b="b" l="l" r="r" t="t"/>
            <a:pathLst>
              <a:path extrusionOk="0" h="471" w="210">
                <a:moveTo>
                  <a:pt x="0" y="0"/>
                </a:moveTo>
                <a:lnTo>
                  <a:pt x="60" y="471"/>
                </a:lnTo>
                <a:lnTo>
                  <a:pt x="210" y="39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9"/>
          <p:cNvSpPr/>
          <p:nvPr/>
        </p:nvSpPr>
        <p:spPr>
          <a:xfrm>
            <a:off x="2643188" y="6073775"/>
            <a:ext cx="307975" cy="206375"/>
          </a:xfrm>
          <a:custGeom>
            <a:rect b="b" l="l" r="r" t="t"/>
            <a:pathLst>
              <a:path extrusionOk="0" h="130" w="194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9"/>
          <p:cNvSpPr/>
          <p:nvPr/>
        </p:nvSpPr>
        <p:spPr>
          <a:xfrm>
            <a:off x="2643188" y="6073775"/>
            <a:ext cx="307975" cy="206375"/>
          </a:xfrm>
          <a:custGeom>
            <a:rect b="b" l="l" r="r" t="t"/>
            <a:pathLst>
              <a:path extrusionOk="0" h="130" w="194">
                <a:moveTo>
                  <a:pt x="150" y="0"/>
                </a:moveTo>
                <a:lnTo>
                  <a:pt x="0" y="74"/>
                </a:lnTo>
                <a:lnTo>
                  <a:pt x="7" y="130"/>
                </a:lnTo>
                <a:lnTo>
                  <a:pt x="194" y="85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9"/>
          <p:cNvSpPr/>
          <p:nvPr/>
        </p:nvSpPr>
        <p:spPr>
          <a:xfrm>
            <a:off x="2654301" y="6208713"/>
            <a:ext cx="323850" cy="371475"/>
          </a:xfrm>
          <a:custGeom>
            <a:rect b="b" l="l" r="r" t="t"/>
            <a:pathLst>
              <a:path extrusionOk="0" h="234" w="204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  <a:close/>
              </a:path>
            </a:pathLst>
          </a:custGeom>
          <a:solidFill>
            <a:srgbClr val="468A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9"/>
          <p:cNvSpPr/>
          <p:nvPr/>
        </p:nvSpPr>
        <p:spPr>
          <a:xfrm>
            <a:off x="2654301" y="6208713"/>
            <a:ext cx="323850" cy="371475"/>
          </a:xfrm>
          <a:custGeom>
            <a:rect b="b" l="l" r="r" t="t"/>
            <a:pathLst>
              <a:path extrusionOk="0" h="234" w="204">
                <a:moveTo>
                  <a:pt x="187" y="0"/>
                </a:moveTo>
                <a:lnTo>
                  <a:pt x="0" y="45"/>
                </a:lnTo>
                <a:lnTo>
                  <a:pt x="13" y="144"/>
                </a:lnTo>
                <a:lnTo>
                  <a:pt x="203" y="234"/>
                </a:lnTo>
                <a:lnTo>
                  <a:pt x="204" y="234"/>
                </a:lnTo>
                <a:lnTo>
                  <a:pt x="197" y="19"/>
                </a:lnTo>
                <a:lnTo>
                  <a:pt x="1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9"/>
          <p:cNvSpPr/>
          <p:nvPr/>
        </p:nvSpPr>
        <p:spPr>
          <a:xfrm>
            <a:off x="2674938" y="6437313"/>
            <a:ext cx="301625" cy="182563"/>
          </a:xfrm>
          <a:custGeom>
            <a:rect b="b" l="l" r="r" t="t"/>
            <a:pathLst>
              <a:path extrusionOk="0" h="115" w="19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  <a:close/>
              </a:path>
            </a:pathLst>
          </a:custGeom>
          <a:solidFill>
            <a:srgbClr val="5391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9"/>
          <p:cNvSpPr/>
          <p:nvPr/>
        </p:nvSpPr>
        <p:spPr>
          <a:xfrm>
            <a:off x="2674938" y="6437313"/>
            <a:ext cx="301625" cy="182563"/>
          </a:xfrm>
          <a:custGeom>
            <a:rect b="b" l="l" r="r" t="t"/>
            <a:pathLst>
              <a:path extrusionOk="0" h="115" w="190">
                <a:moveTo>
                  <a:pt x="0" y="0"/>
                </a:moveTo>
                <a:lnTo>
                  <a:pt x="8" y="62"/>
                </a:lnTo>
                <a:lnTo>
                  <a:pt x="112" y="115"/>
                </a:lnTo>
                <a:lnTo>
                  <a:pt x="175" y="103"/>
                </a:lnTo>
                <a:lnTo>
                  <a:pt x="190" y="9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9"/>
          <p:cNvSpPr/>
          <p:nvPr/>
        </p:nvSpPr>
        <p:spPr>
          <a:xfrm>
            <a:off x="2687638" y="6535738"/>
            <a:ext cx="165100" cy="112713"/>
          </a:xfrm>
          <a:custGeom>
            <a:rect b="b" l="l" r="r" t="t"/>
            <a:pathLst>
              <a:path extrusionOk="0" h="71" w="104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  <a:close/>
              </a:path>
            </a:pathLst>
          </a:custGeom>
          <a:solidFill>
            <a:srgbClr val="4989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9"/>
          <p:cNvSpPr/>
          <p:nvPr/>
        </p:nvSpPr>
        <p:spPr>
          <a:xfrm>
            <a:off x="2687638" y="6535738"/>
            <a:ext cx="165100" cy="112713"/>
          </a:xfrm>
          <a:custGeom>
            <a:rect b="b" l="l" r="r" t="t"/>
            <a:pathLst>
              <a:path extrusionOk="0" h="71" w="104">
                <a:moveTo>
                  <a:pt x="0" y="0"/>
                </a:moveTo>
                <a:lnTo>
                  <a:pt x="9" y="71"/>
                </a:lnTo>
                <a:lnTo>
                  <a:pt x="104" y="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9"/>
          <p:cNvSpPr/>
          <p:nvPr/>
        </p:nvSpPr>
        <p:spPr>
          <a:xfrm>
            <a:off x="2967038" y="6238875"/>
            <a:ext cx="128588" cy="341313"/>
          </a:xfrm>
          <a:custGeom>
            <a:rect b="b" l="l" r="r" t="t"/>
            <a:pathLst>
              <a:path extrusionOk="0" h="215" w="81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  <a:close/>
              </a:path>
            </a:pathLst>
          </a:custGeom>
          <a:solidFill>
            <a:srgbClr val="4587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9"/>
          <p:cNvSpPr/>
          <p:nvPr/>
        </p:nvSpPr>
        <p:spPr>
          <a:xfrm>
            <a:off x="2967038" y="6238875"/>
            <a:ext cx="128588" cy="341313"/>
          </a:xfrm>
          <a:custGeom>
            <a:rect b="b" l="l" r="r" t="t"/>
            <a:pathLst>
              <a:path extrusionOk="0" h="215" w="81">
                <a:moveTo>
                  <a:pt x="0" y="0"/>
                </a:moveTo>
                <a:lnTo>
                  <a:pt x="7" y="215"/>
                </a:lnTo>
                <a:lnTo>
                  <a:pt x="81" y="15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9"/>
          <p:cNvSpPr/>
          <p:nvPr/>
        </p:nvSpPr>
        <p:spPr>
          <a:xfrm>
            <a:off x="2482851" y="5443538"/>
            <a:ext cx="160338" cy="827088"/>
          </a:xfrm>
          <a:custGeom>
            <a:rect b="b" l="l" r="r" t="t"/>
            <a:pathLst>
              <a:path extrusionOk="0" h="521" w="101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  <a:close/>
              </a:path>
            </a:pathLst>
          </a:custGeom>
          <a:solidFill>
            <a:srgbClr val="76B5C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9"/>
          <p:cNvSpPr/>
          <p:nvPr/>
        </p:nvSpPr>
        <p:spPr>
          <a:xfrm>
            <a:off x="2482851" y="5443538"/>
            <a:ext cx="160338" cy="827088"/>
          </a:xfrm>
          <a:custGeom>
            <a:rect b="b" l="l" r="r" t="t"/>
            <a:pathLst>
              <a:path extrusionOk="0" h="521" w="101">
                <a:moveTo>
                  <a:pt x="41" y="0"/>
                </a:moveTo>
                <a:lnTo>
                  <a:pt x="0" y="521"/>
                </a:lnTo>
                <a:lnTo>
                  <a:pt x="101" y="471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9"/>
          <p:cNvSpPr/>
          <p:nvPr/>
        </p:nvSpPr>
        <p:spPr>
          <a:xfrm>
            <a:off x="2478088" y="6191250"/>
            <a:ext cx="176213" cy="130175"/>
          </a:xfrm>
          <a:custGeom>
            <a:rect b="b" l="l" r="r" t="t"/>
            <a:pathLst>
              <a:path extrusionOk="0" h="82" w="111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  <a:close/>
              </a:path>
            </a:pathLst>
          </a:custGeom>
          <a:solidFill>
            <a:srgbClr val="5491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9"/>
          <p:cNvSpPr/>
          <p:nvPr/>
        </p:nvSpPr>
        <p:spPr>
          <a:xfrm>
            <a:off x="2478088" y="6191250"/>
            <a:ext cx="176213" cy="130175"/>
          </a:xfrm>
          <a:custGeom>
            <a:rect b="b" l="l" r="r" t="t"/>
            <a:pathLst>
              <a:path extrusionOk="0" h="82" w="111">
                <a:moveTo>
                  <a:pt x="104" y="0"/>
                </a:moveTo>
                <a:lnTo>
                  <a:pt x="3" y="50"/>
                </a:lnTo>
                <a:lnTo>
                  <a:pt x="0" y="82"/>
                </a:lnTo>
                <a:lnTo>
                  <a:pt x="111" y="56"/>
                </a:lnTo>
                <a:lnTo>
                  <a:pt x="10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9"/>
          <p:cNvSpPr/>
          <p:nvPr/>
        </p:nvSpPr>
        <p:spPr>
          <a:xfrm>
            <a:off x="2476501" y="6280150"/>
            <a:ext cx="198438" cy="157163"/>
          </a:xfrm>
          <a:custGeom>
            <a:rect b="b" l="l" r="r" t="t"/>
            <a:pathLst>
              <a:path extrusionOk="0" h="99" w="125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  <a:close/>
              </a:path>
            </a:pathLst>
          </a:custGeom>
          <a:solidFill>
            <a:srgbClr val="478A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9"/>
          <p:cNvSpPr/>
          <p:nvPr/>
        </p:nvSpPr>
        <p:spPr>
          <a:xfrm>
            <a:off x="2476501" y="6280150"/>
            <a:ext cx="198438" cy="157163"/>
          </a:xfrm>
          <a:custGeom>
            <a:rect b="b" l="l" r="r" t="t"/>
            <a:pathLst>
              <a:path extrusionOk="0" h="99" w="125">
                <a:moveTo>
                  <a:pt x="112" y="0"/>
                </a:moveTo>
                <a:lnTo>
                  <a:pt x="1" y="26"/>
                </a:lnTo>
                <a:lnTo>
                  <a:pt x="0" y="40"/>
                </a:lnTo>
                <a:lnTo>
                  <a:pt x="125" y="99"/>
                </a:lnTo>
                <a:lnTo>
                  <a:pt x="11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9" name="Google Shape;1489;p9"/>
          <p:cNvGrpSpPr/>
          <p:nvPr/>
        </p:nvGrpSpPr>
        <p:grpSpPr>
          <a:xfrm>
            <a:off x="1588" y="5443538"/>
            <a:ext cx="3903663" cy="1433513"/>
            <a:chOff x="1" y="3429"/>
            <a:chExt cx="2459" cy="903"/>
          </a:xfrm>
        </p:grpSpPr>
        <p:sp>
          <p:nvSpPr>
            <p:cNvPr id="1490" name="Google Shape;1490;p9"/>
            <p:cNvSpPr/>
            <p:nvPr/>
          </p:nvSpPr>
          <p:spPr>
            <a:xfrm>
              <a:off x="1556" y="3996"/>
              <a:ext cx="137" cy="121"/>
            </a:xfrm>
            <a:custGeom>
              <a:rect b="b" l="l" r="r" t="t"/>
              <a:pathLst>
                <a:path extrusionOk="0" h="121" w="137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1556" y="3996"/>
              <a:ext cx="137" cy="121"/>
            </a:xfrm>
            <a:custGeom>
              <a:rect b="b" l="l" r="r" t="t"/>
              <a:pathLst>
                <a:path extrusionOk="0" h="121" w="137">
                  <a:moveTo>
                    <a:pt x="4" y="0"/>
                  </a:moveTo>
                  <a:lnTo>
                    <a:pt x="0" y="51"/>
                  </a:lnTo>
                  <a:lnTo>
                    <a:pt x="137" y="121"/>
                  </a:lnTo>
                  <a:lnTo>
                    <a:pt x="129" y="5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1542" y="4047"/>
              <a:ext cx="160" cy="217"/>
            </a:xfrm>
            <a:custGeom>
              <a:rect b="b" l="l" r="r" t="t"/>
              <a:pathLst>
                <a:path extrusionOk="0" h="217" w="16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1542" y="4047"/>
              <a:ext cx="160" cy="217"/>
            </a:xfrm>
            <a:custGeom>
              <a:rect b="b" l="l" r="r" t="t"/>
              <a:pathLst>
                <a:path extrusionOk="0" h="217" w="160">
                  <a:moveTo>
                    <a:pt x="14" y="0"/>
                  </a:moveTo>
                  <a:lnTo>
                    <a:pt x="1" y="168"/>
                  </a:lnTo>
                  <a:lnTo>
                    <a:pt x="4" y="171"/>
                  </a:lnTo>
                  <a:lnTo>
                    <a:pt x="0" y="174"/>
                  </a:lnTo>
                  <a:lnTo>
                    <a:pt x="4" y="171"/>
                  </a:lnTo>
                  <a:lnTo>
                    <a:pt x="0" y="182"/>
                  </a:lnTo>
                  <a:lnTo>
                    <a:pt x="4" y="171"/>
                  </a:lnTo>
                  <a:lnTo>
                    <a:pt x="41" y="217"/>
                  </a:lnTo>
                  <a:lnTo>
                    <a:pt x="41" y="217"/>
                  </a:lnTo>
                  <a:lnTo>
                    <a:pt x="4" y="171"/>
                  </a:lnTo>
                  <a:lnTo>
                    <a:pt x="160" y="141"/>
                  </a:lnTo>
                  <a:lnTo>
                    <a:pt x="151" y="7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1583" y="4264"/>
              <a:ext cx="55" cy="68"/>
            </a:xfrm>
            <a:custGeom>
              <a:rect b="b" l="l" r="r" t="t"/>
              <a:pathLst>
                <a:path extrusionOk="0" h="68" w="55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1583" y="4264"/>
              <a:ext cx="55" cy="68"/>
            </a:xfrm>
            <a:custGeom>
              <a:rect b="b" l="l" r="r" t="t"/>
              <a:pathLst>
                <a:path extrusionOk="0" h="68" w="55">
                  <a:moveTo>
                    <a:pt x="0" y="0"/>
                  </a:moveTo>
                  <a:lnTo>
                    <a:pt x="0" y="0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1458" y="3615"/>
              <a:ext cx="95" cy="363"/>
            </a:xfrm>
            <a:custGeom>
              <a:rect b="b" l="l" r="r" t="t"/>
              <a:pathLst>
                <a:path extrusionOk="0" h="363" w="95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AEC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1458" y="3615"/>
              <a:ext cx="95" cy="363"/>
            </a:xfrm>
            <a:custGeom>
              <a:rect b="b" l="l" r="r" t="t"/>
              <a:pathLst>
                <a:path extrusionOk="0" h="363" w="95">
                  <a:moveTo>
                    <a:pt x="95" y="0"/>
                  </a:moveTo>
                  <a:lnTo>
                    <a:pt x="0" y="347"/>
                  </a:lnTo>
                  <a:lnTo>
                    <a:pt x="51" y="363"/>
                  </a:lnTo>
                  <a:lnTo>
                    <a:pt x="84" y="346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1449" y="3962"/>
              <a:ext cx="60" cy="38"/>
            </a:xfrm>
            <a:custGeom>
              <a:rect b="b" l="l" r="r" t="t"/>
              <a:pathLst>
                <a:path extrusionOk="0" h="38" w="6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6FB2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1449" y="3962"/>
              <a:ext cx="60" cy="38"/>
            </a:xfrm>
            <a:custGeom>
              <a:rect b="b" l="l" r="r" t="t"/>
              <a:pathLst>
                <a:path extrusionOk="0" h="38" w="60">
                  <a:moveTo>
                    <a:pt x="9" y="0"/>
                  </a:moveTo>
                  <a:lnTo>
                    <a:pt x="0" y="30"/>
                  </a:lnTo>
                  <a:lnTo>
                    <a:pt x="15" y="38"/>
                  </a:lnTo>
                  <a:lnTo>
                    <a:pt x="60" y="16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1542" y="3429"/>
              <a:ext cx="63" cy="532"/>
            </a:xfrm>
            <a:custGeom>
              <a:rect b="b" l="l" r="r" t="t"/>
              <a:pathLst>
                <a:path extrusionOk="0" h="532" w="63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75B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1542" y="3429"/>
              <a:ext cx="63" cy="532"/>
            </a:xfrm>
            <a:custGeom>
              <a:rect b="b" l="l" r="r" t="t"/>
              <a:pathLst>
                <a:path extrusionOk="0" h="532" w="63">
                  <a:moveTo>
                    <a:pt x="63" y="0"/>
                  </a:moveTo>
                  <a:lnTo>
                    <a:pt x="11" y="186"/>
                  </a:lnTo>
                  <a:lnTo>
                    <a:pt x="0" y="532"/>
                  </a:lnTo>
                  <a:lnTo>
                    <a:pt x="22" y="5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1437" y="3992"/>
              <a:ext cx="27" cy="45"/>
            </a:xfrm>
            <a:custGeom>
              <a:rect b="b" l="l" r="r" t="t"/>
              <a:pathLst>
                <a:path extrusionOk="0" h="45" w="27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285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1437" y="3992"/>
              <a:ext cx="27" cy="45"/>
            </a:xfrm>
            <a:custGeom>
              <a:rect b="b" l="l" r="r" t="t"/>
              <a:pathLst>
                <a:path extrusionOk="0" h="45" w="27">
                  <a:moveTo>
                    <a:pt x="12" y="0"/>
                  </a:moveTo>
                  <a:lnTo>
                    <a:pt x="0" y="45"/>
                  </a:lnTo>
                  <a:lnTo>
                    <a:pt x="27" y="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1509" y="3961"/>
              <a:ext cx="33" cy="26"/>
            </a:xfrm>
            <a:custGeom>
              <a:rect b="b" l="l" r="r" t="t"/>
              <a:pathLst>
                <a:path extrusionOk="0" h="26" w="33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B8C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1509" y="3961"/>
              <a:ext cx="33" cy="26"/>
            </a:xfrm>
            <a:custGeom>
              <a:rect b="b" l="l" r="r" t="t"/>
              <a:pathLst>
                <a:path extrusionOk="0" h="26" w="33">
                  <a:moveTo>
                    <a:pt x="33" y="0"/>
                  </a:moveTo>
                  <a:lnTo>
                    <a:pt x="0" y="17"/>
                  </a:lnTo>
                  <a:lnTo>
                    <a:pt x="32" y="2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1464" y="3978"/>
              <a:ext cx="77" cy="37"/>
            </a:xfrm>
            <a:custGeom>
              <a:rect b="b" l="l" r="r" t="t"/>
              <a:pathLst>
                <a:path extrusionOk="0" h="37" w="77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1464" y="3978"/>
              <a:ext cx="77" cy="37"/>
            </a:xfrm>
            <a:custGeom>
              <a:rect b="b" l="l" r="r" t="t"/>
              <a:pathLst>
                <a:path extrusionOk="0" h="37" w="77">
                  <a:moveTo>
                    <a:pt x="45" y="0"/>
                  </a:moveTo>
                  <a:lnTo>
                    <a:pt x="0" y="22"/>
                  </a:lnTo>
                  <a:lnTo>
                    <a:pt x="31" y="37"/>
                  </a:lnTo>
                  <a:lnTo>
                    <a:pt x="77" y="9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1541" y="3950"/>
              <a:ext cx="23" cy="37"/>
            </a:xfrm>
            <a:custGeom>
              <a:rect b="b" l="l" r="r" t="t"/>
              <a:pathLst>
                <a:path extrusionOk="0" h="37" w="23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1541" y="3950"/>
              <a:ext cx="23" cy="37"/>
            </a:xfrm>
            <a:custGeom>
              <a:rect b="b" l="l" r="r" t="t"/>
              <a:pathLst>
                <a:path extrusionOk="0" h="37" w="23">
                  <a:moveTo>
                    <a:pt x="23" y="0"/>
                  </a:moveTo>
                  <a:lnTo>
                    <a:pt x="1" y="11"/>
                  </a:lnTo>
                  <a:lnTo>
                    <a:pt x="0" y="37"/>
                  </a:lnTo>
                  <a:lnTo>
                    <a:pt x="20" y="3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1541" y="3982"/>
              <a:ext cx="20" cy="14"/>
            </a:xfrm>
            <a:custGeom>
              <a:rect b="b" l="l" r="r" t="t"/>
              <a:pathLst>
                <a:path extrusionOk="0" h="14" w="2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1541" y="3982"/>
              <a:ext cx="20" cy="14"/>
            </a:xfrm>
            <a:custGeom>
              <a:rect b="b" l="l" r="r" t="t"/>
              <a:pathLst>
                <a:path extrusionOk="0" h="14" w="20">
                  <a:moveTo>
                    <a:pt x="20" y="0"/>
                  </a:moveTo>
                  <a:lnTo>
                    <a:pt x="0" y="5"/>
                  </a:lnTo>
                  <a:lnTo>
                    <a:pt x="19" y="14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537" y="3987"/>
              <a:ext cx="23" cy="60"/>
            </a:xfrm>
            <a:custGeom>
              <a:rect b="b" l="l" r="r" t="t"/>
              <a:pathLst>
                <a:path extrusionOk="0" h="60" w="23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3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1537" y="3987"/>
              <a:ext cx="23" cy="60"/>
            </a:xfrm>
            <a:custGeom>
              <a:rect b="b" l="l" r="r" t="t"/>
              <a:pathLst>
                <a:path extrusionOk="0" h="60" w="23">
                  <a:moveTo>
                    <a:pt x="4" y="0"/>
                  </a:moveTo>
                  <a:lnTo>
                    <a:pt x="4" y="0"/>
                  </a:lnTo>
                  <a:lnTo>
                    <a:pt x="0" y="50"/>
                  </a:lnTo>
                  <a:lnTo>
                    <a:pt x="19" y="60"/>
                  </a:lnTo>
                  <a:lnTo>
                    <a:pt x="23" y="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1495" y="3987"/>
              <a:ext cx="46" cy="50"/>
            </a:xfrm>
            <a:custGeom>
              <a:rect b="b" l="l" r="r" t="t"/>
              <a:pathLst>
                <a:path extrusionOk="0" h="50" w="46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68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1495" y="3987"/>
              <a:ext cx="46" cy="50"/>
            </a:xfrm>
            <a:custGeom>
              <a:rect b="b" l="l" r="r" t="t"/>
              <a:pathLst>
                <a:path extrusionOk="0" h="50" w="46">
                  <a:moveTo>
                    <a:pt x="46" y="0"/>
                  </a:moveTo>
                  <a:lnTo>
                    <a:pt x="0" y="28"/>
                  </a:lnTo>
                  <a:lnTo>
                    <a:pt x="42" y="50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1432" y="4000"/>
              <a:ext cx="63" cy="54"/>
            </a:xfrm>
            <a:custGeom>
              <a:rect b="b" l="l" r="r" t="t"/>
              <a:pathLst>
                <a:path extrusionOk="0" h="54" w="63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788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1432" y="4000"/>
              <a:ext cx="63" cy="54"/>
            </a:xfrm>
            <a:custGeom>
              <a:rect b="b" l="l" r="r" t="t"/>
              <a:pathLst>
                <a:path extrusionOk="0" h="54" w="63">
                  <a:moveTo>
                    <a:pt x="32" y="0"/>
                  </a:moveTo>
                  <a:lnTo>
                    <a:pt x="32" y="0"/>
                  </a:lnTo>
                  <a:lnTo>
                    <a:pt x="5" y="37"/>
                  </a:lnTo>
                  <a:lnTo>
                    <a:pt x="0" y="54"/>
                  </a:lnTo>
                  <a:lnTo>
                    <a:pt x="63" y="1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1524" y="4037"/>
              <a:ext cx="32" cy="178"/>
            </a:xfrm>
            <a:custGeom>
              <a:rect b="b" l="l" r="r" t="t"/>
              <a:pathLst>
                <a:path extrusionOk="0" h="178" w="32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1524" y="4037"/>
              <a:ext cx="32" cy="178"/>
            </a:xfrm>
            <a:custGeom>
              <a:rect b="b" l="l" r="r" t="t"/>
              <a:pathLst>
                <a:path extrusionOk="0" h="178" w="32">
                  <a:moveTo>
                    <a:pt x="13" y="0"/>
                  </a:moveTo>
                  <a:lnTo>
                    <a:pt x="0" y="160"/>
                  </a:lnTo>
                  <a:lnTo>
                    <a:pt x="19" y="178"/>
                  </a:lnTo>
                  <a:lnTo>
                    <a:pt x="32" y="1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1421" y="4015"/>
              <a:ext cx="116" cy="182"/>
            </a:xfrm>
            <a:custGeom>
              <a:rect b="b" l="l" r="r" t="t"/>
              <a:pathLst>
                <a:path extrusionOk="0" h="182" w="116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1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1421" y="4015"/>
              <a:ext cx="116" cy="182"/>
            </a:xfrm>
            <a:custGeom>
              <a:rect b="b" l="l" r="r" t="t"/>
              <a:pathLst>
                <a:path extrusionOk="0" h="182" w="116">
                  <a:moveTo>
                    <a:pt x="74" y="0"/>
                  </a:moveTo>
                  <a:lnTo>
                    <a:pt x="11" y="39"/>
                  </a:lnTo>
                  <a:lnTo>
                    <a:pt x="0" y="79"/>
                  </a:lnTo>
                  <a:lnTo>
                    <a:pt x="103" y="182"/>
                  </a:lnTo>
                  <a:lnTo>
                    <a:pt x="116" y="22"/>
                  </a:lnTo>
                  <a:lnTo>
                    <a:pt x="7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804" y="4208"/>
              <a:ext cx="2" cy="63"/>
            </a:xfrm>
            <a:custGeom>
              <a:rect b="b" l="l" r="r" t="t"/>
              <a:pathLst>
                <a:path extrusionOk="0" h="63" w="2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804" y="4208"/>
              <a:ext cx="2" cy="63"/>
            </a:xfrm>
            <a:custGeom>
              <a:rect b="b" l="l" r="r" t="t"/>
              <a:pathLst>
                <a:path extrusionOk="0" h="63" w="2">
                  <a:moveTo>
                    <a:pt x="2" y="0"/>
                  </a:moveTo>
                  <a:lnTo>
                    <a:pt x="2" y="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803" y="4271"/>
              <a:ext cx="1" cy="61"/>
            </a:xfrm>
            <a:custGeom>
              <a:rect b="b" l="l" r="r" t="t"/>
              <a:pathLst>
                <a:path extrusionOk="0" h="61" w="1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803" y="4271"/>
              <a:ext cx="1" cy="61"/>
            </a:xfrm>
            <a:custGeom>
              <a:rect b="b" l="l" r="r" t="t"/>
              <a:pathLst>
                <a:path extrusionOk="0" h="61" w="1">
                  <a:moveTo>
                    <a:pt x="1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1" y="3542"/>
              <a:ext cx="314" cy="531"/>
            </a:xfrm>
            <a:custGeom>
              <a:rect b="b" l="l" r="r" t="t"/>
              <a:pathLst>
                <a:path extrusionOk="0" h="531" w="314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F1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1" y="3542"/>
              <a:ext cx="314" cy="531"/>
            </a:xfrm>
            <a:custGeom>
              <a:rect b="b" l="l" r="r" t="t"/>
              <a:pathLst>
                <a:path extrusionOk="0" h="531" w="314">
                  <a:moveTo>
                    <a:pt x="0" y="0"/>
                  </a:moveTo>
                  <a:lnTo>
                    <a:pt x="0" y="260"/>
                  </a:lnTo>
                  <a:lnTo>
                    <a:pt x="314" y="531"/>
                  </a:lnTo>
                  <a:lnTo>
                    <a:pt x="298" y="3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299" y="3887"/>
              <a:ext cx="201" cy="233"/>
            </a:xfrm>
            <a:custGeom>
              <a:rect b="b" l="l" r="r" t="t"/>
              <a:pathLst>
                <a:path extrusionOk="0" h="233" w="201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4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299" y="3887"/>
              <a:ext cx="201" cy="233"/>
            </a:xfrm>
            <a:custGeom>
              <a:rect b="b" l="l" r="r" t="t"/>
              <a:pathLst>
                <a:path extrusionOk="0" h="233" w="201">
                  <a:moveTo>
                    <a:pt x="0" y="0"/>
                  </a:moveTo>
                  <a:lnTo>
                    <a:pt x="16" y="186"/>
                  </a:lnTo>
                  <a:lnTo>
                    <a:pt x="201" y="2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1" y="3802"/>
              <a:ext cx="314" cy="348"/>
            </a:xfrm>
            <a:custGeom>
              <a:rect b="b" l="l" r="r" t="t"/>
              <a:pathLst>
                <a:path extrusionOk="0" h="348" w="314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1E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1" y="3802"/>
              <a:ext cx="314" cy="348"/>
            </a:xfrm>
            <a:custGeom>
              <a:rect b="b" l="l" r="r" t="t"/>
              <a:pathLst>
                <a:path extrusionOk="0" h="348" w="314">
                  <a:moveTo>
                    <a:pt x="0" y="0"/>
                  </a:moveTo>
                  <a:lnTo>
                    <a:pt x="0" y="313"/>
                  </a:lnTo>
                  <a:lnTo>
                    <a:pt x="146" y="348"/>
                  </a:lnTo>
                  <a:lnTo>
                    <a:pt x="314" y="27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147" y="4073"/>
              <a:ext cx="168" cy="116"/>
            </a:xfrm>
            <a:custGeom>
              <a:rect b="b" l="l" r="r" t="t"/>
              <a:pathLst>
                <a:path extrusionOk="0" h="116" w="168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5D9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147" y="4073"/>
              <a:ext cx="168" cy="116"/>
            </a:xfrm>
            <a:custGeom>
              <a:rect b="b" l="l" r="r" t="t"/>
              <a:pathLst>
                <a:path extrusionOk="0" h="116" w="168">
                  <a:moveTo>
                    <a:pt x="168" y="0"/>
                  </a:moveTo>
                  <a:lnTo>
                    <a:pt x="0" y="77"/>
                  </a:lnTo>
                  <a:lnTo>
                    <a:pt x="158" y="116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305" y="4073"/>
              <a:ext cx="124" cy="138"/>
            </a:xfrm>
            <a:custGeom>
              <a:rect b="b" l="l" r="r" t="t"/>
              <a:pathLst>
                <a:path extrusionOk="0" h="138" w="124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5BACC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305" y="4073"/>
              <a:ext cx="124" cy="138"/>
            </a:xfrm>
            <a:custGeom>
              <a:rect b="b" l="l" r="r" t="t"/>
              <a:pathLst>
                <a:path extrusionOk="0" h="138" w="124">
                  <a:moveTo>
                    <a:pt x="10" y="0"/>
                  </a:moveTo>
                  <a:lnTo>
                    <a:pt x="10" y="0"/>
                  </a:lnTo>
                  <a:lnTo>
                    <a:pt x="0" y="116"/>
                  </a:lnTo>
                  <a:lnTo>
                    <a:pt x="87" y="138"/>
                  </a:lnTo>
                  <a:lnTo>
                    <a:pt x="124" y="128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15" y="4073"/>
              <a:ext cx="204" cy="128"/>
            </a:xfrm>
            <a:custGeom>
              <a:rect b="b" l="l" r="r" t="t"/>
              <a:pathLst>
                <a:path extrusionOk="0" h="128" w="204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9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315" y="4073"/>
              <a:ext cx="204" cy="128"/>
            </a:xfrm>
            <a:custGeom>
              <a:rect b="b" l="l" r="r" t="t"/>
              <a:pathLst>
                <a:path extrusionOk="0" h="128" w="204">
                  <a:moveTo>
                    <a:pt x="0" y="0"/>
                  </a:moveTo>
                  <a:lnTo>
                    <a:pt x="114" y="128"/>
                  </a:lnTo>
                  <a:lnTo>
                    <a:pt x="144" y="120"/>
                  </a:lnTo>
                  <a:lnTo>
                    <a:pt x="204" y="69"/>
                  </a:lnTo>
                  <a:lnTo>
                    <a:pt x="185" y="4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459" y="4142"/>
              <a:ext cx="84" cy="51"/>
            </a:xfrm>
            <a:custGeom>
              <a:rect b="b" l="l" r="r" t="t"/>
              <a:pathLst>
                <a:path extrusionOk="0" h="51" w="84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0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459" y="4142"/>
              <a:ext cx="84" cy="51"/>
            </a:xfrm>
            <a:custGeom>
              <a:rect b="b" l="l" r="r" t="t"/>
              <a:pathLst>
                <a:path extrusionOk="0" h="51" w="84">
                  <a:moveTo>
                    <a:pt x="60" y="0"/>
                  </a:moveTo>
                  <a:lnTo>
                    <a:pt x="0" y="51"/>
                  </a:lnTo>
                  <a:lnTo>
                    <a:pt x="84" y="28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1" y="4115"/>
              <a:ext cx="146" cy="46"/>
            </a:xfrm>
            <a:custGeom>
              <a:rect b="b" l="l" r="r" t="t"/>
              <a:pathLst>
                <a:path extrusionOk="0" h="46" w="146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4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1" y="4115"/>
              <a:ext cx="146" cy="46"/>
            </a:xfrm>
            <a:custGeom>
              <a:rect b="b" l="l" r="r" t="t"/>
              <a:pathLst>
                <a:path extrusionOk="0" h="46" w="146">
                  <a:moveTo>
                    <a:pt x="0" y="0"/>
                  </a:moveTo>
                  <a:lnTo>
                    <a:pt x="0" y="7"/>
                  </a:lnTo>
                  <a:lnTo>
                    <a:pt x="121" y="46"/>
                  </a:lnTo>
                  <a:lnTo>
                    <a:pt x="146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122" y="4150"/>
              <a:ext cx="183" cy="70"/>
            </a:xfrm>
            <a:custGeom>
              <a:rect b="b" l="l" r="r" t="t"/>
              <a:pathLst>
                <a:path extrusionOk="0" h="70" w="183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9ADC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122" y="4150"/>
              <a:ext cx="183" cy="70"/>
            </a:xfrm>
            <a:custGeom>
              <a:rect b="b" l="l" r="r" t="t"/>
              <a:pathLst>
                <a:path extrusionOk="0" h="70" w="183">
                  <a:moveTo>
                    <a:pt x="25" y="0"/>
                  </a:moveTo>
                  <a:lnTo>
                    <a:pt x="0" y="11"/>
                  </a:lnTo>
                  <a:lnTo>
                    <a:pt x="180" y="70"/>
                  </a:lnTo>
                  <a:lnTo>
                    <a:pt x="183" y="39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295" y="4189"/>
              <a:ext cx="97" cy="113"/>
            </a:xfrm>
            <a:custGeom>
              <a:rect b="b" l="l" r="r" t="t"/>
              <a:pathLst>
                <a:path extrusionOk="0" h="113" w="97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295" y="4189"/>
              <a:ext cx="97" cy="113"/>
            </a:xfrm>
            <a:custGeom>
              <a:rect b="b" l="l" r="r" t="t"/>
              <a:pathLst>
                <a:path extrusionOk="0" h="113" w="97">
                  <a:moveTo>
                    <a:pt x="10" y="0"/>
                  </a:moveTo>
                  <a:lnTo>
                    <a:pt x="7" y="31"/>
                  </a:lnTo>
                  <a:lnTo>
                    <a:pt x="32" y="39"/>
                  </a:lnTo>
                  <a:lnTo>
                    <a:pt x="0" y="113"/>
                  </a:lnTo>
                  <a:lnTo>
                    <a:pt x="32" y="39"/>
                  </a:lnTo>
                  <a:lnTo>
                    <a:pt x="93" y="55"/>
                  </a:lnTo>
                  <a:lnTo>
                    <a:pt x="32" y="39"/>
                  </a:lnTo>
                  <a:lnTo>
                    <a:pt x="97" y="22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1524" y="4218"/>
              <a:ext cx="59" cy="56"/>
            </a:xfrm>
            <a:custGeom>
              <a:rect b="b" l="l" r="r" t="t"/>
              <a:pathLst>
                <a:path extrusionOk="0" h="56" w="59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1524" y="4218"/>
              <a:ext cx="59" cy="56"/>
            </a:xfrm>
            <a:custGeom>
              <a:rect b="b" l="l" r="r" t="t"/>
              <a:pathLst>
                <a:path extrusionOk="0" h="56" w="59">
                  <a:moveTo>
                    <a:pt x="22" y="0"/>
                  </a:moveTo>
                  <a:lnTo>
                    <a:pt x="18" y="11"/>
                  </a:lnTo>
                  <a:lnTo>
                    <a:pt x="0" y="56"/>
                  </a:lnTo>
                  <a:lnTo>
                    <a:pt x="59" y="4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1514" y="4264"/>
              <a:ext cx="124" cy="68"/>
            </a:xfrm>
            <a:custGeom>
              <a:rect b="b" l="l" r="r" t="t"/>
              <a:pathLst>
                <a:path extrusionOk="0" h="68" w="124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1514" y="4264"/>
              <a:ext cx="124" cy="68"/>
            </a:xfrm>
            <a:custGeom>
              <a:rect b="b" l="l" r="r" t="t"/>
              <a:pathLst>
                <a:path extrusionOk="0" h="68" w="124">
                  <a:moveTo>
                    <a:pt x="69" y="0"/>
                  </a:moveTo>
                  <a:lnTo>
                    <a:pt x="10" y="10"/>
                  </a:lnTo>
                  <a:lnTo>
                    <a:pt x="2" y="32"/>
                  </a:lnTo>
                  <a:lnTo>
                    <a:pt x="0" y="68"/>
                  </a:lnTo>
                  <a:lnTo>
                    <a:pt x="124" y="68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1503" y="4296"/>
              <a:ext cx="13" cy="36"/>
            </a:xfrm>
            <a:custGeom>
              <a:rect b="b" l="l" r="r" t="t"/>
              <a:pathLst>
                <a:path extrusionOk="0" h="36" w="13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082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1503" y="4296"/>
              <a:ext cx="13" cy="36"/>
            </a:xfrm>
            <a:custGeom>
              <a:rect b="b" l="l" r="r" t="t"/>
              <a:pathLst>
                <a:path extrusionOk="0" h="36" w="13">
                  <a:moveTo>
                    <a:pt x="13" y="0"/>
                  </a:moveTo>
                  <a:lnTo>
                    <a:pt x="0" y="36"/>
                  </a:lnTo>
                  <a:lnTo>
                    <a:pt x="11" y="3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1518" y="4218"/>
              <a:ext cx="28" cy="58"/>
            </a:xfrm>
            <a:custGeom>
              <a:rect b="b" l="l" r="r" t="t"/>
              <a:pathLst>
                <a:path extrusionOk="0" h="58" w="28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1518" y="4218"/>
              <a:ext cx="28" cy="58"/>
            </a:xfrm>
            <a:custGeom>
              <a:rect b="b" l="l" r="r" t="t"/>
              <a:pathLst>
                <a:path extrusionOk="0" h="58" w="28">
                  <a:moveTo>
                    <a:pt x="28" y="0"/>
                  </a:moveTo>
                  <a:lnTo>
                    <a:pt x="24" y="3"/>
                  </a:lnTo>
                  <a:lnTo>
                    <a:pt x="3" y="17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24" y="1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1438" y="4235"/>
              <a:ext cx="83" cy="55"/>
            </a:xfrm>
            <a:custGeom>
              <a:rect b="b" l="l" r="r" t="t"/>
              <a:pathLst>
                <a:path extrusionOk="0" h="55" w="83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1438" y="4235"/>
              <a:ext cx="83" cy="55"/>
            </a:xfrm>
            <a:custGeom>
              <a:rect b="b" l="l" r="r" t="t"/>
              <a:pathLst>
                <a:path extrusionOk="0" h="55" w="83">
                  <a:moveTo>
                    <a:pt x="83" y="0"/>
                  </a:moveTo>
                  <a:lnTo>
                    <a:pt x="0" y="55"/>
                  </a:lnTo>
                  <a:lnTo>
                    <a:pt x="80" y="41"/>
                  </a:lnTo>
                  <a:lnTo>
                    <a:pt x="8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1516" y="4274"/>
              <a:ext cx="8" cy="22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1516" y="4274"/>
              <a:ext cx="8" cy="22"/>
            </a:xfrm>
            <a:custGeom>
              <a:rect b="b" l="l" r="r" t="t"/>
              <a:pathLst>
                <a:path extrusionOk="0" h="22" w="8">
                  <a:moveTo>
                    <a:pt x="8" y="0"/>
                  </a:moveTo>
                  <a:lnTo>
                    <a:pt x="2" y="2"/>
                  </a:lnTo>
                  <a:lnTo>
                    <a:pt x="0" y="2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1374" y="4276"/>
              <a:ext cx="144" cy="56"/>
            </a:xfrm>
            <a:custGeom>
              <a:rect b="b" l="l" r="r" t="t"/>
              <a:pathLst>
                <a:path extrusionOk="0" h="56" w="144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1374" y="4276"/>
              <a:ext cx="144" cy="56"/>
            </a:xfrm>
            <a:custGeom>
              <a:rect b="b" l="l" r="r" t="t"/>
              <a:pathLst>
                <a:path extrusionOk="0" h="56" w="144">
                  <a:moveTo>
                    <a:pt x="144" y="0"/>
                  </a:moveTo>
                  <a:lnTo>
                    <a:pt x="64" y="14"/>
                  </a:lnTo>
                  <a:lnTo>
                    <a:pt x="0" y="56"/>
                  </a:lnTo>
                  <a:lnTo>
                    <a:pt x="129" y="56"/>
                  </a:lnTo>
                  <a:lnTo>
                    <a:pt x="142" y="20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1797" y="4158"/>
              <a:ext cx="63" cy="35"/>
            </a:xfrm>
            <a:custGeom>
              <a:rect b="b" l="l" r="r" t="t"/>
              <a:pathLst>
                <a:path extrusionOk="0" h="35" w="63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1797" y="4158"/>
              <a:ext cx="63" cy="35"/>
            </a:xfrm>
            <a:custGeom>
              <a:rect b="b" l="l" r="r" t="t"/>
              <a:pathLst>
                <a:path extrusionOk="0" h="35" w="63">
                  <a:moveTo>
                    <a:pt x="63" y="0"/>
                  </a:moveTo>
                  <a:lnTo>
                    <a:pt x="0" y="12"/>
                  </a:lnTo>
                  <a:lnTo>
                    <a:pt x="44" y="35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1546" y="4170"/>
              <a:ext cx="295" cy="94"/>
            </a:xfrm>
            <a:custGeom>
              <a:rect b="b" l="l" r="r" t="t"/>
              <a:pathLst>
                <a:path extrusionOk="0" h="94" w="295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1546" y="4170"/>
              <a:ext cx="295" cy="94"/>
            </a:xfrm>
            <a:custGeom>
              <a:rect b="b" l="l" r="r" t="t"/>
              <a:pathLst>
                <a:path extrusionOk="0" h="94" w="295">
                  <a:moveTo>
                    <a:pt x="251" y="0"/>
                  </a:moveTo>
                  <a:lnTo>
                    <a:pt x="156" y="18"/>
                  </a:lnTo>
                  <a:lnTo>
                    <a:pt x="0" y="48"/>
                  </a:lnTo>
                  <a:lnTo>
                    <a:pt x="37" y="94"/>
                  </a:lnTo>
                  <a:lnTo>
                    <a:pt x="279" y="51"/>
                  </a:lnTo>
                  <a:lnTo>
                    <a:pt x="295" y="23"/>
                  </a:lnTo>
                  <a:lnTo>
                    <a:pt x="2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1583" y="4221"/>
              <a:ext cx="242" cy="111"/>
            </a:xfrm>
            <a:custGeom>
              <a:rect b="b" l="l" r="r" t="t"/>
              <a:pathLst>
                <a:path extrusionOk="0" h="111" w="242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1583" y="4221"/>
              <a:ext cx="242" cy="111"/>
            </a:xfrm>
            <a:custGeom>
              <a:rect b="b" l="l" r="r" t="t"/>
              <a:pathLst>
                <a:path extrusionOk="0" h="111" w="242">
                  <a:moveTo>
                    <a:pt x="242" y="0"/>
                  </a:moveTo>
                  <a:lnTo>
                    <a:pt x="0" y="43"/>
                  </a:lnTo>
                  <a:lnTo>
                    <a:pt x="55" y="111"/>
                  </a:lnTo>
                  <a:lnTo>
                    <a:pt x="180" y="111"/>
                  </a:lnTo>
                  <a:lnTo>
                    <a:pt x="2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1841" y="4158"/>
              <a:ext cx="19" cy="41"/>
            </a:xfrm>
            <a:custGeom>
              <a:rect b="b" l="l" r="r" t="t"/>
              <a:pathLst>
                <a:path extrusionOk="0" h="41" w="19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1841" y="4158"/>
              <a:ext cx="19" cy="41"/>
            </a:xfrm>
            <a:custGeom>
              <a:rect b="b" l="l" r="r" t="t"/>
              <a:pathLst>
                <a:path extrusionOk="0" h="41" w="19">
                  <a:moveTo>
                    <a:pt x="19" y="0"/>
                  </a:moveTo>
                  <a:lnTo>
                    <a:pt x="0" y="35"/>
                  </a:lnTo>
                  <a:lnTo>
                    <a:pt x="12" y="4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1825" y="4193"/>
              <a:ext cx="28" cy="28"/>
            </a:xfrm>
            <a:custGeom>
              <a:rect b="b" l="l" r="r" t="t"/>
              <a:pathLst>
                <a:path extrusionOk="0" h="28" w="28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1825" y="4193"/>
              <a:ext cx="28" cy="28"/>
            </a:xfrm>
            <a:custGeom>
              <a:rect b="b" l="l" r="r" t="t"/>
              <a:pathLst>
                <a:path extrusionOk="0" h="28" w="28">
                  <a:moveTo>
                    <a:pt x="16" y="0"/>
                  </a:moveTo>
                  <a:lnTo>
                    <a:pt x="0" y="28"/>
                  </a:lnTo>
                  <a:lnTo>
                    <a:pt x="26" y="23"/>
                  </a:lnTo>
                  <a:lnTo>
                    <a:pt x="28" y="6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1763" y="4216"/>
              <a:ext cx="88" cy="116"/>
            </a:xfrm>
            <a:custGeom>
              <a:rect b="b" l="l" r="r" t="t"/>
              <a:pathLst>
                <a:path extrusionOk="0" h="116" w="88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1763" y="4216"/>
              <a:ext cx="88" cy="116"/>
            </a:xfrm>
            <a:custGeom>
              <a:rect b="b" l="l" r="r" t="t"/>
              <a:pathLst>
                <a:path extrusionOk="0" h="116" w="88">
                  <a:moveTo>
                    <a:pt x="88" y="0"/>
                  </a:moveTo>
                  <a:lnTo>
                    <a:pt x="62" y="5"/>
                  </a:lnTo>
                  <a:lnTo>
                    <a:pt x="0" y="116"/>
                  </a:lnTo>
                  <a:lnTo>
                    <a:pt x="69" y="116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1875" y="4145"/>
              <a:ext cx="1" cy="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8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1875" y="4145"/>
              <a:ext cx="1" cy="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1853" y="4145"/>
              <a:ext cx="25" cy="66"/>
            </a:xfrm>
            <a:custGeom>
              <a:rect b="b" l="l" r="r" t="t"/>
              <a:pathLst>
                <a:path extrusionOk="0" h="66" w="25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49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1853" y="4145"/>
              <a:ext cx="25" cy="66"/>
            </a:xfrm>
            <a:custGeom>
              <a:rect b="b" l="l" r="r" t="t"/>
              <a:pathLst>
                <a:path extrusionOk="0" h="66" w="25">
                  <a:moveTo>
                    <a:pt x="22" y="0"/>
                  </a:moveTo>
                  <a:lnTo>
                    <a:pt x="7" y="13"/>
                  </a:lnTo>
                  <a:lnTo>
                    <a:pt x="0" y="54"/>
                  </a:lnTo>
                  <a:lnTo>
                    <a:pt x="25" y="66"/>
                  </a:lnTo>
                  <a:lnTo>
                    <a:pt x="23" y="1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1851" y="4199"/>
              <a:ext cx="27" cy="17"/>
            </a:xfrm>
            <a:custGeom>
              <a:rect b="b" l="l" r="r" t="t"/>
              <a:pathLst>
                <a:path extrusionOk="0" h="17" w="27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A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1851" y="4199"/>
              <a:ext cx="27" cy="17"/>
            </a:xfrm>
            <a:custGeom>
              <a:rect b="b" l="l" r="r" t="t"/>
              <a:pathLst>
                <a:path extrusionOk="0" h="17" w="27">
                  <a:moveTo>
                    <a:pt x="2" y="0"/>
                  </a:moveTo>
                  <a:lnTo>
                    <a:pt x="0" y="17"/>
                  </a:lnTo>
                  <a:lnTo>
                    <a:pt x="27" y="1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1876" y="4071"/>
              <a:ext cx="87" cy="90"/>
            </a:xfrm>
            <a:custGeom>
              <a:rect b="b" l="l" r="r" t="t"/>
              <a:pathLst>
                <a:path extrusionOk="0" h="90" w="87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1876" y="4071"/>
              <a:ext cx="87" cy="90"/>
            </a:xfrm>
            <a:custGeom>
              <a:rect b="b" l="l" r="r" t="t"/>
              <a:pathLst>
                <a:path extrusionOk="0" h="90" w="87">
                  <a:moveTo>
                    <a:pt x="87" y="0"/>
                  </a:moveTo>
                  <a:lnTo>
                    <a:pt x="74" y="11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32" y="9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1876" y="4146"/>
              <a:ext cx="32" cy="65"/>
            </a:xfrm>
            <a:custGeom>
              <a:rect b="b" l="l" r="r" t="t"/>
              <a:pathLst>
                <a:path extrusionOk="0" h="65" w="32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1876" y="4146"/>
              <a:ext cx="32" cy="65"/>
            </a:xfrm>
            <a:custGeom>
              <a:rect b="b" l="l" r="r" t="t"/>
              <a:pathLst>
                <a:path extrusionOk="0" h="65" w="32">
                  <a:moveTo>
                    <a:pt x="0" y="0"/>
                  </a:moveTo>
                  <a:lnTo>
                    <a:pt x="2" y="65"/>
                  </a:lnTo>
                  <a:lnTo>
                    <a:pt x="32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1908" y="4007"/>
              <a:ext cx="132" cy="178"/>
            </a:xfrm>
            <a:custGeom>
              <a:rect b="b" l="l" r="r" t="t"/>
              <a:pathLst>
                <a:path extrusionOk="0" h="178" w="132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4A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1908" y="4007"/>
              <a:ext cx="132" cy="178"/>
            </a:xfrm>
            <a:custGeom>
              <a:rect b="b" l="l" r="r" t="t"/>
              <a:pathLst>
                <a:path extrusionOk="0" h="178" w="132">
                  <a:moveTo>
                    <a:pt x="132" y="0"/>
                  </a:moveTo>
                  <a:lnTo>
                    <a:pt x="55" y="64"/>
                  </a:lnTo>
                  <a:lnTo>
                    <a:pt x="0" y="154"/>
                  </a:lnTo>
                  <a:lnTo>
                    <a:pt x="50" y="178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1878" y="4161"/>
              <a:ext cx="80" cy="59"/>
            </a:xfrm>
            <a:custGeom>
              <a:rect b="b" l="l" r="r" t="t"/>
              <a:pathLst>
                <a:path extrusionOk="0" h="59" w="8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5995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1878" y="4161"/>
              <a:ext cx="80" cy="59"/>
            </a:xfrm>
            <a:custGeom>
              <a:rect b="b" l="l" r="r" t="t"/>
              <a:pathLst>
                <a:path extrusionOk="0" h="59" w="80">
                  <a:moveTo>
                    <a:pt x="30" y="0"/>
                  </a:moveTo>
                  <a:lnTo>
                    <a:pt x="0" y="50"/>
                  </a:lnTo>
                  <a:lnTo>
                    <a:pt x="65" y="59"/>
                  </a:lnTo>
                  <a:lnTo>
                    <a:pt x="80" y="24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1878" y="4211"/>
              <a:ext cx="65" cy="121"/>
            </a:xfrm>
            <a:custGeom>
              <a:rect b="b" l="l" r="r" t="t"/>
              <a:pathLst>
                <a:path extrusionOk="0" h="121" w="65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1878" y="4211"/>
              <a:ext cx="65" cy="121"/>
            </a:xfrm>
            <a:custGeom>
              <a:rect b="b" l="l" r="r" t="t"/>
              <a:pathLst>
                <a:path extrusionOk="0" h="121" w="65">
                  <a:moveTo>
                    <a:pt x="0" y="0"/>
                  </a:moveTo>
                  <a:lnTo>
                    <a:pt x="7" y="121"/>
                  </a:lnTo>
                  <a:lnTo>
                    <a:pt x="14" y="121"/>
                  </a:lnTo>
                  <a:lnTo>
                    <a:pt x="65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1832" y="4211"/>
              <a:ext cx="53" cy="121"/>
            </a:xfrm>
            <a:custGeom>
              <a:rect b="b" l="l" r="r" t="t"/>
              <a:pathLst>
                <a:path extrusionOk="0" h="121" w="53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1832" y="4211"/>
              <a:ext cx="53" cy="121"/>
            </a:xfrm>
            <a:custGeom>
              <a:rect b="b" l="l" r="r" t="t"/>
              <a:pathLst>
                <a:path extrusionOk="0" h="121" w="53">
                  <a:moveTo>
                    <a:pt x="46" y="0"/>
                  </a:moveTo>
                  <a:lnTo>
                    <a:pt x="46" y="0"/>
                  </a:lnTo>
                  <a:lnTo>
                    <a:pt x="19" y="5"/>
                  </a:lnTo>
                  <a:lnTo>
                    <a:pt x="0" y="121"/>
                  </a:lnTo>
                  <a:lnTo>
                    <a:pt x="53" y="121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1167" y="4072"/>
              <a:ext cx="232" cy="135"/>
            </a:xfrm>
            <a:custGeom>
              <a:rect b="b" l="l" r="r" t="t"/>
              <a:pathLst>
                <a:path extrusionOk="0" h="135" w="232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1167" y="4072"/>
              <a:ext cx="232" cy="135"/>
            </a:xfrm>
            <a:custGeom>
              <a:rect b="b" l="l" r="r" t="t"/>
              <a:pathLst>
                <a:path extrusionOk="0" h="135" w="232">
                  <a:moveTo>
                    <a:pt x="232" y="0"/>
                  </a:moveTo>
                  <a:lnTo>
                    <a:pt x="0" y="92"/>
                  </a:lnTo>
                  <a:lnTo>
                    <a:pt x="15" y="135"/>
                  </a:lnTo>
                  <a:lnTo>
                    <a:pt x="230" y="3"/>
                  </a:lnTo>
                  <a:lnTo>
                    <a:pt x="23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1182" y="4075"/>
              <a:ext cx="215" cy="253"/>
            </a:xfrm>
            <a:custGeom>
              <a:rect b="b" l="l" r="r" t="t"/>
              <a:pathLst>
                <a:path extrusionOk="0" h="253" w="215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D8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182" y="4075"/>
              <a:ext cx="215" cy="253"/>
            </a:xfrm>
            <a:custGeom>
              <a:rect b="b" l="l" r="r" t="t"/>
              <a:pathLst>
                <a:path extrusionOk="0" h="253" w="215">
                  <a:moveTo>
                    <a:pt x="215" y="0"/>
                  </a:moveTo>
                  <a:lnTo>
                    <a:pt x="0" y="132"/>
                  </a:lnTo>
                  <a:lnTo>
                    <a:pt x="43" y="253"/>
                  </a:lnTo>
                  <a:lnTo>
                    <a:pt x="124" y="142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225" y="4217"/>
              <a:ext cx="81" cy="111"/>
            </a:xfrm>
            <a:custGeom>
              <a:rect b="b" l="l" r="r" t="t"/>
              <a:pathLst>
                <a:path extrusionOk="0" h="111" w="81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225" y="4217"/>
              <a:ext cx="81" cy="111"/>
            </a:xfrm>
            <a:custGeom>
              <a:rect b="b" l="l" r="r" t="t"/>
              <a:pathLst>
                <a:path extrusionOk="0" h="111" w="81">
                  <a:moveTo>
                    <a:pt x="81" y="0"/>
                  </a:moveTo>
                  <a:lnTo>
                    <a:pt x="0" y="111"/>
                  </a:lnTo>
                  <a:lnTo>
                    <a:pt x="10" y="10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1225" y="4326"/>
              <a:ext cx="10" cy="6"/>
            </a:xfrm>
            <a:custGeom>
              <a:rect b="b" l="l" r="r" t="t"/>
              <a:pathLst>
                <a:path extrusionOk="0" h="6" w="1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1225" y="4326"/>
              <a:ext cx="10" cy="6"/>
            </a:xfrm>
            <a:custGeom>
              <a:rect b="b" l="l" r="r" t="t"/>
              <a:pathLst>
                <a:path extrusionOk="0" h="6" w="10">
                  <a:moveTo>
                    <a:pt x="1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1225" y="4328"/>
              <a:ext cx="7" cy="4"/>
            </a:xfrm>
            <a:custGeom>
              <a:rect b="b" l="l" r="r" t="t"/>
              <a:pathLst>
                <a:path extrusionOk="0" h="4" w="7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F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1225" y="4328"/>
              <a:ext cx="7" cy="4"/>
            </a:xfrm>
            <a:custGeom>
              <a:rect b="b" l="l" r="r" t="t"/>
              <a:pathLst>
                <a:path extrusionOk="0" h="4" w="7">
                  <a:moveTo>
                    <a:pt x="0" y="0"/>
                  </a:moveTo>
                  <a:lnTo>
                    <a:pt x="2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1223" y="4328"/>
              <a:ext cx="4" cy="4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98D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1223" y="4328"/>
              <a:ext cx="4" cy="4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1117" y="4164"/>
              <a:ext cx="65" cy="81"/>
            </a:xfrm>
            <a:custGeom>
              <a:rect b="b" l="l" r="r" t="t"/>
              <a:pathLst>
                <a:path extrusionOk="0" h="81" w="65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1117" y="4164"/>
              <a:ext cx="65" cy="81"/>
            </a:xfrm>
            <a:custGeom>
              <a:rect b="b" l="l" r="r" t="t"/>
              <a:pathLst>
                <a:path extrusionOk="0" h="81" w="65">
                  <a:moveTo>
                    <a:pt x="50" y="0"/>
                  </a:moveTo>
                  <a:lnTo>
                    <a:pt x="0" y="19"/>
                  </a:lnTo>
                  <a:lnTo>
                    <a:pt x="2" y="81"/>
                  </a:lnTo>
                  <a:lnTo>
                    <a:pt x="65" y="43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1119" y="4207"/>
              <a:ext cx="106" cy="121"/>
            </a:xfrm>
            <a:custGeom>
              <a:rect b="b" l="l" r="r" t="t"/>
              <a:pathLst>
                <a:path extrusionOk="0" h="121" w="106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1119" y="4207"/>
              <a:ext cx="106" cy="121"/>
            </a:xfrm>
            <a:custGeom>
              <a:rect b="b" l="l" r="r" t="t"/>
              <a:pathLst>
                <a:path extrusionOk="0" h="121" w="106">
                  <a:moveTo>
                    <a:pt x="63" y="0"/>
                  </a:moveTo>
                  <a:lnTo>
                    <a:pt x="0" y="38"/>
                  </a:lnTo>
                  <a:lnTo>
                    <a:pt x="2" y="107"/>
                  </a:lnTo>
                  <a:lnTo>
                    <a:pt x="106" y="121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1121" y="4314"/>
              <a:ext cx="104" cy="18"/>
            </a:xfrm>
            <a:custGeom>
              <a:rect b="b" l="l" r="r" t="t"/>
              <a:pathLst>
                <a:path extrusionOk="0" h="18" w="104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1121" y="4314"/>
              <a:ext cx="104" cy="18"/>
            </a:xfrm>
            <a:custGeom>
              <a:rect b="b" l="l" r="r" t="t"/>
              <a:pathLst>
                <a:path extrusionOk="0" h="18" w="104">
                  <a:moveTo>
                    <a:pt x="0" y="0"/>
                  </a:moveTo>
                  <a:lnTo>
                    <a:pt x="1" y="4"/>
                  </a:lnTo>
                  <a:lnTo>
                    <a:pt x="12" y="18"/>
                  </a:lnTo>
                  <a:lnTo>
                    <a:pt x="102" y="18"/>
                  </a:lnTo>
                  <a:lnTo>
                    <a:pt x="104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1122" y="4318"/>
              <a:ext cx="11" cy="14"/>
            </a:xfrm>
            <a:custGeom>
              <a:rect b="b" l="l" r="r" t="t"/>
              <a:pathLst>
                <a:path extrusionOk="0" h="14" w="11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1122" y="4318"/>
              <a:ext cx="11" cy="14"/>
            </a:xfrm>
            <a:custGeom>
              <a:rect b="b" l="l" r="r" t="t"/>
              <a:pathLst>
                <a:path extrusionOk="0" h="14" w="11">
                  <a:moveTo>
                    <a:pt x="0" y="0"/>
                  </a:moveTo>
                  <a:lnTo>
                    <a:pt x="0" y="14"/>
                  </a:lnTo>
                  <a:lnTo>
                    <a:pt x="11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1091" y="4177"/>
              <a:ext cx="26" cy="21"/>
            </a:xfrm>
            <a:custGeom>
              <a:rect b="b" l="l" r="r" t="t"/>
              <a:pathLst>
                <a:path extrusionOk="0" h="21" w="26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1091" y="4177"/>
              <a:ext cx="26" cy="21"/>
            </a:xfrm>
            <a:custGeom>
              <a:rect b="b" l="l" r="r" t="t"/>
              <a:pathLst>
                <a:path extrusionOk="0" h="21" w="26">
                  <a:moveTo>
                    <a:pt x="3" y="0"/>
                  </a:moveTo>
                  <a:lnTo>
                    <a:pt x="0" y="21"/>
                  </a:lnTo>
                  <a:lnTo>
                    <a:pt x="26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974" y="4144"/>
              <a:ext cx="120" cy="80"/>
            </a:xfrm>
            <a:custGeom>
              <a:rect b="b" l="l" r="r" t="t"/>
              <a:pathLst>
                <a:path extrusionOk="0" h="80" w="12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87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974" y="4144"/>
              <a:ext cx="120" cy="80"/>
            </a:xfrm>
            <a:custGeom>
              <a:rect b="b" l="l" r="r" t="t"/>
              <a:pathLst>
                <a:path extrusionOk="0" h="80" w="120">
                  <a:moveTo>
                    <a:pt x="0" y="0"/>
                  </a:moveTo>
                  <a:lnTo>
                    <a:pt x="68" y="80"/>
                  </a:lnTo>
                  <a:lnTo>
                    <a:pt x="117" y="54"/>
                  </a:lnTo>
                  <a:lnTo>
                    <a:pt x="120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806" y="4098"/>
              <a:ext cx="236" cy="150"/>
            </a:xfrm>
            <a:custGeom>
              <a:rect b="b" l="l" r="r" t="t"/>
              <a:pathLst>
                <a:path extrusionOk="0" h="150" w="236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D8B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806" y="4098"/>
              <a:ext cx="236" cy="150"/>
            </a:xfrm>
            <a:custGeom>
              <a:rect b="b" l="l" r="r" t="t"/>
              <a:pathLst>
                <a:path extrusionOk="0" h="150" w="236">
                  <a:moveTo>
                    <a:pt x="2" y="0"/>
                  </a:moveTo>
                  <a:lnTo>
                    <a:pt x="0" y="100"/>
                  </a:lnTo>
                  <a:lnTo>
                    <a:pt x="192" y="150"/>
                  </a:lnTo>
                  <a:lnTo>
                    <a:pt x="236" y="126"/>
                  </a:lnTo>
                  <a:lnTo>
                    <a:pt x="168" y="4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804" y="4198"/>
              <a:ext cx="194" cy="89"/>
            </a:xfrm>
            <a:custGeom>
              <a:rect b="b" l="l" r="r" t="t"/>
              <a:pathLst>
                <a:path extrusionOk="0" h="89" w="194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F85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804" y="4198"/>
              <a:ext cx="194" cy="89"/>
            </a:xfrm>
            <a:custGeom>
              <a:rect b="b" l="l" r="r" t="t"/>
              <a:pathLst>
                <a:path extrusionOk="0" h="89" w="194">
                  <a:moveTo>
                    <a:pt x="2" y="0"/>
                  </a:moveTo>
                  <a:lnTo>
                    <a:pt x="2" y="10"/>
                  </a:lnTo>
                  <a:lnTo>
                    <a:pt x="0" y="73"/>
                  </a:lnTo>
                  <a:lnTo>
                    <a:pt x="122" y="89"/>
                  </a:lnTo>
                  <a:lnTo>
                    <a:pt x="194" y="5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803" y="4271"/>
              <a:ext cx="123" cy="61"/>
            </a:xfrm>
            <a:custGeom>
              <a:rect b="b" l="l" r="r" t="t"/>
              <a:pathLst>
                <a:path extrusionOk="0" h="61" w="123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803" y="4271"/>
              <a:ext cx="123" cy="61"/>
            </a:xfrm>
            <a:custGeom>
              <a:rect b="b" l="l" r="r" t="t"/>
              <a:pathLst>
                <a:path extrusionOk="0" h="61" w="123">
                  <a:moveTo>
                    <a:pt x="1" y="0"/>
                  </a:moveTo>
                  <a:lnTo>
                    <a:pt x="0" y="61"/>
                  </a:lnTo>
                  <a:lnTo>
                    <a:pt x="41" y="61"/>
                  </a:lnTo>
                  <a:lnTo>
                    <a:pt x="123" y="1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080" y="4183"/>
              <a:ext cx="39" cy="86"/>
            </a:xfrm>
            <a:custGeom>
              <a:rect b="b" l="l" r="r" t="t"/>
              <a:pathLst>
                <a:path extrusionOk="0" h="86" w="39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1080" y="4183"/>
              <a:ext cx="39" cy="86"/>
            </a:xfrm>
            <a:custGeom>
              <a:rect b="b" l="l" r="r" t="t"/>
              <a:pathLst>
                <a:path extrusionOk="0" h="86" w="39">
                  <a:moveTo>
                    <a:pt x="37" y="0"/>
                  </a:moveTo>
                  <a:lnTo>
                    <a:pt x="37" y="0"/>
                  </a:lnTo>
                  <a:lnTo>
                    <a:pt x="11" y="15"/>
                  </a:lnTo>
                  <a:lnTo>
                    <a:pt x="0" y="86"/>
                  </a:lnTo>
                  <a:lnTo>
                    <a:pt x="39" y="62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042" y="4198"/>
              <a:ext cx="49" cy="71"/>
            </a:xfrm>
            <a:custGeom>
              <a:rect b="b" l="l" r="r" t="t"/>
              <a:pathLst>
                <a:path extrusionOk="0" h="71" w="49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042" y="4198"/>
              <a:ext cx="49" cy="71"/>
            </a:xfrm>
            <a:custGeom>
              <a:rect b="b" l="l" r="r" t="t"/>
              <a:pathLst>
                <a:path extrusionOk="0" h="71" w="49">
                  <a:moveTo>
                    <a:pt x="49" y="0"/>
                  </a:moveTo>
                  <a:lnTo>
                    <a:pt x="0" y="26"/>
                  </a:lnTo>
                  <a:lnTo>
                    <a:pt x="38" y="71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998" y="4224"/>
              <a:ext cx="82" cy="45"/>
            </a:xfrm>
            <a:custGeom>
              <a:rect b="b" l="l" r="r" t="t"/>
              <a:pathLst>
                <a:path extrusionOk="0" h="45" w="82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D8C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998" y="4224"/>
              <a:ext cx="82" cy="45"/>
            </a:xfrm>
            <a:custGeom>
              <a:rect b="b" l="l" r="r" t="t"/>
              <a:pathLst>
                <a:path extrusionOk="0" h="45" w="82">
                  <a:moveTo>
                    <a:pt x="44" y="0"/>
                  </a:moveTo>
                  <a:lnTo>
                    <a:pt x="0" y="24"/>
                  </a:lnTo>
                  <a:lnTo>
                    <a:pt x="82" y="45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926" y="4248"/>
              <a:ext cx="154" cy="49"/>
            </a:xfrm>
            <a:custGeom>
              <a:rect b="b" l="l" r="r" t="t"/>
              <a:pathLst>
                <a:path extrusionOk="0" h="49" w="154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3F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926" y="4248"/>
              <a:ext cx="154" cy="49"/>
            </a:xfrm>
            <a:custGeom>
              <a:rect b="b" l="l" r="r" t="t"/>
              <a:pathLst>
                <a:path extrusionOk="0" h="49" w="154">
                  <a:moveTo>
                    <a:pt x="72" y="0"/>
                  </a:moveTo>
                  <a:lnTo>
                    <a:pt x="0" y="39"/>
                  </a:lnTo>
                  <a:lnTo>
                    <a:pt x="73" y="49"/>
                  </a:lnTo>
                  <a:lnTo>
                    <a:pt x="154" y="21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999" y="4269"/>
              <a:ext cx="81" cy="39"/>
            </a:xfrm>
            <a:custGeom>
              <a:rect b="b" l="l" r="r" t="t"/>
              <a:pathLst>
                <a:path extrusionOk="0" h="39" w="81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4486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999" y="4269"/>
              <a:ext cx="81" cy="39"/>
            </a:xfrm>
            <a:custGeom>
              <a:rect b="b" l="l" r="r" t="t"/>
              <a:pathLst>
                <a:path extrusionOk="0" h="39" w="81">
                  <a:moveTo>
                    <a:pt x="81" y="0"/>
                  </a:moveTo>
                  <a:lnTo>
                    <a:pt x="0" y="28"/>
                  </a:lnTo>
                  <a:lnTo>
                    <a:pt x="77" y="39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1080" y="4245"/>
              <a:ext cx="41" cy="69"/>
            </a:xfrm>
            <a:custGeom>
              <a:rect b="b" l="l" r="r" t="t"/>
              <a:pathLst>
                <a:path extrusionOk="0" h="69" w="41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587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1080" y="4245"/>
              <a:ext cx="41" cy="69"/>
            </a:xfrm>
            <a:custGeom>
              <a:rect b="b" l="l" r="r" t="t"/>
              <a:pathLst>
                <a:path extrusionOk="0" h="69" w="41">
                  <a:moveTo>
                    <a:pt x="39" y="0"/>
                  </a:moveTo>
                  <a:lnTo>
                    <a:pt x="0" y="24"/>
                  </a:lnTo>
                  <a:lnTo>
                    <a:pt x="37" y="68"/>
                  </a:lnTo>
                  <a:lnTo>
                    <a:pt x="41" y="69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1076" y="4269"/>
              <a:ext cx="41" cy="44"/>
            </a:xfrm>
            <a:custGeom>
              <a:rect b="b" l="l" r="r" t="t"/>
              <a:pathLst>
                <a:path extrusionOk="0" h="44" w="41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688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1076" y="4269"/>
              <a:ext cx="41" cy="44"/>
            </a:xfrm>
            <a:custGeom>
              <a:rect b="b" l="l" r="r" t="t"/>
              <a:pathLst>
                <a:path extrusionOk="0" h="44" w="41">
                  <a:moveTo>
                    <a:pt x="4" y="0"/>
                  </a:moveTo>
                  <a:lnTo>
                    <a:pt x="4" y="0"/>
                  </a:lnTo>
                  <a:lnTo>
                    <a:pt x="0" y="39"/>
                  </a:lnTo>
                  <a:lnTo>
                    <a:pt x="41" y="4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844" y="4287"/>
              <a:ext cx="155" cy="45"/>
            </a:xfrm>
            <a:custGeom>
              <a:rect b="b" l="l" r="r" t="t"/>
              <a:pathLst>
                <a:path extrusionOk="0" h="45" w="155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3F85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844" y="4287"/>
              <a:ext cx="155" cy="45"/>
            </a:xfrm>
            <a:custGeom>
              <a:rect b="b" l="l" r="r" t="t"/>
              <a:pathLst>
                <a:path extrusionOk="0" h="45" w="155">
                  <a:moveTo>
                    <a:pt x="82" y="0"/>
                  </a:moveTo>
                  <a:lnTo>
                    <a:pt x="0" y="45"/>
                  </a:lnTo>
                  <a:lnTo>
                    <a:pt x="55" y="45"/>
                  </a:lnTo>
                  <a:lnTo>
                    <a:pt x="155" y="10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899" y="4297"/>
              <a:ext cx="177" cy="35"/>
            </a:xfrm>
            <a:custGeom>
              <a:rect b="b" l="l" r="r" t="t"/>
              <a:pathLst>
                <a:path extrusionOk="0" h="35" w="177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4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899" y="4297"/>
              <a:ext cx="177" cy="35"/>
            </a:xfrm>
            <a:custGeom>
              <a:rect b="b" l="l" r="r" t="t"/>
              <a:pathLst>
                <a:path extrusionOk="0" h="35" w="177">
                  <a:moveTo>
                    <a:pt x="100" y="0"/>
                  </a:moveTo>
                  <a:lnTo>
                    <a:pt x="0" y="35"/>
                  </a:lnTo>
                  <a:lnTo>
                    <a:pt x="175" y="35"/>
                  </a:lnTo>
                  <a:lnTo>
                    <a:pt x="177" y="11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1117" y="4313"/>
              <a:ext cx="5" cy="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1117" y="4313"/>
              <a:ext cx="5" cy="5"/>
            </a:xfrm>
            <a:custGeom>
              <a:rect b="b" l="l" r="r" t="t"/>
              <a:pathLst>
                <a:path extrusionOk="0" h="5" w="5">
                  <a:moveTo>
                    <a:pt x="0" y="0"/>
                  </a:moveTo>
                  <a:lnTo>
                    <a:pt x="5" y="5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1074" y="4308"/>
              <a:ext cx="48" cy="24"/>
            </a:xfrm>
            <a:custGeom>
              <a:rect b="b" l="l" r="r" t="t"/>
              <a:pathLst>
                <a:path extrusionOk="0" h="24" w="48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688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1074" y="4308"/>
              <a:ext cx="48" cy="24"/>
            </a:xfrm>
            <a:custGeom>
              <a:rect b="b" l="l" r="r" t="t"/>
              <a:pathLst>
                <a:path extrusionOk="0" h="24" w="48">
                  <a:moveTo>
                    <a:pt x="2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48" y="10"/>
                  </a:lnTo>
                  <a:lnTo>
                    <a:pt x="43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1397" y="4072"/>
              <a:ext cx="3" cy="3"/>
            </a:xfrm>
            <a:custGeom>
              <a:rect b="b" l="l" r="r" t="t"/>
              <a:pathLst>
                <a:path extrusionOk="0" h="3" w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385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1397" y="4072"/>
              <a:ext cx="3" cy="3"/>
            </a:xfrm>
            <a:custGeom>
              <a:rect b="b" l="l" r="r" t="t"/>
              <a:pathLst>
                <a:path extrusionOk="0" h="3" w="3">
                  <a:moveTo>
                    <a:pt x="2" y="0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1306" y="4073"/>
              <a:ext cx="100" cy="144"/>
            </a:xfrm>
            <a:custGeom>
              <a:rect b="b" l="l" r="r" t="t"/>
              <a:pathLst>
                <a:path extrusionOk="0" h="144" w="10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E81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1306" y="4073"/>
              <a:ext cx="100" cy="144"/>
            </a:xfrm>
            <a:custGeom>
              <a:rect b="b" l="l" r="r" t="t"/>
              <a:pathLst>
                <a:path extrusionOk="0" h="144" w="100">
                  <a:moveTo>
                    <a:pt x="94" y="0"/>
                  </a:moveTo>
                  <a:lnTo>
                    <a:pt x="91" y="2"/>
                  </a:lnTo>
                  <a:lnTo>
                    <a:pt x="0" y="144"/>
                  </a:lnTo>
                  <a:lnTo>
                    <a:pt x="100" y="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1521" y="4197"/>
              <a:ext cx="25" cy="38"/>
            </a:xfrm>
            <a:custGeom>
              <a:rect b="b" l="l" r="r" t="t"/>
              <a:pathLst>
                <a:path extrusionOk="0" h="38" w="25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A89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1521" y="4197"/>
              <a:ext cx="25" cy="38"/>
            </a:xfrm>
            <a:custGeom>
              <a:rect b="b" l="l" r="r" t="t"/>
              <a:pathLst>
                <a:path extrusionOk="0" h="38" w="25">
                  <a:moveTo>
                    <a:pt x="3" y="0"/>
                  </a:moveTo>
                  <a:lnTo>
                    <a:pt x="0" y="38"/>
                  </a:lnTo>
                  <a:lnTo>
                    <a:pt x="21" y="24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1235" y="4079"/>
              <a:ext cx="289" cy="247"/>
            </a:xfrm>
            <a:custGeom>
              <a:rect b="b" l="l" r="r" t="t"/>
              <a:pathLst>
                <a:path extrusionOk="0" h="247" w="289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418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1235" y="4079"/>
              <a:ext cx="289" cy="247"/>
            </a:xfrm>
            <a:custGeom>
              <a:rect b="b" l="l" r="r" t="t"/>
              <a:pathLst>
                <a:path extrusionOk="0" h="247" w="289">
                  <a:moveTo>
                    <a:pt x="171" y="0"/>
                  </a:moveTo>
                  <a:lnTo>
                    <a:pt x="71" y="138"/>
                  </a:lnTo>
                  <a:lnTo>
                    <a:pt x="0" y="247"/>
                  </a:lnTo>
                  <a:lnTo>
                    <a:pt x="203" y="211"/>
                  </a:lnTo>
                  <a:lnTo>
                    <a:pt x="286" y="156"/>
                  </a:lnTo>
                  <a:lnTo>
                    <a:pt x="289" y="118"/>
                  </a:lnTo>
                  <a:lnTo>
                    <a:pt x="186" y="15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1232" y="4290"/>
              <a:ext cx="206" cy="42"/>
            </a:xfrm>
            <a:custGeom>
              <a:rect b="b" l="l" r="r" t="t"/>
              <a:pathLst>
                <a:path extrusionOk="0" h="42" w="206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08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1232" y="4290"/>
              <a:ext cx="206" cy="42"/>
            </a:xfrm>
            <a:custGeom>
              <a:rect b="b" l="l" r="r" t="t"/>
              <a:pathLst>
                <a:path extrusionOk="0" h="42" w="206">
                  <a:moveTo>
                    <a:pt x="206" y="0"/>
                  </a:moveTo>
                  <a:lnTo>
                    <a:pt x="3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2" y="42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1232" y="4332"/>
              <a:ext cx="0" cy="0"/>
            </a:xfrm>
            <a:prstGeom prst="rect">
              <a:avLst/>
            </a:prstGeom>
            <a:solidFill>
              <a:srgbClr val="4B8F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1232" y="433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1958" y="4007"/>
              <a:ext cx="159" cy="235"/>
            </a:xfrm>
            <a:custGeom>
              <a:rect b="b" l="l" r="r" t="t"/>
              <a:pathLst>
                <a:path extrusionOk="0" h="235" w="159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98D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1958" y="4007"/>
              <a:ext cx="159" cy="235"/>
            </a:xfrm>
            <a:custGeom>
              <a:rect b="b" l="l" r="r" t="t"/>
              <a:pathLst>
                <a:path extrusionOk="0" h="235" w="159">
                  <a:moveTo>
                    <a:pt x="82" y="0"/>
                  </a:moveTo>
                  <a:lnTo>
                    <a:pt x="82" y="0"/>
                  </a:lnTo>
                  <a:lnTo>
                    <a:pt x="0" y="178"/>
                  </a:lnTo>
                  <a:lnTo>
                    <a:pt x="106" y="228"/>
                  </a:lnTo>
                  <a:lnTo>
                    <a:pt x="159" y="235"/>
                  </a:lnTo>
                  <a:lnTo>
                    <a:pt x="146" y="149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2104" y="4156"/>
              <a:ext cx="35" cy="89"/>
            </a:xfrm>
            <a:custGeom>
              <a:rect b="b" l="l" r="r" t="t"/>
              <a:pathLst>
                <a:path extrusionOk="0" h="89" w="35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91B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2104" y="4156"/>
              <a:ext cx="35" cy="89"/>
            </a:xfrm>
            <a:custGeom>
              <a:rect b="b" l="l" r="r" t="t"/>
              <a:pathLst>
                <a:path extrusionOk="0" h="89" w="35">
                  <a:moveTo>
                    <a:pt x="0" y="0"/>
                  </a:moveTo>
                  <a:lnTo>
                    <a:pt x="13" y="86"/>
                  </a:lnTo>
                  <a:lnTo>
                    <a:pt x="32" y="89"/>
                  </a:lnTo>
                  <a:lnTo>
                    <a:pt x="35" y="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2136" y="4240"/>
              <a:ext cx="5" cy="6"/>
            </a:xfrm>
            <a:custGeom>
              <a:rect b="b" l="l" r="r" t="t"/>
              <a:pathLst>
                <a:path extrusionOk="0" h="6" w="5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090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2136" y="4240"/>
              <a:ext cx="5" cy="6"/>
            </a:xfrm>
            <a:custGeom>
              <a:rect b="b" l="l" r="r" t="t"/>
              <a:pathLst>
                <a:path extrusionOk="0" h="6" w="5">
                  <a:moveTo>
                    <a:pt x="3" y="0"/>
                  </a:moveTo>
                  <a:lnTo>
                    <a:pt x="0" y="5"/>
                  </a:lnTo>
                  <a:lnTo>
                    <a:pt x="5" y="6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1943" y="4185"/>
              <a:ext cx="121" cy="50"/>
            </a:xfrm>
            <a:custGeom>
              <a:rect b="b" l="l" r="r" t="t"/>
              <a:pathLst>
                <a:path extrusionOk="0" h="50" w="121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995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1943" y="4185"/>
              <a:ext cx="121" cy="50"/>
            </a:xfrm>
            <a:custGeom>
              <a:rect b="b" l="l" r="r" t="t"/>
              <a:pathLst>
                <a:path extrusionOk="0" h="50" w="121">
                  <a:moveTo>
                    <a:pt x="15" y="0"/>
                  </a:moveTo>
                  <a:lnTo>
                    <a:pt x="0" y="35"/>
                  </a:lnTo>
                  <a:lnTo>
                    <a:pt x="121" y="5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2064" y="4235"/>
              <a:ext cx="56" cy="28"/>
            </a:xfrm>
            <a:custGeom>
              <a:rect b="b" l="l" r="r" t="t"/>
              <a:pathLst>
                <a:path extrusionOk="0" h="28" w="56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87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2064" y="4235"/>
              <a:ext cx="56" cy="28"/>
            </a:xfrm>
            <a:custGeom>
              <a:rect b="b" l="l" r="r" t="t"/>
              <a:pathLst>
                <a:path extrusionOk="0" h="28" w="56">
                  <a:moveTo>
                    <a:pt x="0" y="0"/>
                  </a:moveTo>
                  <a:lnTo>
                    <a:pt x="56" y="28"/>
                  </a:lnTo>
                  <a:lnTo>
                    <a:pt x="53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2117" y="4242"/>
              <a:ext cx="19" cy="21"/>
            </a:xfrm>
            <a:custGeom>
              <a:rect b="b" l="l" r="r" t="t"/>
              <a:pathLst>
                <a:path extrusionOk="0" h="21" w="19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8AA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2117" y="4242"/>
              <a:ext cx="19" cy="21"/>
            </a:xfrm>
            <a:custGeom>
              <a:rect b="b" l="l" r="r" t="t"/>
              <a:pathLst>
                <a:path extrusionOk="0" h="21" w="19">
                  <a:moveTo>
                    <a:pt x="0" y="0"/>
                  </a:moveTo>
                  <a:lnTo>
                    <a:pt x="3" y="21"/>
                  </a:lnTo>
                  <a:lnTo>
                    <a:pt x="19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2120" y="4245"/>
              <a:ext cx="26" cy="18"/>
            </a:xfrm>
            <a:custGeom>
              <a:rect b="b" l="l" r="r" t="t"/>
              <a:pathLst>
                <a:path extrusionOk="0" h="18" w="26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98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2120" y="4245"/>
              <a:ext cx="26" cy="18"/>
            </a:xfrm>
            <a:custGeom>
              <a:rect b="b" l="l" r="r" t="t"/>
              <a:pathLst>
                <a:path extrusionOk="0" h="18" w="26">
                  <a:moveTo>
                    <a:pt x="16" y="0"/>
                  </a:moveTo>
                  <a:lnTo>
                    <a:pt x="0" y="18"/>
                  </a:lnTo>
                  <a:lnTo>
                    <a:pt x="26" y="11"/>
                  </a:lnTo>
                  <a:lnTo>
                    <a:pt x="21" y="1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2120" y="4256"/>
              <a:ext cx="34" cy="18"/>
            </a:xfrm>
            <a:custGeom>
              <a:rect b="b" l="l" r="r" t="t"/>
              <a:pathLst>
                <a:path extrusionOk="0" h="18" w="34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5A96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2120" y="4256"/>
              <a:ext cx="34" cy="18"/>
            </a:xfrm>
            <a:custGeom>
              <a:rect b="b" l="l" r="r" t="t"/>
              <a:pathLst>
                <a:path extrusionOk="0" h="18" w="34">
                  <a:moveTo>
                    <a:pt x="26" y="0"/>
                  </a:moveTo>
                  <a:lnTo>
                    <a:pt x="0" y="7"/>
                  </a:lnTo>
                  <a:lnTo>
                    <a:pt x="34" y="18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2120" y="4263"/>
              <a:ext cx="58" cy="69"/>
            </a:xfrm>
            <a:custGeom>
              <a:rect b="b" l="l" r="r" t="t"/>
              <a:pathLst>
                <a:path extrusionOk="0" h="69" w="58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94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2120" y="4263"/>
              <a:ext cx="58" cy="69"/>
            </a:xfrm>
            <a:custGeom>
              <a:rect b="b" l="l" r="r" t="t"/>
              <a:pathLst>
                <a:path extrusionOk="0" h="69" w="58">
                  <a:moveTo>
                    <a:pt x="0" y="0"/>
                  </a:moveTo>
                  <a:lnTo>
                    <a:pt x="15" y="69"/>
                  </a:lnTo>
                  <a:lnTo>
                    <a:pt x="58" y="69"/>
                  </a:lnTo>
                  <a:lnTo>
                    <a:pt x="34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1892" y="4220"/>
              <a:ext cx="228" cy="112"/>
            </a:xfrm>
            <a:custGeom>
              <a:rect b="b" l="l" r="r" t="t"/>
              <a:pathLst>
                <a:path extrusionOk="0" h="112" w="228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50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1892" y="4220"/>
              <a:ext cx="228" cy="112"/>
            </a:xfrm>
            <a:custGeom>
              <a:rect b="b" l="l" r="r" t="t"/>
              <a:pathLst>
                <a:path extrusionOk="0" h="112" w="228">
                  <a:moveTo>
                    <a:pt x="51" y="0"/>
                  </a:moveTo>
                  <a:lnTo>
                    <a:pt x="0" y="112"/>
                  </a:lnTo>
                  <a:lnTo>
                    <a:pt x="139" y="112"/>
                  </a:lnTo>
                  <a:lnTo>
                    <a:pt x="228" y="43"/>
                  </a:lnTo>
                  <a:lnTo>
                    <a:pt x="172" y="15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2031" y="4263"/>
              <a:ext cx="104" cy="69"/>
            </a:xfrm>
            <a:custGeom>
              <a:rect b="b" l="l" r="r" t="t"/>
              <a:pathLst>
                <a:path extrusionOk="0" h="69" w="104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18EB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2031" y="4263"/>
              <a:ext cx="104" cy="69"/>
            </a:xfrm>
            <a:custGeom>
              <a:rect b="b" l="l" r="r" t="t"/>
              <a:pathLst>
                <a:path extrusionOk="0" h="69" w="104">
                  <a:moveTo>
                    <a:pt x="89" y="0"/>
                  </a:moveTo>
                  <a:lnTo>
                    <a:pt x="89" y="0"/>
                  </a:lnTo>
                  <a:lnTo>
                    <a:pt x="0" y="69"/>
                  </a:lnTo>
                  <a:lnTo>
                    <a:pt x="104" y="69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2338" y="3955"/>
              <a:ext cx="40" cy="30"/>
            </a:xfrm>
            <a:custGeom>
              <a:rect b="b" l="l" r="r" t="t"/>
              <a:pathLst>
                <a:path extrusionOk="0" h="30" w="4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586A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2338" y="3955"/>
              <a:ext cx="40" cy="30"/>
            </a:xfrm>
            <a:custGeom>
              <a:rect b="b" l="l" r="r" t="t"/>
              <a:pathLst>
                <a:path extrusionOk="0" h="30" w="40">
                  <a:moveTo>
                    <a:pt x="40" y="0"/>
                  </a:moveTo>
                  <a:lnTo>
                    <a:pt x="0" y="6"/>
                  </a:lnTo>
                  <a:lnTo>
                    <a:pt x="14" y="3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2352" y="3942"/>
              <a:ext cx="108" cy="125"/>
            </a:xfrm>
            <a:custGeom>
              <a:rect b="b" l="l" r="r" t="t"/>
              <a:pathLst>
                <a:path extrusionOk="0" h="125" w="108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586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2352" y="3942"/>
              <a:ext cx="108" cy="125"/>
            </a:xfrm>
            <a:custGeom>
              <a:rect b="b" l="l" r="r" t="t"/>
              <a:pathLst>
                <a:path extrusionOk="0" h="125" w="108">
                  <a:moveTo>
                    <a:pt x="108" y="0"/>
                  </a:moveTo>
                  <a:lnTo>
                    <a:pt x="26" y="13"/>
                  </a:lnTo>
                  <a:lnTo>
                    <a:pt x="0" y="43"/>
                  </a:lnTo>
                  <a:lnTo>
                    <a:pt x="47" y="125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2040" y="4001"/>
              <a:ext cx="64" cy="155"/>
            </a:xfrm>
            <a:custGeom>
              <a:rect b="b" l="l" r="r" t="t"/>
              <a:pathLst>
                <a:path extrusionOk="0" h="155" w="64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C8F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2040" y="4001"/>
              <a:ext cx="64" cy="155"/>
            </a:xfrm>
            <a:custGeom>
              <a:rect b="b" l="l" r="r" t="t"/>
              <a:pathLst>
                <a:path extrusionOk="0" h="155" w="64">
                  <a:moveTo>
                    <a:pt x="39" y="0"/>
                  </a:moveTo>
                  <a:lnTo>
                    <a:pt x="0" y="6"/>
                  </a:lnTo>
                  <a:lnTo>
                    <a:pt x="64" y="155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9"/>
            <p:cNvSpPr/>
            <p:nvPr/>
          </p:nvSpPr>
          <p:spPr>
            <a:xfrm>
              <a:off x="2079" y="3961"/>
              <a:ext cx="273" cy="279"/>
            </a:xfrm>
            <a:custGeom>
              <a:rect b="b" l="l" r="r" t="t"/>
              <a:pathLst>
                <a:path extrusionOk="0" h="279" w="273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5492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9"/>
            <p:cNvSpPr/>
            <p:nvPr/>
          </p:nvSpPr>
          <p:spPr>
            <a:xfrm>
              <a:off x="2079" y="3961"/>
              <a:ext cx="273" cy="279"/>
            </a:xfrm>
            <a:custGeom>
              <a:rect b="b" l="l" r="r" t="t"/>
              <a:pathLst>
                <a:path extrusionOk="0" h="279" w="273">
                  <a:moveTo>
                    <a:pt x="259" y="0"/>
                  </a:moveTo>
                  <a:lnTo>
                    <a:pt x="0" y="40"/>
                  </a:lnTo>
                  <a:lnTo>
                    <a:pt x="25" y="195"/>
                  </a:lnTo>
                  <a:lnTo>
                    <a:pt x="60" y="279"/>
                  </a:lnTo>
                  <a:lnTo>
                    <a:pt x="273" y="24"/>
                  </a:lnTo>
                  <a:lnTo>
                    <a:pt x="2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139" y="3985"/>
              <a:ext cx="260" cy="264"/>
            </a:xfrm>
            <a:custGeom>
              <a:rect b="b" l="l" r="r" t="t"/>
              <a:pathLst>
                <a:path extrusionOk="0" h="264" w="26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5291B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9"/>
            <p:cNvSpPr/>
            <p:nvPr/>
          </p:nvSpPr>
          <p:spPr>
            <a:xfrm>
              <a:off x="2139" y="3985"/>
              <a:ext cx="260" cy="264"/>
            </a:xfrm>
            <a:custGeom>
              <a:rect b="b" l="l" r="r" t="t"/>
              <a:pathLst>
                <a:path extrusionOk="0" h="264" w="260">
                  <a:moveTo>
                    <a:pt x="213" y="0"/>
                  </a:moveTo>
                  <a:lnTo>
                    <a:pt x="0" y="255"/>
                  </a:lnTo>
                  <a:lnTo>
                    <a:pt x="2" y="261"/>
                  </a:lnTo>
                  <a:lnTo>
                    <a:pt x="32" y="264"/>
                  </a:lnTo>
                  <a:lnTo>
                    <a:pt x="192" y="221"/>
                  </a:lnTo>
                  <a:lnTo>
                    <a:pt x="260" y="82"/>
                  </a:lnTo>
                  <a:lnTo>
                    <a:pt x="21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9"/>
            <p:cNvSpPr/>
            <p:nvPr/>
          </p:nvSpPr>
          <p:spPr>
            <a:xfrm>
              <a:off x="2171" y="4206"/>
              <a:ext cx="160" cy="60"/>
            </a:xfrm>
            <a:custGeom>
              <a:rect b="b" l="l" r="r" t="t"/>
              <a:pathLst>
                <a:path extrusionOk="0" h="60" w="16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69A0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9"/>
            <p:cNvSpPr/>
            <p:nvPr/>
          </p:nvSpPr>
          <p:spPr>
            <a:xfrm>
              <a:off x="2171" y="4206"/>
              <a:ext cx="160" cy="60"/>
            </a:xfrm>
            <a:custGeom>
              <a:rect b="b" l="l" r="r" t="t"/>
              <a:pathLst>
                <a:path extrusionOk="0" h="60" w="160">
                  <a:moveTo>
                    <a:pt x="160" y="0"/>
                  </a:moveTo>
                  <a:lnTo>
                    <a:pt x="0" y="43"/>
                  </a:lnTo>
                  <a:lnTo>
                    <a:pt x="131" y="60"/>
                  </a:lnTo>
                  <a:lnTo>
                    <a:pt x="16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9"/>
            <p:cNvSpPr/>
            <p:nvPr/>
          </p:nvSpPr>
          <p:spPr>
            <a:xfrm>
              <a:off x="2141" y="4246"/>
              <a:ext cx="30" cy="10"/>
            </a:xfrm>
            <a:custGeom>
              <a:rect b="b" l="l" r="r" t="t"/>
              <a:pathLst>
                <a:path extrusionOk="0" h="10" w="3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8AA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9"/>
            <p:cNvSpPr/>
            <p:nvPr/>
          </p:nvSpPr>
          <p:spPr>
            <a:xfrm>
              <a:off x="2141" y="4246"/>
              <a:ext cx="30" cy="10"/>
            </a:xfrm>
            <a:custGeom>
              <a:rect b="b" l="l" r="r" t="t"/>
              <a:pathLst>
                <a:path extrusionOk="0" h="10" w="30">
                  <a:moveTo>
                    <a:pt x="0" y="0"/>
                  </a:moveTo>
                  <a:lnTo>
                    <a:pt x="5" y="10"/>
                  </a:lnTo>
                  <a:lnTo>
                    <a:pt x="3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0" name="Google Shape;1690;p9"/>
          <p:cNvSpPr/>
          <p:nvPr/>
        </p:nvSpPr>
        <p:spPr>
          <a:xfrm>
            <a:off x="3406775" y="6745288"/>
            <a:ext cx="247650" cy="106363"/>
          </a:xfrm>
          <a:custGeom>
            <a:rect b="b" l="l" r="r" t="t"/>
            <a:pathLst>
              <a:path extrusionOk="0" h="67" w="156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9"/>
          <p:cNvSpPr/>
          <p:nvPr/>
        </p:nvSpPr>
        <p:spPr>
          <a:xfrm>
            <a:off x="3406775" y="6745288"/>
            <a:ext cx="247650" cy="106363"/>
          </a:xfrm>
          <a:custGeom>
            <a:rect b="b" l="l" r="r" t="t"/>
            <a:pathLst>
              <a:path extrusionOk="0" h="67" w="156">
                <a:moveTo>
                  <a:pt x="25" y="0"/>
                </a:moveTo>
                <a:lnTo>
                  <a:pt x="0" y="7"/>
                </a:lnTo>
                <a:lnTo>
                  <a:pt x="8" y="25"/>
                </a:lnTo>
                <a:lnTo>
                  <a:pt x="133" y="67"/>
                </a:lnTo>
                <a:lnTo>
                  <a:pt x="156" y="17"/>
                </a:lnTo>
                <a:lnTo>
                  <a:pt x="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9"/>
          <p:cNvSpPr/>
          <p:nvPr/>
        </p:nvSpPr>
        <p:spPr>
          <a:xfrm>
            <a:off x="3419475" y="6784975"/>
            <a:ext cx="198438" cy="92075"/>
          </a:xfrm>
          <a:custGeom>
            <a:rect b="b" l="l" r="r" t="t"/>
            <a:pathLst>
              <a:path extrusionOk="0" h="58" w="125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  <a:close/>
              </a:path>
            </a:pathLst>
          </a:custGeom>
          <a:solidFill>
            <a:srgbClr val="5B95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9"/>
          <p:cNvSpPr/>
          <p:nvPr/>
        </p:nvSpPr>
        <p:spPr>
          <a:xfrm>
            <a:off x="3419475" y="6784975"/>
            <a:ext cx="198438" cy="92075"/>
          </a:xfrm>
          <a:custGeom>
            <a:rect b="b" l="l" r="r" t="t"/>
            <a:pathLst>
              <a:path extrusionOk="0" h="58" w="125">
                <a:moveTo>
                  <a:pt x="0" y="0"/>
                </a:moveTo>
                <a:lnTo>
                  <a:pt x="24" y="58"/>
                </a:lnTo>
                <a:lnTo>
                  <a:pt x="117" y="58"/>
                </a:lnTo>
                <a:lnTo>
                  <a:pt x="125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9"/>
          <p:cNvSpPr/>
          <p:nvPr/>
        </p:nvSpPr>
        <p:spPr>
          <a:xfrm>
            <a:off x="3808413" y="6257925"/>
            <a:ext cx="266700" cy="365125"/>
          </a:xfrm>
          <a:custGeom>
            <a:rect b="b" l="l" r="r" t="t"/>
            <a:pathLst>
              <a:path extrusionOk="0" h="230" w="168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  <a:close/>
              </a:path>
            </a:pathLst>
          </a:custGeom>
          <a:solidFill>
            <a:srgbClr val="4585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9"/>
          <p:cNvSpPr/>
          <p:nvPr/>
        </p:nvSpPr>
        <p:spPr>
          <a:xfrm>
            <a:off x="3808413" y="6257925"/>
            <a:ext cx="266700" cy="365125"/>
          </a:xfrm>
          <a:custGeom>
            <a:rect b="b" l="l" r="r" t="t"/>
            <a:pathLst>
              <a:path extrusionOk="0" h="230" w="168">
                <a:moveTo>
                  <a:pt x="61" y="0"/>
                </a:moveTo>
                <a:lnTo>
                  <a:pt x="61" y="0"/>
                </a:lnTo>
                <a:lnTo>
                  <a:pt x="0" y="125"/>
                </a:lnTo>
                <a:lnTo>
                  <a:pt x="59" y="230"/>
                </a:lnTo>
                <a:lnTo>
                  <a:pt x="168" y="201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9"/>
          <p:cNvSpPr/>
          <p:nvPr/>
        </p:nvSpPr>
        <p:spPr>
          <a:xfrm>
            <a:off x="3902075" y="6577013"/>
            <a:ext cx="236538" cy="242888"/>
          </a:xfrm>
          <a:custGeom>
            <a:rect b="b" l="l" r="r" t="t"/>
            <a:pathLst>
              <a:path extrusionOk="0" h="153" w="149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  <a:close/>
              </a:path>
            </a:pathLst>
          </a:custGeom>
          <a:solidFill>
            <a:srgbClr val="5291B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9"/>
          <p:cNvSpPr/>
          <p:nvPr/>
        </p:nvSpPr>
        <p:spPr>
          <a:xfrm>
            <a:off x="3902075" y="6577013"/>
            <a:ext cx="236538" cy="242888"/>
          </a:xfrm>
          <a:custGeom>
            <a:rect b="b" l="l" r="r" t="t"/>
            <a:pathLst>
              <a:path extrusionOk="0" h="153" w="149">
                <a:moveTo>
                  <a:pt x="109" y="0"/>
                </a:moveTo>
                <a:lnTo>
                  <a:pt x="0" y="29"/>
                </a:lnTo>
                <a:lnTo>
                  <a:pt x="70" y="153"/>
                </a:lnTo>
                <a:lnTo>
                  <a:pt x="149" y="76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9"/>
          <p:cNvSpPr/>
          <p:nvPr/>
        </p:nvSpPr>
        <p:spPr>
          <a:xfrm>
            <a:off x="3700463" y="6456363"/>
            <a:ext cx="201613" cy="220663"/>
          </a:xfrm>
          <a:custGeom>
            <a:rect b="b" l="l" r="r" t="t"/>
            <a:pathLst>
              <a:path extrusionOk="0" h="139" w="127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9"/>
          <p:cNvSpPr/>
          <p:nvPr/>
        </p:nvSpPr>
        <p:spPr>
          <a:xfrm>
            <a:off x="3700463" y="6456363"/>
            <a:ext cx="201613" cy="220663"/>
          </a:xfrm>
          <a:custGeom>
            <a:rect b="b" l="l" r="r" t="t"/>
            <a:pathLst>
              <a:path extrusionOk="0" h="139" w="127">
                <a:moveTo>
                  <a:pt x="68" y="0"/>
                </a:moveTo>
                <a:lnTo>
                  <a:pt x="0" y="139"/>
                </a:lnTo>
                <a:lnTo>
                  <a:pt x="127" y="105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9"/>
          <p:cNvSpPr/>
          <p:nvPr/>
        </p:nvSpPr>
        <p:spPr>
          <a:xfrm>
            <a:off x="3654425" y="6623050"/>
            <a:ext cx="358775" cy="196850"/>
          </a:xfrm>
          <a:custGeom>
            <a:rect b="b" l="l" r="r" t="t"/>
            <a:pathLst>
              <a:path extrusionOk="0" h="124" w="226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9"/>
          <p:cNvSpPr/>
          <p:nvPr/>
        </p:nvSpPr>
        <p:spPr>
          <a:xfrm>
            <a:off x="3654425" y="6623050"/>
            <a:ext cx="358775" cy="196850"/>
          </a:xfrm>
          <a:custGeom>
            <a:rect b="b" l="l" r="r" t="t"/>
            <a:pathLst>
              <a:path extrusionOk="0" h="124" w="226">
                <a:moveTo>
                  <a:pt x="156" y="0"/>
                </a:moveTo>
                <a:lnTo>
                  <a:pt x="29" y="34"/>
                </a:lnTo>
                <a:lnTo>
                  <a:pt x="0" y="94"/>
                </a:lnTo>
                <a:lnTo>
                  <a:pt x="226" y="124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9"/>
          <p:cNvSpPr/>
          <p:nvPr/>
        </p:nvSpPr>
        <p:spPr>
          <a:xfrm>
            <a:off x="3617913" y="6772275"/>
            <a:ext cx="395288" cy="104775"/>
          </a:xfrm>
          <a:custGeom>
            <a:rect b="b" l="l" r="r" t="t"/>
            <a:pathLst>
              <a:path extrusionOk="0" h="66" w="249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  <a:close/>
              </a:path>
            </a:pathLst>
          </a:custGeom>
          <a:solidFill>
            <a:srgbClr val="5D98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9"/>
          <p:cNvSpPr/>
          <p:nvPr/>
        </p:nvSpPr>
        <p:spPr>
          <a:xfrm>
            <a:off x="3617913" y="6772275"/>
            <a:ext cx="395288" cy="104775"/>
          </a:xfrm>
          <a:custGeom>
            <a:rect b="b" l="l" r="r" t="t"/>
            <a:pathLst>
              <a:path extrusionOk="0" h="66" w="249">
                <a:moveTo>
                  <a:pt x="23" y="0"/>
                </a:moveTo>
                <a:lnTo>
                  <a:pt x="0" y="50"/>
                </a:lnTo>
                <a:lnTo>
                  <a:pt x="49" y="66"/>
                </a:lnTo>
                <a:lnTo>
                  <a:pt x="196" y="66"/>
                </a:lnTo>
                <a:lnTo>
                  <a:pt x="249" y="30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9"/>
          <p:cNvSpPr/>
          <p:nvPr/>
        </p:nvSpPr>
        <p:spPr>
          <a:xfrm>
            <a:off x="3605213" y="6851650"/>
            <a:ext cx="90488" cy="25400"/>
          </a:xfrm>
          <a:custGeom>
            <a:rect b="b" l="l" r="r" t="t"/>
            <a:pathLst>
              <a:path extrusionOk="0" h="16" w="57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  <a:close/>
              </a:path>
            </a:pathLst>
          </a:custGeom>
          <a:solidFill>
            <a:srgbClr val="5A95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9"/>
          <p:cNvSpPr/>
          <p:nvPr/>
        </p:nvSpPr>
        <p:spPr>
          <a:xfrm>
            <a:off x="3605213" y="6851650"/>
            <a:ext cx="90488" cy="25400"/>
          </a:xfrm>
          <a:custGeom>
            <a:rect b="b" l="l" r="r" t="t"/>
            <a:pathLst>
              <a:path extrusionOk="0" h="16" w="57">
                <a:moveTo>
                  <a:pt x="8" y="0"/>
                </a:moveTo>
                <a:lnTo>
                  <a:pt x="0" y="16"/>
                </a:lnTo>
                <a:lnTo>
                  <a:pt x="57" y="1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9"/>
          <p:cNvSpPr/>
          <p:nvPr/>
        </p:nvSpPr>
        <p:spPr>
          <a:xfrm>
            <a:off x="4202113" y="6854825"/>
            <a:ext cx="31750" cy="22225"/>
          </a:xfrm>
          <a:custGeom>
            <a:rect b="b" l="l" r="r" t="t"/>
            <a:pathLst>
              <a:path extrusionOk="0" h="14" w="2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  <a:close/>
              </a:path>
            </a:pathLst>
          </a:custGeom>
          <a:solidFill>
            <a:srgbClr val="659D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9"/>
          <p:cNvSpPr/>
          <p:nvPr/>
        </p:nvSpPr>
        <p:spPr>
          <a:xfrm>
            <a:off x="4202113" y="6854825"/>
            <a:ext cx="31750" cy="22225"/>
          </a:xfrm>
          <a:custGeom>
            <a:rect b="b" l="l" r="r" t="t"/>
            <a:pathLst>
              <a:path extrusionOk="0" h="14" w="20">
                <a:moveTo>
                  <a:pt x="12" y="0"/>
                </a:moveTo>
                <a:lnTo>
                  <a:pt x="0" y="14"/>
                </a:lnTo>
                <a:lnTo>
                  <a:pt x="20" y="14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9"/>
          <p:cNvSpPr/>
          <p:nvPr/>
        </p:nvSpPr>
        <p:spPr>
          <a:xfrm>
            <a:off x="4013200" y="6726238"/>
            <a:ext cx="207963" cy="150813"/>
          </a:xfrm>
          <a:custGeom>
            <a:rect b="b" l="l" r="r" t="t"/>
            <a:pathLst>
              <a:path extrusionOk="0" h="95" w="131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9"/>
          <p:cNvSpPr/>
          <p:nvPr/>
        </p:nvSpPr>
        <p:spPr>
          <a:xfrm>
            <a:off x="4013200" y="6726238"/>
            <a:ext cx="207963" cy="150813"/>
          </a:xfrm>
          <a:custGeom>
            <a:rect b="b" l="l" r="r" t="t"/>
            <a:pathLst>
              <a:path extrusionOk="0" h="95" w="131">
                <a:moveTo>
                  <a:pt x="88" y="0"/>
                </a:moveTo>
                <a:lnTo>
                  <a:pt x="0" y="59"/>
                </a:lnTo>
                <a:lnTo>
                  <a:pt x="27" y="95"/>
                </a:lnTo>
                <a:lnTo>
                  <a:pt x="119" y="95"/>
                </a:lnTo>
                <a:lnTo>
                  <a:pt x="131" y="8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9"/>
          <p:cNvSpPr/>
          <p:nvPr/>
        </p:nvSpPr>
        <p:spPr>
          <a:xfrm>
            <a:off x="4013200" y="6697663"/>
            <a:ext cx="139700" cy="122238"/>
          </a:xfrm>
          <a:custGeom>
            <a:rect b="b" l="l" r="r" t="t"/>
            <a:pathLst>
              <a:path extrusionOk="0" h="77" w="88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9"/>
          <p:cNvSpPr/>
          <p:nvPr/>
        </p:nvSpPr>
        <p:spPr>
          <a:xfrm>
            <a:off x="4013200" y="6697663"/>
            <a:ext cx="139700" cy="122238"/>
          </a:xfrm>
          <a:custGeom>
            <a:rect b="b" l="l" r="r" t="t"/>
            <a:pathLst>
              <a:path extrusionOk="0" h="77" w="88">
                <a:moveTo>
                  <a:pt x="79" y="0"/>
                </a:moveTo>
                <a:lnTo>
                  <a:pt x="0" y="77"/>
                </a:lnTo>
                <a:lnTo>
                  <a:pt x="88" y="18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9"/>
          <p:cNvSpPr/>
          <p:nvPr/>
        </p:nvSpPr>
        <p:spPr>
          <a:xfrm>
            <a:off x="3929063" y="6819900"/>
            <a:ext cx="84138" cy="57150"/>
          </a:xfrm>
          <a:custGeom>
            <a:rect b="b" l="l" r="r" t="t"/>
            <a:pathLst>
              <a:path extrusionOk="0" h="36" w="53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  <a:close/>
              </a:path>
            </a:pathLst>
          </a:custGeom>
          <a:solidFill>
            <a:srgbClr val="75A9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9"/>
          <p:cNvSpPr/>
          <p:nvPr/>
        </p:nvSpPr>
        <p:spPr>
          <a:xfrm>
            <a:off x="3929063" y="6819900"/>
            <a:ext cx="84138" cy="57150"/>
          </a:xfrm>
          <a:custGeom>
            <a:rect b="b" l="l" r="r" t="t"/>
            <a:pathLst>
              <a:path extrusionOk="0" h="36" w="53">
                <a:moveTo>
                  <a:pt x="53" y="0"/>
                </a:moveTo>
                <a:lnTo>
                  <a:pt x="0" y="36"/>
                </a:lnTo>
                <a:lnTo>
                  <a:pt x="45" y="36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9"/>
          <p:cNvSpPr/>
          <p:nvPr/>
        </p:nvSpPr>
        <p:spPr>
          <a:xfrm>
            <a:off x="4000500" y="6819900"/>
            <a:ext cx="55563" cy="57150"/>
          </a:xfrm>
          <a:custGeom>
            <a:rect b="b" l="l" r="r" t="t"/>
            <a:pathLst>
              <a:path extrusionOk="0" h="36" w="35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  <a:close/>
              </a:path>
            </a:pathLst>
          </a:custGeom>
          <a:solidFill>
            <a:srgbClr val="699F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9"/>
          <p:cNvSpPr/>
          <p:nvPr/>
        </p:nvSpPr>
        <p:spPr>
          <a:xfrm>
            <a:off x="4000500" y="6819900"/>
            <a:ext cx="55563" cy="57150"/>
          </a:xfrm>
          <a:custGeom>
            <a:rect b="b" l="l" r="r" t="t"/>
            <a:pathLst>
              <a:path extrusionOk="0" h="36" w="35">
                <a:moveTo>
                  <a:pt x="8" y="0"/>
                </a:moveTo>
                <a:lnTo>
                  <a:pt x="8" y="0"/>
                </a:lnTo>
                <a:lnTo>
                  <a:pt x="0" y="36"/>
                </a:lnTo>
                <a:lnTo>
                  <a:pt x="35" y="3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9"/>
          <p:cNvSpPr/>
          <p:nvPr/>
        </p:nvSpPr>
        <p:spPr>
          <a:xfrm>
            <a:off x="4035425" y="5792788"/>
            <a:ext cx="500063" cy="577850"/>
          </a:xfrm>
          <a:custGeom>
            <a:rect b="b" l="l" r="r" t="t"/>
            <a:pathLst>
              <a:path extrusionOk="0" h="364" w="315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  <a:close/>
              </a:path>
            </a:pathLst>
          </a:custGeom>
          <a:solidFill>
            <a:srgbClr val="68AF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9"/>
          <p:cNvSpPr/>
          <p:nvPr/>
        </p:nvSpPr>
        <p:spPr>
          <a:xfrm>
            <a:off x="4035425" y="5792788"/>
            <a:ext cx="500063" cy="577850"/>
          </a:xfrm>
          <a:custGeom>
            <a:rect b="b" l="l" r="r" t="t"/>
            <a:pathLst>
              <a:path extrusionOk="0" h="364" w="315">
                <a:moveTo>
                  <a:pt x="315" y="0"/>
                </a:moveTo>
                <a:lnTo>
                  <a:pt x="0" y="232"/>
                </a:lnTo>
                <a:lnTo>
                  <a:pt x="254" y="364"/>
                </a:lnTo>
                <a:lnTo>
                  <a:pt x="3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9"/>
          <p:cNvSpPr/>
          <p:nvPr/>
        </p:nvSpPr>
        <p:spPr>
          <a:xfrm>
            <a:off x="3905250" y="6161088"/>
            <a:ext cx="533400" cy="415925"/>
          </a:xfrm>
          <a:custGeom>
            <a:rect b="b" l="l" r="r" t="t"/>
            <a:pathLst>
              <a:path extrusionOk="0" h="262" w="336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  <a:close/>
              </a:path>
            </a:pathLst>
          </a:custGeom>
          <a:solidFill>
            <a:srgbClr val="44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9"/>
          <p:cNvSpPr/>
          <p:nvPr/>
        </p:nvSpPr>
        <p:spPr>
          <a:xfrm>
            <a:off x="3905250" y="6161088"/>
            <a:ext cx="533400" cy="415925"/>
          </a:xfrm>
          <a:custGeom>
            <a:rect b="b" l="l" r="r" t="t"/>
            <a:pathLst>
              <a:path extrusionOk="0" h="262" w="336">
                <a:moveTo>
                  <a:pt x="82" y="0"/>
                </a:moveTo>
                <a:lnTo>
                  <a:pt x="0" y="61"/>
                </a:lnTo>
                <a:lnTo>
                  <a:pt x="107" y="262"/>
                </a:lnTo>
                <a:lnTo>
                  <a:pt x="273" y="218"/>
                </a:lnTo>
                <a:lnTo>
                  <a:pt x="331" y="162"/>
                </a:lnTo>
                <a:lnTo>
                  <a:pt x="336" y="132"/>
                </a:lnTo>
                <a:lnTo>
                  <a:pt x="8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9"/>
          <p:cNvSpPr/>
          <p:nvPr/>
        </p:nvSpPr>
        <p:spPr>
          <a:xfrm>
            <a:off x="4075113" y="6507163"/>
            <a:ext cx="263525" cy="190500"/>
          </a:xfrm>
          <a:custGeom>
            <a:rect b="b" l="l" r="r" t="t"/>
            <a:pathLst>
              <a:path extrusionOk="0" h="120" w="166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  <a:close/>
              </a:path>
            </a:pathLst>
          </a:custGeom>
          <a:solidFill>
            <a:srgbClr val="5191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9"/>
          <p:cNvSpPr/>
          <p:nvPr/>
        </p:nvSpPr>
        <p:spPr>
          <a:xfrm>
            <a:off x="4075113" y="6507163"/>
            <a:ext cx="263525" cy="190500"/>
          </a:xfrm>
          <a:custGeom>
            <a:rect b="b" l="l" r="r" t="t"/>
            <a:pathLst>
              <a:path extrusionOk="0" h="120" w="166">
                <a:moveTo>
                  <a:pt x="166" y="0"/>
                </a:moveTo>
                <a:lnTo>
                  <a:pt x="0" y="44"/>
                </a:lnTo>
                <a:lnTo>
                  <a:pt x="40" y="120"/>
                </a:lnTo>
                <a:lnTo>
                  <a:pt x="16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9"/>
          <p:cNvSpPr/>
          <p:nvPr/>
        </p:nvSpPr>
        <p:spPr>
          <a:xfrm>
            <a:off x="4221163" y="6657975"/>
            <a:ext cx="169863" cy="219075"/>
          </a:xfrm>
          <a:custGeom>
            <a:rect b="b" l="l" r="r" t="t"/>
            <a:pathLst>
              <a:path extrusionOk="0" h="138" w="107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  <a:close/>
              </a:path>
            </a:pathLst>
          </a:custGeom>
          <a:solidFill>
            <a:srgbClr val="639C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9"/>
          <p:cNvSpPr/>
          <p:nvPr/>
        </p:nvSpPr>
        <p:spPr>
          <a:xfrm>
            <a:off x="4221163" y="6657975"/>
            <a:ext cx="169863" cy="219075"/>
          </a:xfrm>
          <a:custGeom>
            <a:rect b="b" l="l" r="r" t="t"/>
            <a:pathLst>
              <a:path extrusionOk="0" h="138" w="107">
                <a:moveTo>
                  <a:pt x="107" y="0"/>
                </a:moveTo>
                <a:lnTo>
                  <a:pt x="0" y="124"/>
                </a:lnTo>
                <a:lnTo>
                  <a:pt x="8" y="138"/>
                </a:lnTo>
                <a:lnTo>
                  <a:pt x="83" y="138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9"/>
          <p:cNvSpPr/>
          <p:nvPr/>
        </p:nvSpPr>
        <p:spPr>
          <a:xfrm>
            <a:off x="4152900" y="6556375"/>
            <a:ext cx="254000" cy="298450"/>
          </a:xfrm>
          <a:custGeom>
            <a:rect b="b" l="l" r="r" t="t"/>
            <a:pathLst>
              <a:path extrusionOk="0" h="188" w="16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  <a:close/>
              </a:path>
            </a:pathLst>
          </a:custGeom>
          <a:solidFill>
            <a:srgbClr val="649C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9"/>
          <p:cNvSpPr/>
          <p:nvPr/>
        </p:nvSpPr>
        <p:spPr>
          <a:xfrm>
            <a:off x="4152900" y="6556375"/>
            <a:ext cx="254000" cy="298450"/>
          </a:xfrm>
          <a:custGeom>
            <a:rect b="b" l="l" r="r" t="t"/>
            <a:pathLst>
              <a:path extrusionOk="0" h="188" w="160">
                <a:moveTo>
                  <a:pt x="160" y="0"/>
                </a:moveTo>
                <a:lnTo>
                  <a:pt x="0" y="107"/>
                </a:lnTo>
                <a:lnTo>
                  <a:pt x="43" y="188"/>
                </a:lnTo>
                <a:lnTo>
                  <a:pt x="150" y="64"/>
                </a:lnTo>
                <a:lnTo>
                  <a:pt x="1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9"/>
          <p:cNvSpPr/>
          <p:nvPr/>
        </p:nvSpPr>
        <p:spPr>
          <a:xfrm>
            <a:off x="4338638" y="6418263"/>
            <a:ext cx="92075" cy="88900"/>
          </a:xfrm>
          <a:custGeom>
            <a:rect b="b" l="l" r="r" t="t"/>
            <a:pathLst>
              <a:path extrusionOk="0" h="56" w="58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  <a:close/>
              </a:path>
            </a:pathLst>
          </a:custGeom>
          <a:solidFill>
            <a:srgbClr val="3C70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9"/>
          <p:cNvSpPr/>
          <p:nvPr/>
        </p:nvSpPr>
        <p:spPr>
          <a:xfrm>
            <a:off x="4338638" y="6418263"/>
            <a:ext cx="92075" cy="88900"/>
          </a:xfrm>
          <a:custGeom>
            <a:rect b="b" l="l" r="r" t="t"/>
            <a:pathLst>
              <a:path extrusionOk="0" h="56" w="58">
                <a:moveTo>
                  <a:pt x="58" y="0"/>
                </a:moveTo>
                <a:lnTo>
                  <a:pt x="0" y="56"/>
                </a:lnTo>
                <a:lnTo>
                  <a:pt x="51" y="42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9"/>
          <p:cNvSpPr/>
          <p:nvPr/>
        </p:nvSpPr>
        <p:spPr>
          <a:xfrm>
            <a:off x="4138613" y="6484938"/>
            <a:ext cx="280988" cy="241300"/>
          </a:xfrm>
          <a:custGeom>
            <a:rect b="b" l="l" r="r" t="t"/>
            <a:pathLst>
              <a:path extrusionOk="0" h="152" w="177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  <a:close/>
              </a:path>
            </a:pathLst>
          </a:custGeom>
          <a:solidFill>
            <a:srgbClr val="4379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9"/>
          <p:cNvSpPr/>
          <p:nvPr/>
        </p:nvSpPr>
        <p:spPr>
          <a:xfrm>
            <a:off x="4138613" y="6484938"/>
            <a:ext cx="280988" cy="241300"/>
          </a:xfrm>
          <a:custGeom>
            <a:rect b="b" l="l" r="r" t="t"/>
            <a:pathLst>
              <a:path extrusionOk="0" h="152" w="177">
                <a:moveTo>
                  <a:pt x="177" y="0"/>
                </a:moveTo>
                <a:lnTo>
                  <a:pt x="126" y="14"/>
                </a:lnTo>
                <a:lnTo>
                  <a:pt x="0" y="134"/>
                </a:lnTo>
                <a:lnTo>
                  <a:pt x="9" y="152"/>
                </a:lnTo>
                <a:lnTo>
                  <a:pt x="169" y="45"/>
                </a:lnTo>
                <a:lnTo>
                  <a:pt x="17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9"/>
          <p:cNvSpPr/>
          <p:nvPr/>
        </p:nvSpPr>
        <p:spPr>
          <a:xfrm>
            <a:off x="4591050" y="5927725"/>
            <a:ext cx="144463" cy="338138"/>
          </a:xfrm>
          <a:custGeom>
            <a:rect b="b" l="l" r="r" t="t"/>
            <a:pathLst>
              <a:path extrusionOk="0" h="213" w="91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  <a:close/>
              </a:path>
            </a:pathLst>
          </a:custGeom>
          <a:solidFill>
            <a:srgbClr val="DCF2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9"/>
          <p:cNvSpPr/>
          <p:nvPr/>
        </p:nvSpPr>
        <p:spPr>
          <a:xfrm>
            <a:off x="4591050" y="5927725"/>
            <a:ext cx="144463" cy="338138"/>
          </a:xfrm>
          <a:custGeom>
            <a:rect b="b" l="l" r="r" t="t"/>
            <a:pathLst>
              <a:path extrusionOk="0" h="213" w="91">
                <a:moveTo>
                  <a:pt x="17" y="0"/>
                </a:moveTo>
                <a:lnTo>
                  <a:pt x="0" y="213"/>
                </a:lnTo>
                <a:lnTo>
                  <a:pt x="91" y="126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9"/>
          <p:cNvSpPr/>
          <p:nvPr/>
        </p:nvSpPr>
        <p:spPr>
          <a:xfrm>
            <a:off x="4438650" y="5792788"/>
            <a:ext cx="179388" cy="592138"/>
          </a:xfrm>
          <a:custGeom>
            <a:rect b="b" l="l" r="r" t="t"/>
            <a:pathLst>
              <a:path extrusionOk="0" h="373" w="113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  <a:close/>
              </a:path>
            </a:pathLst>
          </a:custGeom>
          <a:solidFill>
            <a:srgbClr val="6AB1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9"/>
          <p:cNvSpPr/>
          <p:nvPr/>
        </p:nvSpPr>
        <p:spPr>
          <a:xfrm>
            <a:off x="4438650" y="5792788"/>
            <a:ext cx="179388" cy="592138"/>
          </a:xfrm>
          <a:custGeom>
            <a:rect b="b" l="l" r="r" t="t"/>
            <a:pathLst>
              <a:path extrusionOk="0" h="373" w="113">
                <a:moveTo>
                  <a:pt x="61" y="0"/>
                </a:moveTo>
                <a:lnTo>
                  <a:pt x="61" y="0"/>
                </a:lnTo>
                <a:lnTo>
                  <a:pt x="0" y="364"/>
                </a:lnTo>
                <a:lnTo>
                  <a:pt x="17" y="373"/>
                </a:lnTo>
                <a:lnTo>
                  <a:pt x="96" y="298"/>
                </a:lnTo>
                <a:lnTo>
                  <a:pt x="113" y="85"/>
                </a:lnTo>
                <a:lnTo>
                  <a:pt x="6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9"/>
          <p:cNvSpPr/>
          <p:nvPr/>
        </p:nvSpPr>
        <p:spPr>
          <a:xfrm>
            <a:off x="4430713" y="6370638"/>
            <a:ext cx="34925" cy="47625"/>
          </a:xfrm>
          <a:custGeom>
            <a:rect b="b" l="l" r="r" t="t"/>
            <a:pathLst>
              <a:path extrusionOk="0" h="30" w="22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  <a:close/>
              </a:path>
            </a:pathLst>
          </a:custGeom>
          <a:solidFill>
            <a:srgbClr val="4586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9"/>
          <p:cNvSpPr/>
          <p:nvPr/>
        </p:nvSpPr>
        <p:spPr>
          <a:xfrm>
            <a:off x="4430713" y="6370638"/>
            <a:ext cx="34925" cy="47625"/>
          </a:xfrm>
          <a:custGeom>
            <a:rect b="b" l="l" r="r" t="t"/>
            <a:pathLst>
              <a:path extrusionOk="0" h="30" w="22">
                <a:moveTo>
                  <a:pt x="5" y="0"/>
                </a:moveTo>
                <a:lnTo>
                  <a:pt x="0" y="30"/>
                </a:lnTo>
                <a:lnTo>
                  <a:pt x="22" y="9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9"/>
          <p:cNvSpPr/>
          <p:nvPr/>
        </p:nvSpPr>
        <p:spPr>
          <a:xfrm>
            <a:off x="4576763" y="6127750"/>
            <a:ext cx="228600" cy="314325"/>
          </a:xfrm>
          <a:custGeom>
            <a:rect b="b" l="l" r="r" t="t"/>
            <a:pathLst>
              <a:path extrusionOk="0" h="198" w="144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  <a:close/>
              </a:path>
            </a:pathLst>
          </a:custGeom>
          <a:solidFill>
            <a:srgbClr val="8CC0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9"/>
          <p:cNvSpPr/>
          <p:nvPr/>
        </p:nvSpPr>
        <p:spPr>
          <a:xfrm>
            <a:off x="4576763" y="6127750"/>
            <a:ext cx="228600" cy="314325"/>
          </a:xfrm>
          <a:custGeom>
            <a:rect b="b" l="l" r="r" t="t"/>
            <a:pathLst>
              <a:path extrusionOk="0" h="198" w="144">
                <a:moveTo>
                  <a:pt x="100" y="0"/>
                </a:moveTo>
                <a:lnTo>
                  <a:pt x="9" y="87"/>
                </a:lnTo>
                <a:lnTo>
                  <a:pt x="0" y="198"/>
                </a:lnTo>
                <a:lnTo>
                  <a:pt x="144" y="73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9"/>
          <p:cNvSpPr/>
          <p:nvPr/>
        </p:nvSpPr>
        <p:spPr>
          <a:xfrm>
            <a:off x="4465638" y="6265863"/>
            <a:ext cx="125413" cy="176213"/>
          </a:xfrm>
          <a:custGeom>
            <a:rect b="b" l="l" r="r" t="t"/>
            <a:pathLst>
              <a:path extrusionOk="0" h="111" w="79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  <a:close/>
              </a:path>
            </a:pathLst>
          </a:custGeom>
          <a:solidFill>
            <a:srgbClr val="5090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9"/>
          <p:cNvSpPr/>
          <p:nvPr/>
        </p:nvSpPr>
        <p:spPr>
          <a:xfrm>
            <a:off x="4465638" y="6265863"/>
            <a:ext cx="125413" cy="176213"/>
          </a:xfrm>
          <a:custGeom>
            <a:rect b="b" l="l" r="r" t="t"/>
            <a:pathLst>
              <a:path extrusionOk="0" h="111" w="79">
                <a:moveTo>
                  <a:pt x="79" y="0"/>
                </a:moveTo>
                <a:lnTo>
                  <a:pt x="0" y="75"/>
                </a:lnTo>
                <a:lnTo>
                  <a:pt x="70" y="111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9"/>
          <p:cNvSpPr/>
          <p:nvPr/>
        </p:nvSpPr>
        <p:spPr>
          <a:xfrm>
            <a:off x="4576763" y="6243638"/>
            <a:ext cx="533400" cy="512763"/>
          </a:xfrm>
          <a:custGeom>
            <a:rect b="b" l="l" r="r" t="t"/>
            <a:pathLst>
              <a:path extrusionOk="0" h="323" w="336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  <a:close/>
              </a:path>
            </a:pathLst>
          </a:custGeom>
          <a:solidFill>
            <a:srgbClr val="619B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9"/>
          <p:cNvSpPr/>
          <p:nvPr/>
        </p:nvSpPr>
        <p:spPr>
          <a:xfrm>
            <a:off x="4576763" y="6243638"/>
            <a:ext cx="533400" cy="512763"/>
          </a:xfrm>
          <a:custGeom>
            <a:rect b="b" l="l" r="r" t="t"/>
            <a:pathLst>
              <a:path extrusionOk="0" h="323" w="336">
                <a:moveTo>
                  <a:pt x="144" y="0"/>
                </a:moveTo>
                <a:lnTo>
                  <a:pt x="0" y="125"/>
                </a:lnTo>
                <a:lnTo>
                  <a:pt x="336" y="323"/>
                </a:lnTo>
                <a:lnTo>
                  <a:pt x="14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9"/>
          <p:cNvSpPr/>
          <p:nvPr/>
        </p:nvSpPr>
        <p:spPr>
          <a:xfrm>
            <a:off x="4576763" y="6442075"/>
            <a:ext cx="566738" cy="434975"/>
          </a:xfrm>
          <a:custGeom>
            <a:rect b="b" l="l" r="r" t="t"/>
            <a:pathLst>
              <a:path extrusionOk="0" h="274" w="357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  <a:close/>
              </a:path>
            </a:pathLst>
          </a:custGeom>
          <a:solidFill>
            <a:srgbClr val="6DA3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9"/>
          <p:cNvSpPr/>
          <p:nvPr/>
        </p:nvSpPr>
        <p:spPr>
          <a:xfrm>
            <a:off x="4576763" y="6442075"/>
            <a:ext cx="566738" cy="434975"/>
          </a:xfrm>
          <a:custGeom>
            <a:rect b="b" l="l" r="r" t="t"/>
            <a:pathLst>
              <a:path extrusionOk="0" h="274" w="357">
                <a:moveTo>
                  <a:pt x="0" y="0"/>
                </a:moveTo>
                <a:lnTo>
                  <a:pt x="29" y="274"/>
                </a:lnTo>
                <a:lnTo>
                  <a:pt x="338" y="274"/>
                </a:lnTo>
                <a:lnTo>
                  <a:pt x="357" y="234"/>
                </a:lnTo>
                <a:lnTo>
                  <a:pt x="336" y="19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9"/>
          <p:cNvSpPr/>
          <p:nvPr/>
        </p:nvSpPr>
        <p:spPr>
          <a:xfrm>
            <a:off x="4352925" y="6442075"/>
            <a:ext cx="269875" cy="434975"/>
          </a:xfrm>
          <a:custGeom>
            <a:rect b="b" l="l" r="r" t="t"/>
            <a:pathLst>
              <a:path extrusionOk="0" h="274" w="17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  <a:close/>
              </a:path>
            </a:pathLst>
          </a:custGeom>
          <a:solidFill>
            <a:srgbClr val="659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9"/>
          <p:cNvSpPr/>
          <p:nvPr/>
        </p:nvSpPr>
        <p:spPr>
          <a:xfrm>
            <a:off x="4352925" y="6442075"/>
            <a:ext cx="269875" cy="434975"/>
          </a:xfrm>
          <a:custGeom>
            <a:rect b="b" l="l" r="r" t="t"/>
            <a:pathLst>
              <a:path extrusionOk="0" h="274" w="170">
                <a:moveTo>
                  <a:pt x="141" y="0"/>
                </a:moveTo>
                <a:lnTo>
                  <a:pt x="141" y="0"/>
                </a:lnTo>
                <a:lnTo>
                  <a:pt x="24" y="136"/>
                </a:lnTo>
                <a:lnTo>
                  <a:pt x="0" y="274"/>
                </a:lnTo>
                <a:lnTo>
                  <a:pt x="170" y="274"/>
                </a:lnTo>
                <a:lnTo>
                  <a:pt x="1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9"/>
          <p:cNvSpPr/>
          <p:nvPr/>
        </p:nvSpPr>
        <p:spPr>
          <a:xfrm>
            <a:off x="4391025" y="6442075"/>
            <a:ext cx="185738" cy="215900"/>
          </a:xfrm>
          <a:custGeom>
            <a:rect b="b" l="l" r="r" t="t"/>
            <a:pathLst>
              <a:path extrusionOk="0" h="136" w="117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  <a:close/>
              </a:path>
            </a:pathLst>
          </a:custGeom>
          <a:solidFill>
            <a:srgbClr val="669D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9"/>
          <p:cNvSpPr/>
          <p:nvPr/>
        </p:nvSpPr>
        <p:spPr>
          <a:xfrm>
            <a:off x="4391025" y="6442075"/>
            <a:ext cx="185738" cy="215900"/>
          </a:xfrm>
          <a:custGeom>
            <a:rect b="b" l="l" r="r" t="t"/>
            <a:pathLst>
              <a:path extrusionOk="0" h="136" w="117">
                <a:moveTo>
                  <a:pt x="117" y="0"/>
                </a:moveTo>
                <a:lnTo>
                  <a:pt x="117" y="0"/>
                </a:lnTo>
                <a:lnTo>
                  <a:pt x="10" y="72"/>
                </a:lnTo>
                <a:lnTo>
                  <a:pt x="0" y="136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9"/>
          <p:cNvSpPr/>
          <p:nvPr/>
        </p:nvSpPr>
        <p:spPr>
          <a:xfrm>
            <a:off x="4419600" y="6384925"/>
            <a:ext cx="157163" cy="100013"/>
          </a:xfrm>
          <a:custGeom>
            <a:rect b="b" l="l" r="r" t="t"/>
            <a:pathLst>
              <a:path extrusionOk="0" h="63" w="99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  <a:close/>
              </a:path>
            </a:pathLst>
          </a:custGeom>
          <a:solidFill>
            <a:srgbClr val="3D719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9"/>
          <p:cNvSpPr/>
          <p:nvPr/>
        </p:nvSpPr>
        <p:spPr>
          <a:xfrm>
            <a:off x="4419600" y="6384925"/>
            <a:ext cx="157163" cy="100013"/>
          </a:xfrm>
          <a:custGeom>
            <a:rect b="b" l="l" r="r" t="t"/>
            <a:pathLst>
              <a:path extrusionOk="0" h="63" w="99">
                <a:moveTo>
                  <a:pt x="29" y="0"/>
                </a:moveTo>
                <a:lnTo>
                  <a:pt x="7" y="21"/>
                </a:lnTo>
                <a:lnTo>
                  <a:pt x="0" y="63"/>
                </a:lnTo>
                <a:lnTo>
                  <a:pt x="99" y="3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9"/>
          <p:cNvSpPr/>
          <p:nvPr/>
        </p:nvSpPr>
        <p:spPr>
          <a:xfrm>
            <a:off x="4406900" y="6442075"/>
            <a:ext cx="169863" cy="114300"/>
          </a:xfrm>
          <a:custGeom>
            <a:rect b="b" l="l" r="r" t="t"/>
            <a:pathLst>
              <a:path extrusionOk="0" h="72" w="107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  <a:close/>
              </a:path>
            </a:pathLst>
          </a:custGeom>
          <a:solidFill>
            <a:srgbClr val="4479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9"/>
          <p:cNvSpPr/>
          <p:nvPr/>
        </p:nvSpPr>
        <p:spPr>
          <a:xfrm>
            <a:off x="4406900" y="6442075"/>
            <a:ext cx="169863" cy="114300"/>
          </a:xfrm>
          <a:custGeom>
            <a:rect b="b" l="l" r="r" t="t"/>
            <a:pathLst>
              <a:path extrusionOk="0" h="72" w="107">
                <a:moveTo>
                  <a:pt x="107" y="0"/>
                </a:moveTo>
                <a:lnTo>
                  <a:pt x="8" y="27"/>
                </a:lnTo>
                <a:lnTo>
                  <a:pt x="0" y="72"/>
                </a:lnTo>
                <a:lnTo>
                  <a:pt x="10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9"/>
          <p:cNvSpPr/>
          <p:nvPr/>
        </p:nvSpPr>
        <p:spPr>
          <a:xfrm>
            <a:off x="5113338" y="6813550"/>
            <a:ext cx="68263" cy="63500"/>
          </a:xfrm>
          <a:custGeom>
            <a:rect b="b" l="l" r="r" t="t"/>
            <a:pathLst>
              <a:path extrusionOk="0" h="40" w="43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  <a:close/>
              </a:path>
            </a:pathLst>
          </a:custGeom>
          <a:solidFill>
            <a:srgbClr val="539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9"/>
          <p:cNvSpPr/>
          <p:nvPr/>
        </p:nvSpPr>
        <p:spPr>
          <a:xfrm>
            <a:off x="5113338" y="6813550"/>
            <a:ext cx="68263" cy="63500"/>
          </a:xfrm>
          <a:custGeom>
            <a:rect b="b" l="l" r="r" t="t"/>
            <a:pathLst>
              <a:path extrusionOk="0" h="40" w="43">
                <a:moveTo>
                  <a:pt x="19" y="0"/>
                </a:moveTo>
                <a:lnTo>
                  <a:pt x="0" y="40"/>
                </a:lnTo>
                <a:lnTo>
                  <a:pt x="43" y="4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9"/>
          <p:cNvSpPr/>
          <p:nvPr/>
        </p:nvSpPr>
        <p:spPr>
          <a:xfrm>
            <a:off x="5870575" y="5594350"/>
            <a:ext cx="1130300" cy="1282700"/>
          </a:xfrm>
          <a:custGeom>
            <a:rect b="b" l="l" r="r" t="t"/>
            <a:pathLst>
              <a:path extrusionOk="0" h="808" w="712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  <a:close/>
              </a:path>
            </a:pathLst>
          </a:custGeom>
          <a:solidFill>
            <a:srgbClr val="79B9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9"/>
          <p:cNvSpPr/>
          <p:nvPr/>
        </p:nvSpPr>
        <p:spPr>
          <a:xfrm>
            <a:off x="5870575" y="5594350"/>
            <a:ext cx="1130300" cy="1282700"/>
          </a:xfrm>
          <a:custGeom>
            <a:rect b="b" l="l" r="r" t="t"/>
            <a:pathLst>
              <a:path extrusionOk="0" h="808" w="712">
                <a:moveTo>
                  <a:pt x="712" y="0"/>
                </a:moveTo>
                <a:lnTo>
                  <a:pt x="23" y="615"/>
                </a:lnTo>
                <a:lnTo>
                  <a:pt x="0" y="808"/>
                </a:lnTo>
                <a:lnTo>
                  <a:pt x="282" y="808"/>
                </a:lnTo>
                <a:lnTo>
                  <a:pt x="679" y="55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9"/>
          <p:cNvSpPr/>
          <p:nvPr/>
        </p:nvSpPr>
        <p:spPr>
          <a:xfrm>
            <a:off x="5645150" y="6570663"/>
            <a:ext cx="261938" cy="306388"/>
          </a:xfrm>
          <a:custGeom>
            <a:rect b="b" l="l" r="r" t="t"/>
            <a:pathLst>
              <a:path extrusionOk="0" h="193" w="165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  <a:close/>
              </a:path>
            </a:pathLst>
          </a:custGeom>
          <a:solidFill>
            <a:srgbClr val="6BB5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9"/>
          <p:cNvSpPr/>
          <p:nvPr/>
        </p:nvSpPr>
        <p:spPr>
          <a:xfrm>
            <a:off x="5645150" y="6570663"/>
            <a:ext cx="261938" cy="306388"/>
          </a:xfrm>
          <a:custGeom>
            <a:rect b="b" l="l" r="r" t="t"/>
            <a:pathLst>
              <a:path extrusionOk="0" h="193" w="165">
                <a:moveTo>
                  <a:pt x="165" y="0"/>
                </a:moveTo>
                <a:lnTo>
                  <a:pt x="0" y="148"/>
                </a:lnTo>
                <a:lnTo>
                  <a:pt x="23" y="193"/>
                </a:lnTo>
                <a:lnTo>
                  <a:pt x="142" y="193"/>
                </a:lnTo>
                <a:lnTo>
                  <a:pt x="16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9"/>
          <p:cNvSpPr/>
          <p:nvPr/>
        </p:nvSpPr>
        <p:spPr>
          <a:xfrm>
            <a:off x="5564188" y="6805613"/>
            <a:ext cx="117475" cy="71438"/>
          </a:xfrm>
          <a:custGeom>
            <a:rect b="b" l="l" r="r" t="t"/>
            <a:pathLst>
              <a:path extrusionOk="0" h="45" w="74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  <a:close/>
              </a:path>
            </a:pathLst>
          </a:custGeom>
          <a:solidFill>
            <a:srgbClr val="5192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9"/>
          <p:cNvSpPr/>
          <p:nvPr/>
        </p:nvSpPr>
        <p:spPr>
          <a:xfrm>
            <a:off x="5564188" y="6805613"/>
            <a:ext cx="117475" cy="71438"/>
          </a:xfrm>
          <a:custGeom>
            <a:rect b="b" l="l" r="r" t="t"/>
            <a:pathLst>
              <a:path extrusionOk="0" h="45" w="74">
                <a:moveTo>
                  <a:pt x="51" y="0"/>
                </a:moveTo>
                <a:lnTo>
                  <a:pt x="0" y="45"/>
                </a:lnTo>
                <a:lnTo>
                  <a:pt x="74" y="45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9"/>
          <p:cNvSpPr/>
          <p:nvPr/>
        </p:nvSpPr>
        <p:spPr>
          <a:xfrm>
            <a:off x="6318250" y="6478588"/>
            <a:ext cx="630238" cy="398463"/>
          </a:xfrm>
          <a:custGeom>
            <a:rect b="b" l="l" r="r" t="t"/>
            <a:pathLst>
              <a:path extrusionOk="0" h="251" w="397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  <a:close/>
              </a:path>
            </a:pathLst>
          </a:custGeom>
          <a:solidFill>
            <a:srgbClr val="5F99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9"/>
          <p:cNvSpPr/>
          <p:nvPr/>
        </p:nvSpPr>
        <p:spPr>
          <a:xfrm>
            <a:off x="6318250" y="6478588"/>
            <a:ext cx="630238" cy="398463"/>
          </a:xfrm>
          <a:custGeom>
            <a:rect b="b" l="l" r="r" t="t"/>
            <a:pathLst>
              <a:path extrusionOk="0" h="251" w="397">
                <a:moveTo>
                  <a:pt x="397" y="0"/>
                </a:moveTo>
                <a:lnTo>
                  <a:pt x="0" y="251"/>
                </a:lnTo>
                <a:lnTo>
                  <a:pt x="382" y="251"/>
                </a:lnTo>
                <a:lnTo>
                  <a:pt x="3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9"/>
          <p:cNvSpPr/>
          <p:nvPr/>
        </p:nvSpPr>
        <p:spPr>
          <a:xfrm>
            <a:off x="5898379" y="5603059"/>
            <a:ext cx="1093788" cy="976312"/>
          </a:xfrm>
          <a:custGeom>
            <a:rect b="b" l="l" r="r" t="t"/>
            <a:pathLst>
              <a:path extrusionOk="0" h="615" w="689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  <a:close/>
              </a:path>
            </a:pathLst>
          </a:custGeom>
          <a:solidFill>
            <a:srgbClr val="6DB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9"/>
          <p:cNvSpPr/>
          <p:nvPr/>
        </p:nvSpPr>
        <p:spPr>
          <a:xfrm>
            <a:off x="5907088" y="5594350"/>
            <a:ext cx="1093788" cy="976313"/>
          </a:xfrm>
          <a:custGeom>
            <a:rect b="b" l="l" r="r" t="t"/>
            <a:pathLst>
              <a:path extrusionOk="0" h="615" w="689">
                <a:moveTo>
                  <a:pt x="689" y="0"/>
                </a:moveTo>
                <a:lnTo>
                  <a:pt x="44" y="237"/>
                </a:lnTo>
                <a:lnTo>
                  <a:pt x="0" y="615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9"/>
          <p:cNvSpPr/>
          <p:nvPr/>
        </p:nvSpPr>
        <p:spPr>
          <a:xfrm>
            <a:off x="5365750" y="6162675"/>
            <a:ext cx="92075" cy="136525"/>
          </a:xfrm>
          <a:custGeom>
            <a:rect b="b" l="l" r="r" t="t"/>
            <a:pathLst>
              <a:path extrusionOk="0" h="86" w="58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  <a:close/>
              </a:path>
            </a:pathLst>
          </a:custGeom>
          <a:solidFill>
            <a:srgbClr val="87BE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9"/>
          <p:cNvSpPr/>
          <p:nvPr/>
        </p:nvSpPr>
        <p:spPr>
          <a:xfrm>
            <a:off x="5365750" y="6162675"/>
            <a:ext cx="92075" cy="136525"/>
          </a:xfrm>
          <a:custGeom>
            <a:rect b="b" l="l" r="r" t="t"/>
            <a:pathLst>
              <a:path extrusionOk="0" h="86" w="58">
                <a:moveTo>
                  <a:pt x="58" y="0"/>
                </a:moveTo>
                <a:lnTo>
                  <a:pt x="2" y="20"/>
                </a:lnTo>
                <a:lnTo>
                  <a:pt x="0" y="53"/>
                </a:lnTo>
                <a:lnTo>
                  <a:pt x="17" y="86"/>
                </a:lnTo>
                <a:lnTo>
                  <a:pt x="5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9"/>
          <p:cNvSpPr/>
          <p:nvPr/>
        </p:nvSpPr>
        <p:spPr>
          <a:xfrm>
            <a:off x="5357813" y="6246813"/>
            <a:ext cx="34925" cy="122238"/>
          </a:xfrm>
          <a:custGeom>
            <a:rect b="b" l="l" r="r" t="t"/>
            <a:pathLst>
              <a:path extrusionOk="0" h="77" w="22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  <a:close/>
              </a:path>
            </a:pathLst>
          </a:custGeom>
          <a:solidFill>
            <a:srgbClr val="5F99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9"/>
          <p:cNvSpPr/>
          <p:nvPr/>
        </p:nvSpPr>
        <p:spPr>
          <a:xfrm>
            <a:off x="5357813" y="6246813"/>
            <a:ext cx="34925" cy="122238"/>
          </a:xfrm>
          <a:custGeom>
            <a:rect b="b" l="l" r="r" t="t"/>
            <a:pathLst>
              <a:path extrusionOk="0" h="77" w="22">
                <a:moveTo>
                  <a:pt x="5" y="0"/>
                </a:moveTo>
                <a:lnTo>
                  <a:pt x="0" y="77"/>
                </a:lnTo>
                <a:lnTo>
                  <a:pt x="22" y="33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9"/>
          <p:cNvSpPr/>
          <p:nvPr/>
        </p:nvSpPr>
        <p:spPr>
          <a:xfrm>
            <a:off x="5384029" y="5988006"/>
            <a:ext cx="584200" cy="835025"/>
          </a:xfrm>
          <a:custGeom>
            <a:rect b="b" l="l" r="r" t="t"/>
            <a:pathLst>
              <a:path extrusionOk="0" h="526" w="368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  <a:close/>
              </a:path>
            </a:pathLst>
          </a:custGeom>
          <a:solidFill>
            <a:srgbClr val="61A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9"/>
          <p:cNvSpPr/>
          <p:nvPr/>
        </p:nvSpPr>
        <p:spPr>
          <a:xfrm>
            <a:off x="5392738" y="5970588"/>
            <a:ext cx="584200" cy="835025"/>
          </a:xfrm>
          <a:custGeom>
            <a:rect b="b" l="l" r="r" t="t"/>
            <a:pathLst>
              <a:path extrusionOk="0" h="526" w="368">
                <a:moveTo>
                  <a:pt x="368" y="0"/>
                </a:moveTo>
                <a:lnTo>
                  <a:pt x="41" y="121"/>
                </a:lnTo>
                <a:lnTo>
                  <a:pt x="0" y="207"/>
                </a:lnTo>
                <a:lnTo>
                  <a:pt x="159" y="526"/>
                </a:lnTo>
                <a:lnTo>
                  <a:pt x="324" y="378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9"/>
          <p:cNvSpPr/>
          <p:nvPr/>
        </p:nvSpPr>
        <p:spPr>
          <a:xfrm>
            <a:off x="5327650" y="6299200"/>
            <a:ext cx="317500" cy="577850"/>
          </a:xfrm>
          <a:custGeom>
            <a:rect b="b" l="l" r="r" t="t"/>
            <a:pathLst>
              <a:path extrusionOk="0" h="364" w="20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  <a:close/>
              </a:path>
            </a:pathLst>
          </a:custGeom>
          <a:solidFill>
            <a:srgbClr val="4C8D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9"/>
          <p:cNvSpPr/>
          <p:nvPr/>
        </p:nvSpPr>
        <p:spPr>
          <a:xfrm>
            <a:off x="5327650" y="6299200"/>
            <a:ext cx="317500" cy="577850"/>
          </a:xfrm>
          <a:custGeom>
            <a:rect b="b" l="l" r="r" t="t"/>
            <a:pathLst>
              <a:path extrusionOk="0" h="364" w="200">
                <a:moveTo>
                  <a:pt x="41" y="0"/>
                </a:moveTo>
                <a:lnTo>
                  <a:pt x="19" y="44"/>
                </a:lnTo>
                <a:lnTo>
                  <a:pt x="0" y="364"/>
                </a:lnTo>
                <a:lnTo>
                  <a:pt x="149" y="364"/>
                </a:lnTo>
                <a:lnTo>
                  <a:pt x="200" y="31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9"/>
          <p:cNvSpPr/>
          <p:nvPr/>
        </p:nvSpPr>
        <p:spPr>
          <a:xfrm>
            <a:off x="4618038" y="5834063"/>
            <a:ext cx="284163" cy="293688"/>
          </a:xfrm>
          <a:custGeom>
            <a:rect b="b" l="l" r="r" t="t"/>
            <a:pathLst>
              <a:path extrusionOk="0" h="185" w="179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  <a:close/>
              </a:path>
            </a:pathLst>
          </a:custGeom>
          <a:solidFill>
            <a:srgbClr val="CFEF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9"/>
          <p:cNvSpPr/>
          <p:nvPr/>
        </p:nvSpPr>
        <p:spPr>
          <a:xfrm>
            <a:off x="4618038" y="5834063"/>
            <a:ext cx="284163" cy="293688"/>
          </a:xfrm>
          <a:custGeom>
            <a:rect b="b" l="l" r="r" t="t"/>
            <a:pathLst>
              <a:path extrusionOk="0" h="185" w="179">
                <a:moveTo>
                  <a:pt x="4" y="0"/>
                </a:moveTo>
                <a:lnTo>
                  <a:pt x="0" y="59"/>
                </a:lnTo>
                <a:lnTo>
                  <a:pt x="74" y="185"/>
                </a:lnTo>
                <a:lnTo>
                  <a:pt x="179" y="84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9"/>
          <p:cNvSpPr/>
          <p:nvPr/>
        </p:nvSpPr>
        <p:spPr>
          <a:xfrm>
            <a:off x="4535488" y="5792788"/>
            <a:ext cx="88900" cy="134938"/>
          </a:xfrm>
          <a:custGeom>
            <a:rect b="b" l="l" r="r" t="t"/>
            <a:pathLst>
              <a:path extrusionOk="0" h="85" w="56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  <a:close/>
              </a:path>
            </a:pathLst>
          </a:custGeom>
          <a:solidFill>
            <a:srgbClr val="65AEC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9"/>
          <p:cNvSpPr/>
          <p:nvPr/>
        </p:nvSpPr>
        <p:spPr>
          <a:xfrm>
            <a:off x="4535488" y="5792788"/>
            <a:ext cx="88900" cy="134938"/>
          </a:xfrm>
          <a:custGeom>
            <a:rect b="b" l="l" r="r" t="t"/>
            <a:pathLst>
              <a:path extrusionOk="0" h="85" w="56">
                <a:moveTo>
                  <a:pt x="0" y="0"/>
                </a:moveTo>
                <a:lnTo>
                  <a:pt x="52" y="85"/>
                </a:lnTo>
                <a:lnTo>
                  <a:pt x="56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9"/>
          <p:cNvSpPr/>
          <p:nvPr/>
        </p:nvSpPr>
        <p:spPr>
          <a:xfrm>
            <a:off x="4735513" y="5967413"/>
            <a:ext cx="633413" cy="279400"/>
          </a:xfrm>
          <a:custGeom>
            <a:rect b="b" l="l" r="r" t="t"/>
            <a:pathLst>
              <a:path extrusionOk="0" h="176" w="399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close/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  <a:close/>
              </a:path>
            </a:pathLst>
          </a:custGeom>
          <a:solidFill>
            <a:srgbClr val="85BD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9"/>
          <p:cNvSpPr/>
          <p:nvPr/>
        </p:nvSpPr>
        <p:spPr>
          <a:xfrm>
            <a:off x="4735513" y="5967413"/>
            <a:ext cx="633413" cy="279400"/>
          </a:xfrm>
          <a:custGeom>
            <a:rect b="b" l="l" r="r" t="t"/>
            <a:pathLst>
              <a:path extrusionOk="0" h="176" w="399">
                <a:moveTo>
                  <a:pt x="375" y="132"/>
                </a:moveTo>
                <a:lnTo>
                  <a:pt x="397" y="176"/>
                </a:lnTo>
                <a:lnTo>
                  <a:pt x="399" y="143"/>
                </a:lnTo>
                <a:lnTo>
                  <a:pt x="375" y="132"/>
                </a:lnTo>
                <a:moveTo>
                  <a:pt x="105" y="0"/>
                </a:moveTo>
                <a:lnTo>
                  <a:pt x="0" y="101"/>
                </a:lnTo>
                <a:lnTo>
                  <a:pt x="44" y="174"/>
                </a:lnTo>
                <a:lnTo>
                  <a:pt x="192" y="43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9"/>
          <p:cNvSpPr/>
          <p:nvPr/>
        </p:nvSpPr>
        <p:spPr>
          <a:xfrm>
            <a:off x="4805363" y="6035675"/>
            <a:ext cx="560388" cy="749300"/>
          </a:xfrm>
          <a:custGeom>
            <a:rect b="b" l="l" r="r" t="t"/>
            <a:pathLst>
              <a:path extrusionOk="0" h="472" w="353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  <a:close/>
              </a:path>
            </a:pathLst>
          </a:custGeom>
          <a:solidFill>
            <a:srgbClr val="5E99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9"/>
          <p:cNvSpPr/>
          <p:nvPr/>
        </p:nvSpPr>
        <p:spPr>
          <a:xfrm>
            <a:off x="4805363" y="6035675"/>
            <a:ext cx="560388" cy="749300"/>
          </a:xfrm>
          <a:custGeom>
            <a:rect b="b" l="l" r="r" t="t"/>
            <a:pathLst>
              <a:path extrusionOk="0" h="472" w="353">
                <a:moveTo>
                  <a:pt x="148" y="0"/>
                </a:moveTo>
                <a:lnTo>
                  <a:pt x="0" y="131"/>
                </a:lnTo>
                <a:lnTo>
                  <a:pt x="192" y="454"/>
                </a:lnTo>
                <a:lnTo>
                  <a:pt x="222" y="472"/>
                </a:lnTo>
                <a:lnTo>
                  <a:pt x="348" y="210"/>
                </a:lnTo>
                <a:lnTo>
                  <a:pt x="353" y="133"/>
                </a:lnTo>
                <a:lnTo>
                  <a:pt x="331" y="89"/>
                </a:lnTo>
                <a:lnTo>
                  <a:pt x="14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9"/>
          <p:cNvSpPr/>
          <p:nvPr/>
        </p:nvSpPr>
        <p:spPr>
          <a:xfrm>
            <a:off x="5110163" y="6756400"/>
            <a:ext cx="47625" cy="57150"/>
          </a:xfrm>
          <a:custGeom>
            <a:rect b="b" l="l" r="r" t="t"/>
            <a:pathLst>
              <a:path extrusionOk="0" h="36" w="3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  <a:close/>
              </a:path>
            </a:pathLst>
          </a:custGeom>
          <a:solidFill>
            <a:srgbClr val="68A1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9"/>
          <p:cNvSpPr/>
          <p:nvPr/>
        </p:nvSpPr>
        <p:spPr>
          <a:xfrm>
            <a:off x="5110163" y="6756400"/>
            <a:ext cx="47625" cy="57150"/>
          </a:xfrm>
          <a:custGeom>
            <a:rect b="b" l="l" r="r" t="t"/>
            <a:pathLst>
              <a:path extrusionOk="0" h="36" w="30">
                <a:moveTo>
                  <a:pt x="0" y="0"/>
                </a:moveTo>
                <a:lnTo>
                  <a:pt x="21" y="36"/>
                </a:lnTo>
                <a:lnTo>
                  <a:pt x="30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9"/>
          <p:cNvSpPr/>
          <p:nvPr/>
        </p:nvSpPr>
        <p:spPr>
          <a:xfrm>
            <a:off x="5157788" y="6369050"/>
            <a:ext cx="200025" cy="508000"/>
          </a:xfrm>
          <a:custGeom>
            <a:rect b="b" l="l" r="r" t="t"/>
            <a:pathLst>
              <a:path extrusionOk="0" h="320" w="126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  <a:close/>
              </a:path>
            </a:pathLst>
          </a:custGeom>
          <a:solidFill>
            <a:srgbClr val="4B8D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9"/>
          <p:cNvSpPr/>
          <p:nvPr/>
        </p:nvSpPr>
        <p:spPr>
          <a:xfrm>
            <a:off x="5157788" y="6369050"/>
            <a:ext cx="200025" cy="508000"/>
          </a:xfrm>
          <a:custGeom>
            <a:rect b="b" l="l" r="r" t="t"/>
            <a:pathLst>
              <a:path extrusionOk="0" h="320" w="126">
                <a:moveTo>
                  <a:pt x="126" y="0"/>
                </a:moveTo>
                <a:lnTo>
                  <a:pt x="0" y="262"/>
                </a:lnTo>
                <a:lnTo>
                  <a:pt x="98" y="320"/>
                </a:lnTo>
                <a:lnTo>
                  <a:pt x="107" y="320"/>
                </a:lnTo>
                <a:lnTo>
                  <a:pt x="1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9"/>
          <p:cNvSpPr/>
          <p:nvPr/>
        </p:nvSpPr>
        <p:spPr>
          <a:xfrm>
            <a:off x="5143500" y="6784975"/>
            <a:ext cx="169863" cy="92075"/>
          </a:xfrm>
          <a:custGeom>
            <a:rect b="b" l="l" r="r" t="t"/>
            <a:pathLst>
              <a:path extrusionOk="0" h="58" w="107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  <a:close/>
              </a:path>
            </a:pathLst>
          </a:custGeom>
          <a:solidFill>
            <a:srgbClr val="5194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9"/>
          <p:cNvSpPr/>
          <p:nvPr/>
        </p:nvSpPr>
        <p:spPr>
          <a:xfrm>
            <a:off x="5143500" y="6784975"/>
            <a:ext cx="169863" cy="92075"/>
          </a:xfrm>
          <a:custGeom>
            <a:rect b="b" l="l" r="r" t="t"/>
            <a:pathLst>
              <a:path extrusionOk="0" h="58" w="107">
                <a:moveTo>
                  <a:pt x="9" y="0"/>
                </a:moveTo>
                <a:lnTo>
                  <a:pt x="0" y="18"/>
                </a:lnTo>
                <a:lnTo>
                  <a:pt x="24" y="58"/>
                </a:lnTo>
                <a:lnTo>
                  <a:pt x="107" y="58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9"/>
          <p:cNvSpPr/>
          <p:nvPr/>
        </p:nvSpPr>
        <p:spPr>
          <a:xfrm>
            <a:off x="7237413" y="5759450"/>
            <a:ext cx="419100" cy="307975"/>
          </a:xfrm>
          <a:custGeom>
            <a:rect b="b" l="l" r="r" t="t"/>
            <a:pathLst>
              <a:path extrusionOk="0" h="194" w="264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  <a:close/>
              </a:path>
            </a:pathLst>
          </a:custGeom>
          <a:solidFill>
            <a:srgbClr val="E3F4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9"/>
          <p:cNvSpPr/>
          <p:nvPr/>
        </p:nvSpPr>
        <p:spPr>
          <a:xfrm>
            <a:off x="7237413" y="5759450"/>
            <a:ext cx="419100" cy="307975"/>
          </a:xfrm>
          <a:custGeom>
            <a:rect b="b" l="l" r="r" t="t"/>
            <a:pathLst>
              <a:path extrusionOk="0" h="194" w="264">
                <a:moveTo>
                  <a:pt x="0" y="0"/>
                </a:moveTo>
                <a:lnTo>
                  <a:pt x="229" y="194"/>
                </a:lnTo>
                <a:lnTo>
                  <a:pt x="264" y="1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9"/>
          <p:cNvSpPr/>
          <p:nvPr/>
        </p:nvSpPr>
        <p:spPr>
          <a:xfrm>
            <a:off x="6948488" y="5594350"/>
            <a:ext cx="652463" cy="884238"/>
          </a:xfrm>
          <a:custGeom>
            <a:rect b="b" l="l" r="r" t="t"/>
            <a:pathLst>
              <a:path extrusionOk="0" h="557" w="411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  <a:close/>
              </a:path>
            </a:pathLst>
          </a:custGeom>
          <a:solidFill>
            <a:srgbClr val="73B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9"/>
          <p:cNvSpPr/>
          <p:nvPr/>
        </p:nvSpPr>
        <p:spPr>
          <a:xfrm>
            <a:off x="6948488" y="5594350"/>
            <a:ext cx="652463" cy="884238"/>
          </a:xfrm>
          <a:custGeom>
            <a:rect b="b" l="l" r="r" t="t"/>
            <a:pathLst>
              <a:path extrusionOk="0" h="557" w="411">
                <a:moveTo>
                  <a:pt x="33" y="0"/>
                </a:moveTo>
                <a:lnTo>
                  <a:pt x="33" y="0"/>
                </a:lnTo>
                <a:lnTo>
                  <a:pt x="0" y="557"/>
                </a:lnTo>
                <a:lnTo>
                  <a:pt x="411" y="298"/>
                </a:lnTo>
                <a:lnTo>
                  <a:pt x="182" y="104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9"/>
          <p:cNvSpPr/>
          <p:nvPr/>
        </p:nvSpPr>
        <p:spPr>
          <a:xfrm>
            <a:off x="6924675" y="6067425"/>
            <a:ext cx="676275" cy="809625"/>
          </a:xfrm>
          <a:custGeom>
            <a:rect b="b" l="l" r="r" t="t"/>
            <a:pathLst>
              <a:path extrusionOk="0" h="510" w="426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  <a:close/>
              </a:path>
            </a:pathLst>
          </a:custGeom>
          <a:solidFill>
            <a:srgbClr val="5B95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9"/>
          <p:cNvSpPr/>
          <p:nvPr/>
        </p:nvSpPr>
        <p:spPr>
          <a:xfrm>
            <a:off x="6924675" y="6067425"/>
            <a:ext cx="676275" cy="809625"/>
          </a:xfrm>
          <a:custGeom>
            <a:rect b="b" l="l" r="r" t="t"/>
            <a:pathLst>
              <a:path extrusionOk="0" h="510" w="426">
                <a:moveTo>
                  <a:pt x="426" y="0"/>
                </a:moveTo>
                <a:lnTo>
                  <a:pt x="15" y="259"/>
                </a:lnTo>
                <a:lnTo>
                  <a:pt x="0" y="510"/>
                </a:lnTo>
                <a:lnTo>
                  <a:pt x="67" y="510"/>
                </a:lnTo>
                <a:lnTo>
                  <a:pt x="4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9"/>
          <p:cNvSpPr/>
          <p:nvPr/>
        </p:nvSpPr>
        <p:spPr>
          <a:xfrm>
            <a:off x="7748588" y="6408738"/>
            <a:ext cx="627063" cy="468313"/>
          </a:xfrm>
          <a:custGeom>
            <a:rect b="b" l="l" r="r" t="t"/>
            <a:pathLst>
              <a:path extrusionOk="0" h="295" w="395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  <a:close/>
              </a:path>
            </a:pathLst>
          </a:custGeom>
          <a:solidFill>
            <a:srgbClr val="BDDA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9"/>
          <p:cNvSpPr/>
          <p:nvPr/>
        </p:nvSpPr>
        <p:spPr>
          <a:xfrm>
            <a:off x="7748588" y="6408738"/>
            <a:ext cx="627063" cy="468313"/>
          </a:xfrm>
          <a:custGeom>
            <a:rect b="b" l="l" r="r" t="t"/>
            <a:pathLst>
              <a:path extrusionOk="0" h="295" w="395">
                <a:moveTo>
                  <a:pt x="267" y="0"/>
                </a:moveTo>
                <a:lnTo>
                  <a:pt x="0" y="295"/>
                </a:lnTo>
                <a:lnTo>
                  <a:pt x="123" y="295"/>
                </a:lnTo>
                <a:lnTo>
                  <a:pt x="395" y="89"/>
                </a:lnTo>
                <a:lnTo>
                  <a:pt x="2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9"/>
          <p:cNvSpPr/>
          <p:nvPr/>
        </p:nvSpPr>
        <p:spPr>
          <a:xfrm>
            <a:off x="7339013" y="6049963"/>
            <a:ext cx="833438" cy="827088"/>
          </a:xfrm>
          <a:custGeom>
            <a:rect b="b" l="l" r="r" t="t"/>
            <a:pathLst>
              <a:path extrusionOk="0" h="521" w="525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  <a:close/>
              </a:path>
            </a:pathLst>
          </a:custGeom>
          <a:solidFill>
            <a:srgbClr val="A6CE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9"/>
          <p:cNvSpPr/>
          <p:nvPr/>
        </p:nvSpPr>
        <p:spPr>
          <a:xfrm>
            <a:off x="7339013" y="6049963"/>
            <a:ext cx="833438" cy="827088"/>
          </a:xfrm>
          <a:custGeom>
            <a:rect b="b" l="l" r="r" t="t"/>
            <a:pathLst>
              <a:path extrusionOk="0" h="521" w="525">
                <a:moveTo>
                  <a:pt x="200" y="0"/>
                </a:moveTo>
                <a:lnTo>
                  <a:pt x="165" y="11"/>
                </a:lnTo>
                <a:lnTo>
                  <a:pt x="0" y="521"/>
                </a:lnTo>
                <a:lnTo>
                  <a:pt x="258" y="521"/>
                </a:lnTo>
                <a:lnTo>
                  <a:pt x="525" y="226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9"/>
          <p:cNvSpPr/>
          <p:nvPr/>
        </p:nvSpPr>
        <p:spPr>
          <a:xfrm>
            <a:off x="7031038" y="6067425"/>
            <a:ext cx="569913" cy="809625"/>
          </a:xfrm>
          <a:custGeom>
            <a:rect b="b" l="l" r="r" t="t"/>
            <a:pathLst>
              <a:path extrusionOk="0" h="510" w="359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  <a:close/>
              </a:path>
            </a:pathLst>
          </a:custGeom>
          <a:solidFill>
            <a:srgbClr val="87BD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9"/>
          <p:cNvSpPr/>
          <p:nvPr/>
        </p:nvSpPr>
        <p:spPr>
          <a:xfrm>
            <a:off x="7031038" y="6067425"/>
            <a:ext cx="569913" cy="809625"/>
          </a:xfrm>
          <a:custGeom>
            <a:rect b="b" l="l" r="r" t="t"/>
            <a:pathLst>
              <a:path extrusionOk="0" h="510" w="359">
                <a:moveTo>
                  <a:pt x="359" y="0"/>
                </a:moveTo>
                <a:lnTo>
                  <a:pt x="0" y="510"/>
                </a:lnTo>
                <a:lnTo>
                  <a:pt x="194" y="510"/>
                </a:lnTo>
                <a:lnTo>
                  <a:pt x="35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9"/>
          <p:cNvSpPr/>
          <p:nvPr/>
        </p:nvSpPr>
        <p:spPr>
          <a:xfrm>
            <a:off x="7943850" y="6550025"/>
            <a:ext cx="431800" cy="327025"/>
          </a:xfrm>
          <a:custGeom>
            <a:rect b="b" l="l" r="r" t="t"/>
            <a:pathLst>
              <a:path extrusionOk="0" h="206" w="272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  <a:close/>
              </a:path>
            </a:pathLst>
          </a:custGeom>
          <a:solidFill>
            <a:srgbClr val="BCD9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9"/>
          <p:cNvSpPr/>
          <p:nvPr/>
        </p:nvSpPr>
        <p:spPr>
          <a:xfrm>
            <a:off x="7943850" y="6550025"/>
            <a:ext cx="431800" cy="327025"/>
          </a:xfrm>
          <a:custGeom>
            <a:rect b="b" l="l" r="r" t="t"/>
            <a:pathLst>
              <a:path extrusionOk="0" h="206" w="272">
                <a:moveTo>
                  <a:pt x="272" y="0"/>
                </a:moveTo>
                <a:lnTo>
                  <a:pt x="272" y="0"/>
                </a:lnTo>
                <a:lnTo>
                  <a:pt x="0" y="206"/>
                </a:lnTo>
                <a:lnTo>
                  <a:pt x="127" y="206"/>
                </a:lnTo>
                <a:lnTo>
                  <a:pt x="27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9"/>
          <p:cNvSpPr/>
          <p:nvPr/>
        </p:nvSpPr>
        <p:spPr>
          <a:xfrm>
            <a:off x="688975" y="6757988"/>
            <a:ext cx="176213" cy="119063"/>
          </a:xfrm>
          <a:custGeom>
            <a:rect b="b" l="l" r="r" t="t"/>
            <a:pathLst>
              <a:path extrusionOk="0" h="75" w="111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  <a:close/>
              </a:path>
            </a:pathLst>
          </a:custGeom>
          <a:solidFill>
            <a:srgbClr val="4588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9"/>
          <p:cNvSpPr/>
          <p:nvPr/>
        </p:nvSpPr>
        <p:spPr>
          <a:xfrm>
            <a:off x="688975" y="6757988"/>
            <a:ext cx="176213" cy="119063"/>
          </a:xfrm>
          <a:custGeom>
            <a:rect b="b" l="l" r="r" t="t"/>
            <a:pathLst>
              <a:path extrusionOk="0" h="75" w="111">
                <a:moveTo>
                  <a:pt x="0" y="0"/>
                </a:moveTo>
                <a:lnTo>
                  <a:pt x="14" y="75"/>
                </a:lnTo>
                <a:lnTo>
                  <a:pt x="111" y="75"/>
                </a:lnTo>
                <a:lnTo>
                  <a:pt x="58" y="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9"/>
          <p:cNvSpPr/>
          <p:nvPr/>
        </p:nvSpPr>
        <p:spPr>
          <a:xfrm>
            <a:off x="781050" y="6781800"/>
            <a:ext cx="357188" cy="95250"/>
          </a:xfrm>
          <a:custGeom>
            <a:rect b="b" l="l" r="r" t="t"/>
            <a:pathLst>
              <a:path extrusionOk="0" h="60" w="225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  <a:close/>
              </a:path>
            </a:pathLst>
          </a:custGeom>
          <a:solidFill>
            <a:srgbClr val="4086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9"/>
          <p:cNvSpPr/>
          <p:nvPr/>
        </p:nvSpPr>
        <p:spPr>
          <a:xfrm>
            <a:off x="781050" y="6781800"/>
            <a:ext cx="357188" cy="95250"/>
          </a:xfrm>
          <a:custGeom>
            <a:rect b="b" l="l" r="r" t="t"/>
            <a:pathLst>
              <a:path extrusionOk="0" h="60" w="225">
                <a:moveTo>
                  <a:pt x="0" y="0"/>
                </a:moveTo>
                <a:lnTo>
                  <a:pt x="53" y="60"/>
                </a:lnTo>
                <a:lnTo>
                  <a:pt x="225" y="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9"/>
          <p:cNvSpPr/>
          <p:nvPr/>
        </p:nvSpPr>
        <p:spPr>
          <a:xfrm>
            <a:off x="446088" y="6835775"/>
            <a:ext cx="20638" cy="41275"/>
          </a:xfrm>
          <a:custGeom>
            <a:rect b="b" l="l" r="r" t="t"/>
            <a:pathLst>
              <a:path extrusionOk="0" h="26" w="13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  <a:close/>
              </a:path>
            </a:pathLst>
          </a:custGeom>
          <a:solidFill>
            <a:srgbClr val="64A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9"/>
          <p:cNvSpPr/>
          <p:nvPr/>
        </p:nvSpPr>
        <p:spPr>
          <a:xfrm>
            <a:off x="446088" y="6835775"/>
            <a:ext cx="20638" cy="41275"/>
          </a:xfrm>
          <a:custGeom>
            <a:rect b="b" l="l" r="r" t="t"/>
            <a:pathLst>
              <a:path extrusionOk="0" h="26" w="13">
                <a:moveTo>
                  <a:pt x="13" y="0"/>
                </a:moveTo>
                <a:lnTo>
                  <a:pt x="11" y="1"/>
                </a:lnTo>
                <a:lnTo>
                  <a:pt x="0" y="26"/>
                </a:lnTo>
                <a:lnTo>
                  <a:pt x="11" y="26"/>
                </a:lnTo>
                <a:lnTo>
                  <a:pt x="1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9"/>
          <p:cNvSpPr/>
          <p:nvPr/>
        </p:nvSpPr>
        <p:spPr>
          <a:xfrm>
            <a:off x="463550" y="6737350"/>
            <a:ext cx="247650" cy="139700"/>
          </a:xfrm>
          <a:custGeom>
            <a:rect b="b" l="l" r="r" t="t"/>
            <a:pathLst>
              <a:path extrusionOk="0" h="88" w="156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9"/>
          <p:cNvSpPr/>
          <p:nvPr/>
        </p:nvSpPr>
        <p:spPr>
          <a:xfrm>
            <a:off x="463550" y="6737350"/>
            <a:ext cx="247650" cy="139700"/>
          </a:xfrm>
          <a:custGeom>
            <a:rect b="b" l="l" r="r" t="t"/>
            <a:pathLst>
              <a:path extrusionOk="0" h="88" w="156">
                <a:moveTo>
                  <a:pt x="96" y="0"/>
                </a:moveTo>
                <a:lnTo>
                  <a:pt x="2" y="62"/>
                </a:lnTo>
                <a:lnTo>
                  <a:pt x="0" y="88"/>
                </a:lnTo>
                <a:lnTo>
                  <a:pt x="156" y="88"/>
                </a:lnTo>
                <a:lnTo>
                  <a:pt x="142" y="13"/>
                </a:lnTo>
                <a:lnTo>
                  <a:pt x="9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9"/>
          <p:cNvSpPr/>
          <p:nvPr/>
        </p:nvSpPr>
        <p:spPr>
          <a:xfrm>
            <a:off x="463550" y="6829425"/>
            <a:ext cx="4763" cy="7938"/>
          </a:xfrm>
          <a:custGeom>
            <a:rect b="b" l="l" r="r" t="t"/>
            <a:pathLst>
              <a:path extrusionOk="0" h="5" w="3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  <a:close/>
              </a:path>
            </a:pathLst>
          </a:custGeom>
          <a:solidFill>
            <a:srgbClr val="79A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9"/>
          <p:cNvSpPr/>
          <p:nvPr/>
        </p:nvSpPr>
        <p:spPr>
          <a:xfrm>
            <a:off x="463550" y="6829425"/>
            <a:ext cx="4763" cy="7938"/>
          </a:xfrm>
          <a:custGeom>
            <a:rect b="b" l="l" r="r" t="t"/>
            <a:pathLst>
              <a:path extrusionOk="0" h="5" w="3">
                <a:moveTo>
                  <a:pt x="3" y="0"/>
                </a:moveTo>
                <a:lnTo>
                  <a:pt x="0" y="5"/>
                </a:lnTo>
                <a:lnTo>
                  <a:pt x="2" y="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9"/>
          <p:cNvSpPr/>
          <p:nvPr/>
        </p:nvSpPr>
        <p:spPr>
          <a:xfrm>
            <a:off x="466725" y="6711950"/>
            <a:ext cx="149225" cy="123825"/>
          </a:xfrm>
          <a:custGeom>
            <a:rect b="b" l="l" r="r" t="t"/>
            <a:pathLst>
              <a:path extrusionOk="0" h="78" w="94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  <a:close/>
              </a:path>
            </a:pathLst>
          </a:custGeom>
          <a:solidFill>
            <a:srgbClr val="498D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9"/>
          <p:cNvSpPr/>
          <p:nvPr/>
        </p:nvSpPr>
        <p:spPr>
          <a:xfrm>
            <a:off x="466725" y="6711950"/>
            <a:ext cx="149225" cy="123825"/>
          </a:xfrm>
          <a:custGeom>
            <a:rect b="b" l="l" r="r" t="t"/>
            <a:pathLst>
              <a:path extrusionOk="0" h="78" w="94">
                <a:moveTo>
                  <a:pt x="33" y="0"/>
                </a:moveTo>
                <a:lnTo>
                  <a:pt x="1" y="74"/>
                </a:lnTo>
                <a:lnTo>
                  <a:pt x="0" y="78"/>
                </a:lnTo>
                <a:lnTo>
                  <a:pt x="94" y="16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9"/>
          <p:cNvSpPr/>
          <p:nvPr/>
        </p:nvSpPr>
        <p:spPr>
          <a:xfrm>
            <a:off x="615950" y="6669088"/>
            <a:ext cx="77788" cy="68263"/>
          </a:xfrm>
          <a:custGeom>
            <a:rect b="b" l="l" r="r" t="t"/>
            <a:pathLst>
              <a:path extrusionOk="0" h="43" w="49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  <a:close/>
              </a:path>
            </a:pathLst>
          </a:custGeom>
          <a:solidFill>
            <a:srgbClr val="5AAB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9"/>
          <p:cNvSpPr/>
          <p:nvPr/>
        </p:nvSpPr>
        <p:spPr>
          <a:xfrm>
            <a:off x="615950" y="6669088"/>
            <a:ext cx="77788" cy="68263"/>
          </a:xfrm>
          <a:custGeom>
            <a:rect b="b" l="l" r="r" t="t"/>
            <a:pathLst>
              <a:path extrusionOk="0" h="43" w="49">
                <a:moveTo>
                  <a:pt x="41" y="0"/>
                </a:moveTo>
                <a:lnTo>
                  <a:pt x="4" y="10"/>
                </a:lnTo>
                <a:lnTo>
                  <a:pt x="39" y="18"/>
                </a:lnTo>
                <a:lnTo>
                  <a:pt x="0" y="43"/>
                </a:lnTo>
                <a:lnTo>
                  <a:pt x="39" y="18"/>
                </a:lnTo>
                <a:lnTo>
                  <a:pt x="49" y="10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9"/>
          <p:cNvSpPr/>
          <p:nvPr/>
        </p:nvSpPr>
        <p:spPr>
          <a:xfrm>
            <a:off x="681038" y="6656388"/>
            <a:ext cx="47625" cy="28575"/>
          </a:xfrm>
          <a:custGeom>
            <a:rect b="b" l="l" r="r" t="t"/>
            <a:pathLst>
              <a:path extrusionOk="0" h="18" w="3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  <a:close/>
              </a:path>
            </a:pathLst>
          </a:custGeom>
          <a:solidFill>
            <a:srgbClr val="51A9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9"/>
          <p:cNvSpPr/>
          <p:nvPr/>
        </p:nvSpPr>
        <p:spPr>
          <a:xfrm>
            <a:off x="681038" y="6656388"/>
            <a:ext cx="47625" cy="28575"/>
          </a:xfrm>
          <a:custGeom>
            <a:rect b="b" l="l" r="r" t="t"/>
            <a:pathLst>
              <a:path extrusionOk="0" h="18" w="30">
                <a:moveTo>
                  <a:pt x="30" y="0"/>
                </a:moveTo>
                <a:lnTo>
                  <a:pt x="0" y="8"/>
                </a:lnTo>
                <a:lnTo>
                  <a:pt x="8" y="1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9"/>
          <p:cNvSpPr/>
          <p:nvPr/>
        </p:nvSpPr>
        <p:spPr>
          <a:xfrm>
            <a:off x="977900" y="6505575"/>
            <a:ext cx="304800" cy="158750"/>
          </a:xfrm>
          <a:custGeom>
            <a:rect b="b" l="l" r="r" t="t"/>
            <a:pathLst>
              <a:path extrusionOk="0" h="100" w="192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  <a:close/>
              </a:path>
            </a:pathLst>
          </a:custGeom>
          <a:solidFill>
            <a:srgbClr val="4D8C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9"/>
          <p:cNvSpPr/>
          <p:nvPr/>
        </p:nvSpPr>
        <p:spPr>
          <a:xfrm>
            <a:off x="977900" y="6505575"/>
            <a:ext cx="304800" cy="158750"/>
          </a:xfrm>
          <a:custGeom>
            <a:rect b="b" l="l" r="r" t="t"/>
            <a:pathLst>
              <a:path extrusionOk="0" h="100" w="192">
                <a:moveTo>
                  <a:pt x="192" y="0"/>
                </a:moveTo>
                <a:lnTo>
                  <a:pt x="0" y="52"/>
                </a:lnTo>
                <a:lnTo>
                  <a:pt x="190" y="100"/>
                </a:lnTo>
                <a:lnTo>
                  <a:pt x="19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9"/>
          <p:cNvSpPr/>
          <p:nvPr/>
        </p:nvSpPr>
        <p:spPr>
          <a:xfrm>
            <a:off x="677863" y="6684963"/>
            <a:ext cx="31750" cy="17463"/>
          </a:xfrm>
          <a:custGeom>
            <a:rect b="b" l="l" r="r" t="t"/>
            <a:pathLst>
              <a:path extrusionOk="0" h="11" w="2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  <a:close/>
              </a:path>
            </a:pathLst>
          </a:custGeom>
          <a:solidFill>
            <a:srgbClr val="4486A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9"/>
          <p:cNvSpPr/>
          <p:nvPr/>
        </p:nvSpPr>
        <p:spPr>
          <a:xfrm>
            <a:off x="677863" y="6684963"/>
            <a:ext cx="31750" cy="17463"/>
          </a:xfrm>
          <a:custGeom>
            <a:rect b="b" l="l" r="r" t="t"/>
            <a:pathLst>
              <a:path extrusionOk="0" h="11" w="20">
                <a:moveTo>
                  <a:pt x="10" y="0"/>
                </a:moveTo>
                <a:lnTo>
                  <a:pt x="0" y="8"/>
                </a:lnTo>
                <a:lnTo>
                  <a:pt x="20" y="11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9"/>
          <p:cNvSpPr/>
          <p:nvPr/>
        </p:nvSpPr>
        <p:spPr>
          <a:xfrm>
            <a:off x="693738" y="6588125"/>
            <a:ext cx="585788" cy="192088"/>
          </a:xfrm>
          <a:custGeom>
            <a:rect b="b" l="l" r="r" t="t"/>
            <a:pathLst>
              <a:path extrusionOk="0" h="121" w="369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  <a:close/>
              </a:path>
            </a:pathLst>
          </a:custGeom>
          <a:solidFill>
            <a:srgbClr val="40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9"/>
          <p:cNvSpPr/>
          <p:nvPr/>
        </p:nvSpPr>
        <p:spPr>
          <a:xfrm>
            <a:off x="693738" y="6588125"/>
            <a:ext cx="585788" cy="192088"/>
          </a:xfrm>
          <a:custGeom>
            <a:rect b="b" l="l" r="r" t="t"/>
            <a:pathLst>
              <a:path extrusionOk="0" h="121" w="369">
                <a:moveTo>
                  <a:pt x="179" y="0"/>
                </a:moveTo>
                <a:lnTo>
                  <a:pt x="106" y="20"/>
                </a:lnTo>
                <a:lnTo>
                  <a:pt x="22" y="43"/>
                </a:lnTo>
                <a:lnTo>
                  <a:pt x="0" y="61"/>
                </a:lnTo>
                <a:lnTo>
                  <a:pt x="10" y="72"/>
                </a:lnTo>
                <a:lnTo>
                  <a:pt x="367" y="121"/>
                </a:lnTo>
                <a:lnTo>
                  <a:pt x="369" y="58"/>
                </a:lnTo>
                <a:lnTo>
                  <a:pt x="369" y="48"/>
                </a:lnTo>
                <a:lnTo>
                  <a:pt x="1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9"/>
          <p:cNvSpPr/>
          <p:nvPr/>
        </p:nvSpPr>
        <p:spPr>
          <a:xfrm>
            <a:off x="677863" y="6697663"/>
            <a:ext cx="103188" cy="84138"/>
          </a:xfrm>
          <a:custGeom>
            <a:rect b="b" l="l" r="r" t="t"/>
            <a:pathLst>
              <a:path extrusionOk="0" h="53" w="65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  <a:close/>
              </a:path>
            </a:pathLst>
          </a:custGeom>
          <a:solidFill>
            <a:srgbClr val="4487A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9"/>
          <p:cNvSpPr/>
          <p:nvPr/>
        </p:nvSpPr>
        <p:spPr>
          <a:xfrm>
            <a:off x="677863" y="6697663"/>
            <a:ext cx="103188" cy="84138"/>
          </a:xfrm>
          <a:custGeom>
            <a:rect b="b" l="l" r="r" t="t"/>
            <a:pathLst>
              <a:path extrusionOk="0" h="53" w="65">
                <a:moveTo>
                  <a:pt x="0" y="0"/>
                </a:moveTo>
                <a:lnTo>
                  <a:pt x="7" y="38"/>
                </a:lnTo>
                <a:lnTo>
                  <a:pt x="65" y="53"/>
                </a:lnTo>
                <a:lnTo>
                  <a:pt x="20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9"/>
          <p:cNvSpPr/>
          <p:nvPr/>
        </p:nvSpPr>
        <p:spPr>
          <a:xfrm>
            <a:off x="709613" y="6702425"/>
            <a:ext cx="566738" cy="174625"/>
          </a:xfrm>
          <a:custGeom>
            <a:rect b="b" l="l" r="r" t="t"/>
            <a:pathLst>
              <a:path extrusionOk="0" h="110" w="357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  <a:close/>
              </a:path>
            </a:pathLst>
          </a:custGeom>
          <a:solidFill>
            <a:srgbClr val="4085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9"/>
          <p:cNvSpPr/>
          <p:nvPr/>
        </p:nvSpPr>
        <p:spPr>
          <a:xfrm>
            <a:off x="709613" y="6702425"/>
            <a:ext cx="566738" cy="174625"/>
          </a:xfrm>
          <a:custGeom>
            <a:rect b="b" l="l" r="r" t="t"/>
            <a:pathLst>
              <a:path extrusionOk="0" h="110" w="357">
                <a:moveTo>
                  <a:pt x="0" y="0"/>
                </a:moveTo>
                <a:lnTo>
                  <a:pt x="45" y="50"/>
                </a:lnTo>
                <a:lnTo>
                  <a:pt x="270" y="110"/>
                </a:lnTo>
                <a:lnTo>
                  <a:pt x="356" y="110"/>
                </a:lnTo>
                <a:lnTo>
                  <a:pt x="357" y="4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9"/>
          <p:cNvSpPr/>
          <p:nvPr/>
        </p:nvSpPr>
        <p:spPr>
          <a:xfrm>
            <a:off x="615950" y="6697663"/>
            <a:ext cx="73025" cy="60325"/>
          </a:xfrm>
          <a:custGeom>
            <a:rect b="b" l="l" r="r" t="t"/>
            <a:pathLst>
              <a:path extrusionOk="0" h="38" w="46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  <a:close/>
              </a:path>
            </a:pathLst>
          </a:custGeom>
          <a:solidFill>
            <a:srgbClr val="4185A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9"/>
          <p:cNvSpPr/>
          <p:nvPr/>
        </p:nvSpPr>
        <p:spPr>
          <a:xfrm>
            <a:off x="615950" y="6697663"/>
            <a:ext cx="73025" cy="60325"/>
          </a:xfrm>
          <a:custGeom>
            <a:rect b="b" l="l" r="r" t="t"/>
            <a:pathLst>
              <a:path extrusionOk="0" h="38" w="46">
                <a:moveTo>
                  <a:pt x="39" y="0"/>
                </a:moveTo>
                <a:lnTo>
                  <a:pt x="0" y="25"/>
                </a:lnTo>
                <a:lnTo>
                  <a:pt x="46" y="38"/>
                </a:lnTo>
                <a:lnTo>
                  <a:pt x="3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9"/>
          <p:cNvSpPr/>
          <p:nvPr/>
        </p:nvSpPr>
        <p:spPr>
          <a:xfrm>
            <a:off x="519113" y="6684963"/>
            <a:ext cx="158750" cy="52388"/>
          </a:xfrm>
          <a:custGeom>
            <a:rect b="b" l="l" r="r" t="t"/>
            <a:pathLst>
              <a:path extrusionOk="0" h="33" w="10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  <a:close/>
              </a:path>
            </a:pathLst>
          </a:custGeom>
          <a:solidFill>
            <a:srgbClr val="488CB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9"/>
          <p:cNvSpPr/>
          <p:nvPr/>
        </p:nvSpPr>
        <p:spPr>
          <a:xfrm>
            <a:off x="519113" y="6684963"/>
            <a:ext cx="158750" cy="52388"/>
          </a:xfrm>
          <a:custGeom>
            <a:rect b="b" l="l" r="r" t="t"/>
            <a:pathLst>
              <a:path extrusionOk="0" h="33" w="100">
                <a:moveTo>
                  <a:pt x="65" y="0"/>
                </a:moveTo>
                <a:lnTo>
                  <a:pt x="0" y="17"/>
                </a:lnTo>
                <a:lnTo>
                  <a:pt x="61" y="33"/>
                </a:lnTo>
                <a:lnTo>
                  <a:pt x="100" y="8"/>
                </a:lnTo>
                <a:lnTo>
                  <a:pt x="6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9"/>
          <p:cNvSpPr/>
          <p:nvPr/>
        </p:nvSpPr>
        <p:spPr>
          <a:xfrm>
            <a:off x="403225" y="6837363"/>
            <a:ext cx="60325" cy="39688"/>
          </a:xfrm>
          <a:custGeom>
            <a:rect b="b" l="l" r="r" t="t"/>
            <a:pathLst>
              <a:path extrusionOk="0" h="25" w="38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  <a:close/>
              </a:path>
            </a:pathLst>
          </a:custGeom>
          <a:solidFill>
            <a:srgbClr val="63A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9"/>
          <p:cNvSpPr/>
          <p:nvPr/>
        </p:nvSpPr>
        <p:spPr>
          <a:xfrm>
            <a:off x="403225" y="6837363"/>
            <a:ext cx="60325" cy="39688"/>
          </a:xfrm>
          <a:custGeom>
            <a:rect b="b" l="l" r="r" t="t"/>
            <a:pathLst>
              <a:path extrusionOk="0" h="25" w="38">
                <a:moveTo>
                  <a:pt x="38" y="0"/>
                </a:moveTo>
                <a:lnTo>
                  <a:pt x="0" y="25"/>
                </a:lnTo>
                <a:lnTo>
                  <a:pt x="27" y="2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9"/>
          <p:cNvSpPr/>
          <p:nvPr/>
        </p:nvSpPr>
        <p:spPr>
          <a:xfrm>
            <a:off x="1588" y="6543675"/>
            <a:ext cx="192088" cy="150813"/>
          </a:xfrm>
          <a:custGeom>
            <a:rect b="b" l="l" r="r" t="t"/>
            <a:pathLst>
              <a:path extrusionOk="0" h="95" w="121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  <a:close/>
              </a:path>
            </a:pathLst>
          </a:custGeom>
          <a:solidFill>
            <a:srgbClr val="7FB3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9"/>
          <p:cNvSpPr/>
          <p:nvPr/>
        </p:nvSpPr>
        <p:spPr>
          <a:xfrm>
            <a:off x="1588" y="6543675"/>
            <a:ext cx="192088" cy="150813"/>
          </a:xfrm>
          <a:custGeom>
            <a:rect b="b" l="l" r="r" t="t"/>
            <a:pathLst>
              <a:path extrusionOk="0" h="95" w="121">
                <a:moveTo>
                  <a:pt x="0" y="0"/>
                </a:moveTo>
                <a:lnTo>
                  <a:pt x="0" y="95"/>
                </a:lnTo>
                <a:lnTo>
                  <a:pt x="121" y="3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9"/>
          <p:cNvSpPr/>
          <p:nvPr/>
        </p:nvSpPr>
        <p:spPr>
          <a:xfrm>
            <a:off x="1588" y="6605588"/>
            <a:ext cx="477838" cy="271463"/>
          </a:xfrm>
          <a:custGeom>
            <a:rect b="b" l="l" r="r" t="t"/>
            <a:pathLst>
              <a:path extrusionOk="0" h="171" w="301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  <a:close/>
              </a:path>
            </a:pathLst>
          </a:custGeom>
          <a:solidFill>
            <a:srgbClr val="78AD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9"/>
          <p:cNvSpPr/>
          <p:nvPr/>
        </p:nvSpPr>
        <p:spPr>
          <a:xfrm>
            <a:off x="1588" y="6605588"/>
            <a:ext cx="477838" cy="271463"/>
          </a:xfrm>
          <a:custGeom>
            <a:rect b="b" l="l" r="r" t="t"/>
            <a:pathLst>
              <a:path extrusionOk="0" h="171" w="301">
                <a:moveTo>
                  <a:pt x="121" y="0"/>
                </a:moveTo>
                <a:lnTo>
                  <a:pt x="0" y="56"/>
                </a:lnTo>
                <a:lnTo>
                  <a:pt x="0" y="171"/>
                </a:lnTo>
                <a:lnTo>
                  <a:pt x="253" y="171"/>
                </a:lnTo>
                <a:lnTo>
                  <a:pt x="291" y="146"/>
                </a:lnTo>
                <a:lnTo>
                  <a:pt x="294" y="141"/>
                </a:lnTo>
                <a:lnTo>
                  <a:pt x="301" y="59"/>
                </a:lnTo>
                <a:lnTo>
                  <a:pt x="12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9"/>
          <p:cNvSpPr/>
          <p:nvPr/>
        </p:nvSpPr>
        <p:spPr>
          <a:xfrm>
            <a:off x="468313" y="6699250"/>
            <a:ext cx="50800" cy="130175"/>
          </a:xfrm>
          <a:custGeom>
            <a:rect b="b" l="l" r="r" t="t"/>
            <a:pathLst>
              <a:path extrusionOk="0" h="82" w="32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  <a:close/>
              </a:path>
            </a:pathLst>
          </a:custGeom>
          <a:solidFill>
            <a:srgbClr val="488CB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9"/>
          <p:cNvSpPr/>
          <p:nvPr/>
        </p:nvSpPr>
        <p:spPr>
          <a:xfrm>
            <a:off x="468313" y="6699250"/>
            <a:ext cx="50800" cy="130175"/>
          </a:xfrm>
          <a:custGeom>
            <a:rect b="b" l="l" r="r" t="t"/>
            <a:pathLst>
              <a:path extrusionOk="0" h="82" w="32">
                <a:moveTo>
                  <a:pt x="7" y="0"/>
                </a:moveTo>
                <a:lnTo>
                  <a:pt x="0" y="82"/>
                </a:lnTo>
                <a:lnTo>
                  <a:pt x="32" y="8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9"/>
          <p:cNvSpPr txBox="1"/>
          <p:nvPr>
            <p:ph idx="1" type="subTitle"/>
          </p:nvPr>
        </p:nvSpPr>
        <p:spPr>
          <a:xfrm>
            <a:off x="2051050" y="1843088"/>
            <a:ext cx="7855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9" name="Google Shape;1839;p9"/>
          <p:cNvSpPr txBox="1"/>
          <p:nvPr>
            <p:ph type="ctrTitle"/>
          </p:nvPr>
        </p:nvSpPr>
        <p:spPr>
          <a:xfrm>
            <a:off x="2051050" y="1144497"/>
            <a:ext cx="78555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0" name="Google Shape;1840;p9"/>
          <p:cNvSpPr txBox="1"/>
          <p:nvPr>
            <p:ph idx="2" type="body"/>
          </p:nvPr>
        </p:nvSpPr>
        <p:spPr>
          <a:xfrm>
            <a:off x="2051050" y="3606396"/>
            <a:ext cx="7855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1" name="Google Shape;1841;p9"/>
          <p:cNvSpPr txBox="1"/>
          <p:nvPr>
            <p:ph idx="3" type="body"/>
          </p:nvPr>
        </p:nvSpPr>
        <p:spPr>
          <a:xfrm>
            <a:off x="2051050" y="3902667"/>
            <a:ext cx="7855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 type="secHead">
  <p:cSld name="SECTION_HEADER"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1"/>
          <p:cNvSpPr txBox="1"/>
          <p:nvPr>
            <p:ph type="title"/>
          </p:nvPr>
        </p:nvSpPr>
        <p:spPr>
          <a:xfrm>
            <a:off x="3479800" y="1806348"/>
            <a:ext cx="54192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5" name="Google Shape;1845;p11"/>
          <p:cNvSpPr txBox="1"/>
          <p:nvPr>
            <p:ph idx="1" type="body"/>
          </p:nvPr>
        </p:nvSpPr>
        <p:spPr>
          <a:xfrm>
            <a:off x="3480916" y="2701698"/>
            <a:ext cx="54192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6" name="Google Shape;1846;p11"/>
          <p:cNvSpPr/>
          <p:nvPr/>
        </p:nvSpPr>
        <p:spPr>
          <a:xfrm>
            <a:off x="8753475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11"/>
          <p:cNvSpPr/>
          <p:nvPr/>
        </p:nvSpPr>
        <p:spPr>
          <a:xfrm>
            <a:off x="8753475" y="2971574"/>
            <a:ext cx="350838" cy="423863"/>
          </a:xfrm>
          <a:custGeom>
            <a:rect b="b" l="l" r="r" t="t"/>
            <a:pathLst>
              <a:path extrusionOk="0" h="267" w="221">
                <a:moveTo>
                  <a:pt x="31" y="0"/>
                </a:moveTo>
                <a:lnTo>
                  <a:pt x="0" y="198"/>
                </a:lnTo>
                <a:lnTo>
                  <a:pt x="221" y="267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11"/>
          <p:cNvSpPr/>
          <p:nvPr/>
        </p:nvSpPr>
        <p:spPr>
          <a:xfrm>
            <a:off x="1444625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11"/>
          <p:cNvSpPr/>
          <p:nvPr/>
        </p:nvSpPr>
        <p:spPr>
          <a:xfrm>
            <a:off x="1444625" y="2638199"/>
            <a:ext cx="619125" cy="544513"/>
          </a:xfrm>
          <a:custGeom>
            <a:rect b="b" l="l" r="r" t="t"/>
            <a:pathLst>
              <a:path extrusionOk="0" h="343" w="390">
                <a:moveTo>
                  <a:pt x="390" y="0"/>
                </a:moveTo>
                <a:lnTo>
                  <a:pt x="0" y="175"/>
                </a:lnTo>
                <a:lnTo>
                  <a:pt x="194" y="343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11"/>
          <p:cNvSpPr/>
          <p:nvPr/>
        </p:nvSpPr>
        <p:spPr>
          <a:xfrm>
            <a:off x="7396162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  <a:close/>
              </a:path>
            </a:pathLst>
          </a:custGeom>
          <a:solidFill>
            <a:srgbClr val="F5FC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11"/>
          <p:cNvSpPr/>
          <p:nvPr/>
        </p:nvSpPr>
        <p:spPr>
          <a:xfrm>
            <a:off x="7396162" y="3501799"/>
            <a:ext cx="619125" cy="542925"/>
          </a:xfrm>
          <a:custGeom>
            <a:rect b="b" l="l" r="r" t="t"/>
            <a:pathLst>
              <a:path extrusionOk="0" h="342" w="390">
                <a:moveTo>
                  <a:pt x="390" y="0"/>
                </a:moveTo>
                <a:lnTo>
                  <a:pt x="0" y="174"/>
                </a:lnTo>
                <a:lnTo>
                  <a:pt x="194" y="34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11"/>
          <p:cNvSpPr/>
          <p:nvPr/>
        </p:nvSpPr>
        <p:spPr>
          <a:xfrm>
            <a:off x="1019175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  <a:close/>
              </a:path>
            </a:pathLst>
          </a:custGeom>
          <a:solidFill>
            <a:srgbClr val="F7FDF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11"/>
          <p:cNvSpPr/>
          <p:nvPr/>
        </p:nvSpPr>
        <p:spPr>
          <a:xfrm>
            <a:off x="1019175" y="5121049"/>
            <a:ext cx="620713" cy="555625"/>
          </a:xfrm>
          <a:custGeom>
            <a:rect b="b" l="l" r="r" t="t"/>
            <a:pathLst>
              <a:path extrusionOk="0" h="350" w="391">
                <a:moveTo>
                  <a:pt x="35" y="0"/>
                </a:moveTo>
                <a:lnTo>
                  <a:pt x="0" y="350"/>
                </a:lnTo>
                <a:lnTo>
                  <a:pt x="391" y="175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11"/>
          <p:cNvSpPr/>
          <p:nvPr/>
        </p:nvSpPr>
        <p:spPr>
          <a:xfrm>
            <a:off x="9144000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11"/>
          <p:cNvSpPr/>
          <p:nvPr/>
        </p:nvSpPr>
        <p:spPr>
          <a:xfrm>
            <a:off x="9144000" y="5863999"/>
            <a:ext cx="300038" cy="557213"/>
          </a:xfrm>
          <a:custGeom>
            <a:rect b="b" l="l" r="r" t="t"/>
            <a:pathLst>
              <a:path extrusionOk="0" h="351" w="189">
                <a:moveTo>
                  <a:pt x="189" y="0"/>
                </a:moveTo>
                <a:lnTo>
                  <a:pt x="0" y="176"/>
                </a:lnTo>
                <a:lnTo>
                  <a:pt x="154" y="351"/>
                </a:lnTo>
                <a:lnTo>
                  <a:pt x="1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11"/>
          <p:cNvSpPr/>
          <p:nvPr/>
        </p:nvSpPr>
        <p:spPr>
          <a:xfrm>
            <a:off x="3973512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  <a:close/>
              </a:path>
            </a:pathLst>
          </a:custGeom>
          <a:solidFill>
            <a:srgbClr val="E1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11"/>
          <p:cNvSpPr/>
          <p:nvPr/>
        </p:nvSpPr>
        <p:spPr>
          <a:xfrm>
            <a:off x="3973512" y="3101749"/>
            <a:ext cx="601663" cy="277813"/>
          </a:xfrm>
          <a:custGeom>
            <a:rect b="b" l="l" r="r" t="t"/>
            <a:pathLst>
              <a:path extrusionOk="0" h="175" w="379">
                <a:moveTo>
                  <a:pt x="225" y="0"/>
                </a:moveTo>
                <a:lnTo>
                  <a:pt x="0" y="76"/>
                </a:lnTo>
                <a:lnTo>
                  <a:pt x="379" y="175"/>
                </a:lnTo>
                <a:lnTo>
                  <a:pt x="22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11"/>
          <p:cNvSpPr/>
          <p:nvPr/>
        </p:nvSpPr>
        <p:spPr>
          <a:xfrm>
            <a:off x="4865687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11"/>
          <p:cNvSpPr/>
          <p:nvPr/>
        </p:nvSpPr>
        <p:spPr>
          <a:xfrm>
            <a:off x="4865687" y="4698774"/>
            <a:ext cx="627063" cy="476250"/>
          </a:xfrm>
          <a:custGeom>
            <a:rect b="b" l="l" r="r" t="t"/>
            <a:pathLst>
              <a:path extrusionOk="0" h="300" w="395">
                <a:moveTo>
                  <a:pt x="0" y="0"/>
                </a:moveTo>
                <a:lnTo>
                  <a:pt x="104" y="300"/>
                </a:lnTo>
                <a:lnTo>
                  <a:pt x="395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11"/>
          <p:cNvSpPr/>
          <p:nvPr/>
        </p:nvSpPr>
        <p:spPr>
          <a:xfrm>
            <a:off x="5738812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  <a:close/>
              </a:path>
            </a:pathLst>
          </a:custGeom>
          <a:solidFill>
            <a:srgbClr val="E7F8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11"/>
          <p:cNvSpPr/>
          <p:nvPr/>
        </p:nvSpPr>
        <p:spPr>
          <a:xfrm>
            <a:off x="5738812" y="3614512"/>
            <a:ext cx="630238" cy="474663"/>
          </a:xfrm>
          <a:custGeom>
            <a:rect b="b" l="l" r="r" t="t"/>
            <a:pathLst>
              <a:path extrusionOk="0" h="299" w="397">
                <a:moveTo>
                  <a:pt x="0" y="0"/>
                </a:moveTo>
                <a:lnTo>
                  <a:pt x="106" y="299"/>
                </a:lnTo>
                <a:lnTo>
                  <a:pt x="397" y="5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11"/>
          <p:cNvSpPr/>
          <p:nvPr/>
        </p:nvSpPr>
        <p:spPr>
          <a:xfrm>
            <a:off x="9405937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  <a:close/>
              </a:path>
            </a:pathLst>
          </a:custGeom>
          <a:solidFill>
            <a:srgbClr val="ECF9F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11"/>
          <p:cNvSpPr/>
          <p:nvPr/>
        </p:nvSpPr>
        <p:spPr>
          <a:xfrm>
            <a:off x="9405937" y="5140099"/>
            <a:ext cx="644525" cy="517525"/>
          </a:xfrm>
          <a:custGeom>
            <a:rect b="b" l="l" r="r" t="t"/>
            <a:pathLst>
              <a:path extrusionOk="0" h="326" w="406">
                <a:moveTo>
                  <a:pt x="406" y="0"/>
                </a:moveTo>
                <a:lnTo>
                  <a:pt x="0" y="258"/>
                </a:lnTo>
                <a:lnTo>
                  <a:pt x="269" y="326"/>
                </a:lnTo>
                <a:lnTo>
                  <a:pt x="4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11"/>
          <p:cNvSpPr/>
          <p:nvPr/>
        </p:nvSpPr>
        <p:spPr>
          <a:xfrm>
            <a:off x="7532687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  <a:close/>
              </a:path>
            </a:pathLst>
          </a:custGeom>
          <a:solidFill>
            <a:srgbClr val="D2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11"/>
          <p:cNvSpPr/>
          <p:nvPr/>
        </p:nvSpPr>
        <p:spPr>
          <a:xfrm>
            <a:off x="7532687" y="4495574"/>
            <a:ext cx="2519363" cy="1725613"/>
          </a:xfrm>
          <a:custGeom>
            <a:rect b="b" l="l" r="r" t="t"/>
            <a:pathLst>
              <a:path extrusionOk="0" h="1087" w="1587">
                <a:moveTo>
                  <a:pt x="1587" y="0"/>
                </a:moveTo>
                <a:lnTo>
                  <a:pt x="209" y="260"/>
                </a:lnTo>
                <a:lnTo>
                  <a:pt x="313" y="709"/>
                </a:lnTo>
                <a:lnTo>
                  <a:pt x="0" y="514"/>
                </a:lnTo>
                <a:lnTo>
                  <a:pt x="0" y="1087"/>
                </a:lnTo>
                <a:lnTo>
                  <a:pt x="158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11"/>
          <p:cNvSpPr/>
          <p:nvPr/>
        </p:nvSpPr>
        <p:spPr>
          <a:xfrm>
            <a:off x="3790950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11"/>
          <p:cNvSpPr/>
          <p:nvPr/>
        </p:nvSpPr>
        <p:spPr>
          <a:xfrm>
            <a:off x="3790950" y="5322662"/>
            <a:ext cx="549275" cy="352425"/>
          </a:xfrm>
          <a:custGeom>
            <a:rect b="b" l="l" r="r" t="t"/>
            <a:pathLst>
              <a:path extrusionOk="0" h="222" w="346">
                <a:moveTo>
                  <a:pt x="0" y="0"/>
                </a:moveTo>
                <a:lnTo>
                  <a:pt x="92" y="222"/>
                </a:lnTo>
                <a:lnTo>
                  <a:pt x="346" y="4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11"/>
          <p:cNvSpPr/>
          <p:nvPr/>
        </p:nvSpPr>
        <p:spPr>
          <a:xfrm>
            <a:off x="1254125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  <a:close/>
              </a:path>
            </a:pathLst>
          </a:custGeom>
          <a:solidFill>
            <a:srgbClr val="BF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11"/>
          <p:cNvSpPr/>
          <p:nvPr/>
        </p:nvSpPr>
        <p:spPr>
          <a:xfrm>
            <a:off x="1254125" y="5641749"/>
            <a:ext cx="549275" cy="350838"/>
          </a:xfrm>
          <a:custGeom>
            <a:rect b="b" l="l" r="r" t="t"/>
            <a:pathLst>
              <a:path extrusionOk="0" h="221" w="346">
                <a:moveTo>
                  <a:pt x="0" y="0"/>
                </a:moveTo>
                <a:lnTo>
                  <a:pt x="91" y="221"/>
                </a:lnTo>
                <a:lnTo>
                  <a:pt x="346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11"/>
          <p:cNvSpPr/>
          <p:nvPr/>
        </p:nvSpPr>
        <p:spPr>
          <a:xfrm>
            <a:off x="385762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11"/>
          <p:cNvSpPr/>
          <p:nvPr/>
        </p:nvSpPr>
        <p:spPr>
          <a:xfrm>
            <a:off x="385762" y="3851049"/>
            <a:ext cx="492125" cy="635000"/>
          </a:xfrm>
          <a:custGeom>
            <a:rect b="b" l="l" r="r" t="t"/>
            <a:pathLst>
              <a:path extrusionOk="0" h="400" w="310">
                <a:moveTo>
                  <a:pt x="154" y="0"/>
                </a:moveTo>
                <a:lnTo>
                  <a:pt x="0" y="400"/>
                </a:lnTo>
                <a:lnTo>
                  <a:pt x="310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11"/>
          <p:cNvSpPr/>
          <p:nvPr/>
        </p:nvSpPr>
        <p:spPr>
          <a:xfrm>
            <a:off x="3190875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  <a:close/>
              </a:path>
            </a:pathLst>
          </a:custGeom>
          <a:solidFill>
            <a:srgbClr val="DFF5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11"/>
          <p:cNvSpPr/>
          <p:nvPr/>
        </p:nvSpPr>
        <p:spPr>
          <a:xfrm>
            <a:off x="3190875" y="5181374"/>
            <a:ext cx="493713" cy="636588"/>
          </a:xfrm>
          <a:custGeom>
            <a:rect b="b" l="l" r="r" t="t"/>
            <a:pathLst>
              <a:path extrusionOk="0" h="401" w="311">
                <a:moveTo>
                  <a:pt x="154" y="0"/>
                </a:moveTo>
                <a:lnTo>
                  <a:pt x="0" y="401"/>
                </a:lnTo>
                <a:lnTo>
                  <a:pt x="311" y="326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11"/>
          <p:cNvSpPr/>
          <p:nvPr/>
        </p:nvSpPr>
        <p:spPr>
          <a:xfrm>
            <a:off x="1030287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11"/>
          <p:cNvSpPr/>
          <p:nvPr/>
        </p:nvSpPr>
        <p:spPr>
          <a:xfrm>
            <a:off x="1030287" y="3406549"/>
            <a:ext cx="1219200" cy="1708150"/>
          </a:xfrm>
          <a:custGeom>
            <a:rect b="b" l="l" r="r" t="t"/>
            <a:pathLst>
              <a:path extrusionOk="0" h="1076" w="768">
                <a:moveTo>
                  <a:pt x="768" y="0"/>
                </a:moveTo>
                <a:lnTo>
                  <a:pt x="0" y="573"/>
                </a:lnTo>
                <a:lnTo>
                  <a:pt x="614" y="1076"/>
                </a:lnTo>
                <a:lnTo>
                  <a:pt x="7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11"/>
          <p:cNvSpPr/>
          <p:nvPr/>
        </p:nvSpPr>
        <p:spPr>
          <a:xfrm>
            <a:off x="6559550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  <a:close/>
              </a:path>
            </a:pathLst>
          </a:custGeom>
          <a:solidFill>
            <a:srgbClr val="E0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11"/>
          <p:cNvSpPr/>
          <p:nvPr/>
        </p:nvSpPr>
        <p:spPr>
          <a:xfrm>
            <a:off x="6559550" y="4144737"/>
            <a:ext cx="1304925" cy="1166813"/>
          </a:xfrm>
          <a:custGeom>
            <a:rect b="b" l="l" r="r" t="t"/>
            <a:pathLst>
              <a:path extrusionOk="0" h="735" w="822">
                <a:moveTo>
                  <a:pt x="711" y="0"/>
                </a:moveTo>
                <a:lnTo>
                  <a:pt x="0" y="353"/>
                </a:lnTo>
                <a:lnTo>
                  <a:pt x="613" y="735"/>
                </a:lnTo>
                <a:lnTo>
                  <a:pt x="613" y="520"/>
                </a:lnTo>
                <a:lnTo>
                  <a:pt x="822" y="481"/>
                </a:lnTo>
                <a:lnTo>
                  <a:pt x="71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11"/>
          <p:cNvSpPr/>
          <p:nvPr/>
        </p:nvSpPr>
        <p:spPr>
          <a:xfrm>
            <a:off x="7532687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  <a:close/>
              </a:path>
            </a:pathLst>
          </a:custGeom>
          <a:solidFill>
            <a:srgbClr val="B9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11"/>
          <p:cNvSpPr/>
          <p:nvPr/>
        </p:nvSpPr>
        <p:spPr>
          <a:xfrm>
            <a:off x="7532687" y="4908324"/>
            <a:ext cx="496888" cy="712788"/>
          </a:xfrm>
          <a:custGeom>
            <a:rect b="b" l="l" r="r" t="t"/>
            <a:pathLst>
              <a:path extrusionOk="0" h="449" w="313">
                <a:moveTo>
                  <a:pt x="209" y="0"/>
                </a:moveTo>
                <a:lnTo>
                  <a:pt x="0" y="39"/>
                </a:lnTo>
                <a:lnTo>
                  <a:pt x="0" y="254"/>
                </a:lnTo>
                <a:lnTo>
                  <a:pt x="313" y="449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11"/>
          <p:cNvSpPr/>
          <p:nvPr/>
        </p:nvSpPr>
        <p:spPr>
          <a:xfrm>
            <a:off x="1965325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11"/>
          <p:cNvSpPr/>
          <p:nvPr/>
        </p:nvSpPr>
        <p:spPr>
          <a:xfrm>
            <a:off x="1965325" y="4260624"/>
            <a:ext cx="703263" cy="2460625"/>
          </a:xfrm>
          <a:custGeom>
            <a:rect b="b" l="l" r="r" t="t"/>
            <a:pathLst>
              <a:path extrusionOk="0" h="1550" w="443">
                <a:moveTo>
                  <a:pt x="443" y="0"/>
                </a:moveTo>
                <a:lnTo>
                  <a:pt x="0" y="1385"/>
                </a:lnTo>
                <a:lnTo>
                  <a:pt x="190" y="1502"/>
                </a:lnTo>
                <a:lnTo>
                  <a:pt x="349" y="1550"/>
                </a:lnTo>
                <a:lnTo>
                  <a:pt x="383" y="1534"/>
                </a:lnTo>
                <a:lnTo>
                  <a:pt x="4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11"/>
          <p:cNvSpPr/>
          <p:nvPr/>
        </p:nvSpPr>
        <p:spPr>
          <a:xfrm>
            <a:off x="2266950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11"/>
          <p:cNvSpPr/>
          <p:nvPr/>
        </p:nvSpPr>
        <p:spPr>
          <a:xfrm>
            <a:off x="2266950" y="6645049"/>
            <a:ext cx="252413" cy="111125"/>
          </a:xfrm>
          <a:custGeom>
            <a:rect b="b" l="l" r="r" t="t"/>
            <a:pathLst>
              <a:path extrusionOk="0" h="70" w="159">
                <a:moveTo>
                  <a:pt x="0" y="0"/>
                </a:moveTo>
                <a:lnTo>
                  <a:pt x="114" y="70"/>
                </a:lnTo>
                <a:lnTo>
                  <a:pt x="159" y="4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11"/>
          <p:cNvSpPr/>
          <p:nvPr/>
        </p:nvSpPr>
        <p:spPr>
          <a:xfrm>
            <a:off x="525462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11"/>
          <p:cNvSpPr/>
          <p:nvPr/>
        </p:nvSpPr>
        <p:spPr>
          <a:xfrm>
            <a:off x="525462" y="5621112"/>
            <a:ext cx="1146175" cy="895350"/>
          </a:xfrm>
          <a:custGeom>
            <a:rect b="b" l="l" r="r" t="t"/>
            <a:pathLst>
              <a:path extrusionOk="0" h="564" w="722">
                <a:moveTo>
                  <a:pt x="296" y="194"/>
                </a:moveTo>
                <a:lnTo>
                  <a:pt x="613" y="564"/>
                </a:lnTo>
                <a:lnTo>
                  <a:pt x="722" y="473"/>
                </a:lnTo>
                <a:lnTo>
                  <a:pt x="296" y="194"/>
                </a:lnTo>
                <a:moveTo>
                  <a:pt x="0" y="0"/>
                </a:moveTo>
                <a:lnTo>
                  <a:pt x="0" y="0"/>
                </a:lnTo>
                <a:lnTo>
                  <a:pt x="93" y="111"/>
                </a:lnTo>
                <a:lnTo>
                  <a:pt x="131" y="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11"/>
          <p:cNvSpPr/>
          <p:nvPr/>
        </p:nvSpPr>
        <p:spPr>
          <a:xfrm>
            <a:off x="525462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9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11"/>
          <p:cNvSpPr/>
          <p:nvPr/>
        </p:nvSpPr>
        <p:spPr>
          <a:xfrm>
            <a:off x="525462" y="5621112"/>
            <a:ext cx="147638" cy="258763"/>
          </a:xfrm>
          <a:custGeom>
            <a:rect b="b" l="l" r="r" t="t"/>
            <a:pathLst>
              <a:path extrusionOk="0" h="163" w="93">
                <a:moveTo>
                  <a:pt x="0" y="0"/>
                </a:moveTo>
                <a:lnTo>
                  <a:pt x="14" y="163"/>
                </a:lnTo>
                <a:lnTo>
                  <a:pt x="93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11"/>
          <p:cNvSpPr/>
          <p:nvPr/>
        </p:nvSpPr>
        <p:spPr>
          <a:xfrm>
            <a:off x="2573337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11"/>
          <p:cNvSpPr/>
          <p:nvPr/>
        </p:nvSpPr>
        <p:spPr>
          <a:xfrm>
            <a:off x="2573337" y="4260624"/>
            <a:ext cx="619125" cy="2435225"/>
          </a:xfrm>
          <a:custGeom>
            <a:rect b="b" l="l" r="r" t="t"/>
            <a:pathLst>
              <a:path extrusionOk="0" h="1534" w="390">
                <a:moveTo>
                  <a:pt x="60" y="0"/>
                </a:moveTo>
                <a:lnTo>
                  <a:pt x="60" y="0"/>
                </a:lnTo>
                <a:lnTo>
                  <a:pt x="0" y="1534"/>
                </a:lnTo>
                <a:lnTo>
                  <a:pt x="293" y="1391"/>
                </a:lnTo>
                <a:lnTo>
                  <a:pt x="390" y="1050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11"/>
          <p:cNvSpPr/>
          <p:nvPr/>
        </p:nvSpPr>
        <p:spPr>
          <a:xfrm>
            <a:off x="3702050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  <a:close/>
              </a:path>
            </a:pathLst>
          </a:custGeom>
          <a:solidFill>
            <a:srgbClr val="81D9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11"/>
          <p:cNvSpPr/>
          <p:nvPr/>
        </p:nvSpPr>
        <p:spPr>
          <a:xfrm>
            <a:off x="3702050" y="5624287"/>
            <a:ext cx="1093788" cy="895350"/>
          </a:xfrm>
          <a:custGeom>
            <a:rect b="b" l="l" r="r" t="t"/>
            <a:pathLst>
              <a:path extrusionOk="0" h="564" w="689">
                <a:moveTo>
                  <a:pt x="689" y="0"/>
                </a:moveTo>
                <a:lnTo>
                  <a:pt x="0" y="451"/>
                </a:lnTo>
                <a:lnTo>
                  <a:pt x="213" y="564"/>
                </a:lnTo>
                <a:lnTo>
                  <a:pt x="68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11"/>
          <p:cNvSpPr/>
          <p:nvPr/>
        </p:nvSpPr>
        <p:spPr>
          <a:xfrm>
            <a:off x="4040187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11"/>
          <p:cNvSpPr/>
          <p:nvPr/>
        </p:nvSpPr>
        <p:spPr>
          <a:xfrm>
            <a:off x="4040187" y="5624287"/>
            <a:ext cx="755650" cy="1050925"/>
          </a:xfrm>
          <a:custGeom>
            <a:rect b="b" l="l" r="r" t="t"/>
            <a:pathLst>
              <a:path extrusionOk="0" h="662" w="476">
                <a:moveTo>
                  <a:pt x="476" y="0"/>
                </a:moveTo>
                <a:lnTo>
                  <a:pt x="0" y="564"/>
                </a:lnTo>
                <a:lnTo>
                  <a:pt x="109" y="621"/>
                </a:lnTo>
                <a:lnTo>
                  <a:pt x="162" y="613"/>
                </a:lnTo>
                <a:lnTo>
                  <a:pt x="188" y="662"/>
                </a:lnTo>
                <a:lnTo>
                  <a:pt x="162" y="613"/>
                </a:lnTo>
                <a:lnTo>
                  <a:pt x="442" y="409"/>
                </a:lnTo>
                <a:lnTo>
                  <a:pt x="47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11"/>
          <p:cNvSpPr/>
          <p:nvPr/>
        </p:nvSpPr>
        <p:spPr>
          <a:xfrm>
            <a:off x="1736725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  <a:close/>
              </a:path>
            </a:pathLst>
          </a:custGeom>
          <a:solidFill>
            <a:srgbClr val="75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11"/>
          <p:cNvSpPr/>
          <p:nvPr/>
        </p:nvSpPr>
        <p:spPr>
          <a:xfrm>
            <a:off x="1736725" y="6318024"/>
            <a:ext cx="228600" cy="471488"/>
          </a:xfrm>
          <a:custGeom>
            <a:rect b="b" l="l" r="r" t="t"/>
            <a:pathLst>
              <a:path extrusionOk="0" h="297" w="144">
                <a:moveTo>
                  <a:pt x="0" y="0"/>
                </a:moveTo>
                <a:lnTo>
                  <a:pt x="27" y="79"/>
                </a:lnTo>
                <a:lnTo>
                  <a:pt x="127" y="144"/>
                </a:lnTo>
                <a:lnTo>
                  <a:pt x="103" y="297"/>
                </a:lnTo>
                <a:lnTo>
                  <a:pt x="127" y="144"/>
                </a:lnTo>
                <a:lnTo>
                  <a:pt x="14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11"/>
          <p:cNvSpPr/>
          <p:nvPr/>
        </p:nvSpPr>
        <p:spPr>
          <a:xfrm>
            <a:off x="1938337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  <a:close/>
              </a:path>
            </a:pathLst>
          </a:custGeom>
          <a:solidFill>
            <a:srgbClr val="3A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p11"/>
          <p:cNvSpPr/>
          <p:nvPr/>
        </p:nvSpPr>
        <p:spPr>
          <a:xfrm>
            <a:off x="1938337" y="6459312"/>
            <a:ext cx="328613" cy="185738"/>
          </a:xfrm>
          <a:custGeom>
            <a:rect b="b" l="l" r="r" t="t"/>
            <a:pathLst>
              <a:path extrusionOk="0" h="117" w="207">
                <a:moveTo>
                  <a:pt x="17" y="0"/>
                </a:moveTo>
                <a:lnTo>
                  <a:pt x="0" y="55"/>
                </a:lnTo>
                <a:lnTo>
                  <a:pt x="207" y="117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11"/>
          <p:cNvSpPr/>
          <p:nvPr/>
        </p:nvSpPr>
        <p:spPr>
          <a:xfrm>
            <a:off x="1900237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  <a:close/>
              </a:path>
            </a:pathLst>
          </a:custGeom>
          <a:solidFill>
            <a:srgbClr val="3FB9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11"/>
          <p:cNvSpPr/>
          <p:nvPr/>
        </p:nvSpPr>
        <p:spPr>
          <a:xfrm>
            <a:off x="1900237" y="6546624"/>
            <a:ext cx="547688" cy="320675"/>
          </a:xfrm>
          <a:custGeom>
            <a:rect b="b" l="l" r="r" t="t"/>
            <a:pathLst>
              <a:path extrusionOk="0" h="202" w="345">
                <a:moveTo>
                  <a:pt x="24" y="0"/>
                </a:moveTo>
                <a:lnTo>
                  <a:pt x="0" y="153"/>
                </a:lnTo>
                <a:lnTo>
                  <a:pt x="13" y="191"/>
                </a:lnTo>
                <a:lnTo>
                  <a:pt x="159" y="152"/>
                </a:lnTo>
                <a:lnTo>
                  <a:pt x="158" y="202"/>
                </a:lnTo>
                <a:lnTo>
                  <a:pt x="158" y="202"/>
                </a:lnTo>
                <a:lnTo>
                  <a:pt x="159" y="152"/>
                </a:lnTo>
                <a:lnTo>
                  <a:pt x="301" y="192"/>
                </a:lnTo>
                <a:lnTo>
                  <a:pt x="345" y="132"/>
                </a:lnTo>
                <a:lnTo>
                  <a:pt x="231" y="62"/>
                </a:lnTo>
                <a:lnTo>
                  <a:pt x="2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11"/>
          <p:cNvSpPr/>
          <p:nvPr/>
        </p:nvSpPr>
        <p:spPr>
          <a:xfrm>
            <a:off x="1779587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  <a:close/>
              </a:path>
            </a:pathLst>
          </a:custGeom>
          <a:solidFill>
            <a:srgbClr val="36B4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11"/>
          <p:cNvSpPr/>
          <p:nvPr/>
        </p:nvSpPr>
        <p:spPr>
          <a:xfrm>
            <a:off x="1779587" y="6443437"/>
            <a:ext cx="158750" cy="346075"/>
          </a:xfrm>
          <a:custGeom>
            <a:rect b="b" l="l" r="r" t="t"/>
            <a:pathLst>
              <a:path extrusionOk="0" h="218" w="100">
                <a:moveTo>
                  <a:pt x="0" y="0"/>
                </a:moveTo>
                <a:lnTo>
                  <a:pt x="76" y="218"/>
                </a:lnTo>
                <a:lnTo>
                  <a:pt x="100" y="6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11"/>
          <p:cNvSpPr/>
          <p:nvPr/>
        </p:nvSpPr>
        <p:spPr>
          <a:xfrm>
            <a:off x="2519362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  <a:close/>
              </a:path>
            </a:pathLst>
          </a:custGeom>
          <a:solidFill>
            <a:srgbClr val="4BBE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11"/>
          <p:cNvSpPr/>
          <p:nvPr/>
        </p:nvSpPr>
        <p:spPr>
          <a:xfrm>
            <a:off x="2519362" y="6695849"/>
            <a:ext cx="53975" cy="41275"/>
          </a:xfrm>
          <a:custGeom>
            <a:rect b="b" l="l" r="r" t="t"/>
            <a:pathLst>
              <a:path extrusionOk="0" h="26" w="34">
                <a:moveTo>
                  <a:pt x="34" y="0"/>
                </a:moveTo>
                <a:lnTo>
                  <a:pt x="0" y="16"/>
                </a:lnTo>
                <a:lnTo>
                  <a:pt x="33" y="26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11"/>
          <p:cNvSpPr/>
          <p:nvPr/>
        </p:nvSpPr>
        <p:spPr>
          <a:xfrm>
            <a:off x="2447925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  <a:close/>
              </a:path>
            </a:pathLst>
          </a:custGeom>
          <a:solidFill>
            <a:srgbClr val="52C1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11"/>
          <p:cNvSpPr/>
          <p:nvPr/>
        </p:nvSpPr>
        <p:spPr>
          <a:xfrm>
            <a:off x="2447925" y="6721249"/>
            <a:ext cx="123825" cy="60325"/>
          </a:xfrm>
          <a:custGeom>
            <a:rect b="b" l="l" r="r" t="t"/>
            <a:pathLst>
              <a:path extrusionOk="0" h="38" w="78">
                <a:moveTo>
                  <a:pt x="45" y="0"/>
                </a:moveTo>
                <a:lnTo>
                  <a:pt x="0" y="22"/>
                </a:lnTo>
                <a:lnTo>
                  <a:pt x="31" y="38"/>
                </a:lnTo>
                <a:lnTo>
                  <a:pt x="78" y="1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11"/>
          <p:cNvSpPr/>
          <p:nvPr/>
        </p:nvSpPr>
        <p:spPr>
          <a:xfrm>
            <a:off x="2571750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11"/>
          <p:cNvSpPr/>
          <p:nvPr/>
        </p:nvSpPr>
        <p:spPr>
          <a:xfrm>
            <a:off x="2571750" y="6468837"/>
            <a:ext cx="466725" cy="268288"/>
          </a:xfrm>
          <a:custGeom>
            <a:rect b="b" l="l" r="r" t="t"/>
            <a:pathLst>
              <a:path extrusionOk="0" h="169" w="294">
                <a:moveTo>
                  <a:pt x="294" y="0"/>
                </a:moveTo>
                <a:lnTo>
                  <a:pt x="1" y="143"/>
                </a:lnTo>
                <a:lnTo>
                  <a:pt x="0" y="169"/>
                </a:lnTo>
                <a:lnTo>
                  <a:pt x="263" y="107"/>
                </a:lnTo>
                <a:lnTo>
                  <a:pt x="29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11"/>
          <p:cNvSpPr/>
          <p:nvPr/>
        </p:nvSpPr>
        <p:spPr>
          <a:xfrm>
            <a:off x="2571750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11"/>
          <p:cNvSpPr/>
          <p:nvPr/>
        </p:nvSpPr>
        <p:spPr>
          <a:xfrm>
            <a:off x="2571750" y="6638699"/>
            <a:ext cx="417513" cy="185738"/>
          </a:xfrm>
          <a:custGeom>
            <a:rect b="b" l="l" r="r" t="t"/>
            <a:pathLst>
              <a:path extrusionOk="0" h="117" w="263">
                <a:moveTo>
                  <a:pt x="263" y="0"/>
                </a:moveTo>
                <a:lnTo>
                  <a:pt x="0" y="62"/>
                </a:lnTo>
                <a:lnTo>
                  <a:pt x="114" y="117"/>
                </a:lnTo>
                <a:lnTo>
                  <a:pt x="219" y="76"/>
                </a:lnTo>
                <a:lnTo>
                  <a:pt x="236" y="94"/>
                </a:lnTo>
                <a:lnTo>
                  <a:pt x="2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11"/>
          <p:cNvSpPr/>
          <p:nvPr/>
        </p:nvSpPr>
        <p:spPr>
          <a:xfrm>
            <a:off x="2563812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  <a:close/>
              </a:path>
            </a:pathLst>
          </a:custGeom>
          <a:solidFill>
            <a:srgbClr val="55C3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11"/>
          <p:cNvSpPr/>
          <p:nvPr/>
        </p:nvSpPr>
        <p:spPr>
          <a:xfrm>
            <a:off x="2563812" y="6737124"/>
            <a:ext cx="188913" cy="125413"/>
          </a:xfrm>
          <a:custGeom>
            <a:rect b="b" l="l" r="r" t="t"/>
            <a:pathLst>
              <a:path extrusionOk="0" h="79" w="119">
                <a:moveTo>
                  <a:pt x="5" y="0"/>
                </a:moveTo>
                <a:lnTo>
                  <a:pt x="5" y="0"/>
                </a:lnTo>
                <a:lnTo>
                  <a:pt x="0" y="50"/>
                </a:lnTo>
                <a:lnTo>
                  <a:pt x="56" y="79"/>
                </a:lnTo>
                <a:lnTo>
                  <a:pt x="119" y="5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11"/>
          <p:cNvSpPr/>
          <p:nvPr/>
        </p:nvSpPr>
        <p:spPr>
          <a:xfrm>
            <a:off x="2497137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  <a:close/>
              </a:path>
            </a:pathLst>
          </a:custGeom>
          <a:solidFill>
            <a:srgbClr val="46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11"/>
          <p:cNvSpPr/>
          <p:nvPr/>
        </p:nvSpPr>
        <p:spPr>
          <a:xfrm>
            <a:off x="2497137" y="6737124"/>
            <a:ext cx="74613" cy="79375"/>
          </a:xfrm>
          <a:custGeom>
            <a:rect b="b" l="l" r="r" t="t"/>
            <a:pathLst>
              <a:path extrusionOk="0" h="50" w="47">
                <a:moveTo>
                  <a:pt x="47" y="0"/>
                </a:moveTo>
                <a:lnTo>
                  <a:pt x="0" y="28"/>
                </a:lnTo>
                <a:lnTo>
                  <a:pt x="42" y="50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11"/>
          <p:cNvSpPr/>
          <p:nvPr/>
        </p:nvSpPr>
        <p:spPr>
          <a:xfrm>
            <a:off x="2378075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  <a:close/>
              </a:path>
            </a:pathLst>
          </a:custGeom>
          <a:solidFill>
            <a:srgbClr val="45BB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11"/>
          <p:cNvSpPr/>
          <p:nvPr/>
        </p:nvSpPr>
        <p:spPr>
          <a:xfrm>
            <a:off x="2378075" y="6756174"/>
            <a:ext cx="119063" cy="95250"/>
          </a:xfrm>
          <a:custGeom>
            <a:rect b="b" l="l" r="r" t="t"/>
            <a:pathLst>
              <a:path extrusionOk="0" h="60" w="75">
                <a:moveTo>
                  <a:pt x="44" y="0"/>
                </a:moveTo>
                <a:lnTo>
                  <a:pt x="44" y="0"/>
                </a:lnTo>
                <a:lnTo>
                  <a:pt x="0" y="60"/>
                </a:lnTo>
                <a:lnTo>
                  <a:pt x="1" y="60"/>
                </a:lnTo>
                <a:lnTo>
                  <a:pt x="75" y="1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11"/>
          <p:cNvSpPr/>
          <p:nvPr/>
        </p:nvSpPr>
        <p:spPr>
          <a:xfrm>
            <a:off x="2560637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  <a:close/>
              </a:path>
            </a:pathLst>
          </a:custGeom>
          <a:solidFill>
            <a:srgbClr val="48BD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11"/>
          <p:cNvSpPr/>
          <p:nvPr/>
        </p:nvSpPr>
        <p:spPr>
          <a:xfrm>
            <a:off x="2560637" y="6816499"/>
            <a:ext cx="92075" cy="50800"/>
          </a:xfrm>
          <a:custGeom>
            <a:rect b="b" l="l" r="r" t="t"/>
            <a:pathLst>
              <a:path extrusionOk="0" h="32" w="58">
                <a:moveTo>
                  <a:pt x="2" y="0"/>
                </a:moveTo>
                <a:lnTo>
                  <a:pt x="0" y="32"/>
                </a:lnTo>
                <a:lnTo>
                  <a:pt x="48" y="32"/>
                </a:lnTo>
                <a:lnTo>
                  <a:pt x="58" y="29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11"/>
          <p:cNvSpPr/>
          <p:nvPr/>
        </p:nvSpPr>
        <p:spPr>
          <a:xfrm>
            <a:off x="2379662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  <a:close/>
              </a:path>
            </a:pathLst>
          </a:custGeom>
          <a:solidFill>
            <a:srgbClr val="3BB6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11"/>
          <p:cNvSpPr/>
          <p:nvPr/>
        </p:nvSpPr>
        <p:spPr>
          <a:xfrm>
            <a:off x="2379662" y="6781574"/>
            <a:ext cx="184150" cy="85725"/>
          </a:xfrm>
          <a:custGeom>
            <a:rect b="b" l="l" r="r" t="t"/>
            <a:pathLst>
              <a:path extrusionOk="0" h="54" w="116">
                <a:moveTo>
                  <a:pt x="74" y="0"/>
                </a:moveTo>
                <a:lnTo>
                  <a:pt x="0" y="44"/>
                </a:lnTo>
                <a:lnTo>
                  <a:pt x="37" y="54"/>
                </a:lnTo>
                <a:lnTo>
                  <a:pt x="114" y="54"/>
                </a:lnTo>
                <a:lnTo>
                  <a:pt x="116" y="22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11"/>
          <p:cNvSpPr/>
          <p:nvPr/>
        </p:nvSpPr>
        <p:spPr>
          <a:xfrm>
            <a:off x="3409950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  <a:close/>
              </a:path>
            </a:pathLst>
          </a:custGeom>
          <a:solidFill>
            <a:srgbClr val="91DE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11"/>
          <p:cNvSpPr/>
          <p:nvPr/>
        </p:nvSpPr>
        <p:spPr>
          <a:xfrm>
            <a:off x="3409950" y="6287862"/>
            <a:ext cx="188913" cy="192088"/>
          </a:xfrm>
          <a:custGeom>
            <a:rect b="b" l="l" r="r" t="t"/>
            <a:pathLst>
              <a:path extrusionOk="0" h="121" w="119">
                <a:moveTo>
                  <a:pt x="119" y="0"/>
                </a:moveTo>
                <a:lnTo>
                  <a:pt x="0" y="36"/>
                </a:lnTo>
                <a:lnTo>
                  <a:pt x="44" y="121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11"/>
          <p:cNvSpPr/>
          <p:nvPr/>
        </p:nvSpPr>
        <p:spPr>
          <a:xfrm>
            <a:off x="3598862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  <a:close/>
              </a:path>
            </a:pathLst>
          </a:custGeom>
          <a:solidFill>
            <a:srgbClr val="7E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11"/>
          <p:cNvSpPr/>
          <p:nvPr/>
        </p:nvSpPr>
        <p:spPr>
          <a:xfrm>
            <a:off x="3598862" y="6287862"/>
            <a:ext cx="103188" cy="87313"/>
          </a:xfrm>
          <a:custGeom>
            <a:rect b="b" l="l" r="r" t="t"/>
            <a:pathLst>
              <a:path extrusionOk="0" h="55" w="65">
                <a:moveTo>
                  <a:pt x="0" y="0"/>
                </a:moveTo>
                <a:lnTo>
                  <a:pt x="31" y="55"/>
                </a:lnTo>
                <a:lnTo>
                  <a:pt x="6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11"/>
          <p:cNvSpPr/>
          <p:nvPr/>
        </p:nvSpPr>
        <p:spPr>
          <a:xfrm>
            <a:off x="3648075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  <a:close/>
              </a:path>
            </a:pathLst>
          </a:custGeom>
          <a:solidFill>
            <a:srgbClr val="40B8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11"/>
          <p:cNvSpPr/>
          <p:nvPr/>
        </p:nvSpPr>
        <p:spPr>
          <a:xfrm>
            <a:off x="3648075" y="6340249"/>
            <a:ext cx="392113" cy="328613"/>
          </a:xfrm>
          <a:custGeom>
            <a:rect b="b" l="l" r="r" t="t"/>
            <a:pathLst>
              <a:path extrusionOk="0" h="207" w="247">
                <a:moveTo>
                  <a:pt x="34" y="0"/>
                </a:moveTo>
                <a:lnTo>
                  <a:pt x="0" y="22"/>
                </a:lnTo>
                <a:lnTo>
                  <a:pt x="104" y="207"/>
                </a:lnTo>
                <a:lnTo>
                  <a:pt x="177" y="196"/>
                </a:lnTo>
                <a:lnTo>
                  <a:pt x="247" y="113"/>
                </a:lnTo>
                <a:lnTo>
                  <a:pt x="3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11"/>
          <p:cNvSpPr/>
          <p:nvPr/>
        </p:nvSpPr>
        <p:spPr>
          <a:xfrm>
            <a:off x="3929062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  <a:close/>
              </a:path>
            </a:pathLst>
          </a:custGeom>
          <a:solidFill>
            <a:srgbClr val="3EB7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11"/>
          <p:cNvSpPr/>
          <p:nvPr/>
        </p:nvSpPr>
        <p:spPr>
          <a:xfrm>
            <a:off x="3929062" y="6519637"/>
            <a:ext cx="284163" cy="131763"/>
          </a:xfrm>
          <a:custGeom>
            <a:rect b="b" l="l" r="r" t="t"/>
            <a:pathLst>
              <a:path extrusionOk="0" h="83" w="179">
                <a:moveTo>
                  <a:pt x="70" y="0"/>
                </a:moveTo>
                <a:lnTo>
                  <a:pt x="0" y="83"/>
                </a:lnTo>
                <a:lnTo>
                  <a:pt x="179" y="57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11"/>
          <p:cNvSpPr/>
          <p:nvPr/>
        </p:nvSpPr>
        <p:spPr>
          <a:xfrm>
            <a:off x="3479800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  <a:close/>
              </a:path>
            </a:pathLst>
          </a:custGeom>
          <a:solidFill>
            <a:srgbClr val="A8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11"/>
          <p:cNvSpPr/>
          <p:nvPr/>
        </p:nvSpPr>
        <p:spPr>
          <a:xfrm>
            <a:off x="3479800" y="6287862"/>
            <a:ext cx="168275" cy="196850"/>
          </a:xfrm>
          <a:custGeom>
            <a:rect b="b" l="l" r="r" t="t"/>
            <a:pathLst>
              <a:path extrusionOk="0" h="124" w="106">
                <a:moveTo>
                  <a:pt x="75" y="0"/>
                </a:moveTo>
                <a:lnTo>
                  <a:pt x="75" y="0"/>
                </a:lnTo>
                <a:lnTo>
                  <a:pt x="0" y="121"/>
                </a:lnTo>
                <a:lnTo>
                  <a:pt x="1" y="124"/>
                </a:lnTo>
                <a:lnTo>
                  <a:pt x="106" y="55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11"/>
          <p:cNvSpPr/>
          <p:nvPr/>
        </p:nvSpPr>
        <p:spPr>
          <a:xfrm>
            <a:off x="3481387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  <a:close/>
              </a:path>
            </a:pathLst>
          </a:custGeom>
          <a:solidFill>
            <a:srgbClr val="55C3C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11"/>
          <p:cNvSpPr/>
          <p:nvPr/>
        </p:nvSpPr>
        <p:spPr>
          <a:xfrm>
            <a:off x="3481387" y="6375174"/>
            <a:ext cx="331788" cy="425450"/>
          </a:xfrm>
          <a:custGeom>
            <a:rect b="b" l="l" r="r" t="t"/>
            <a:pathLst>
              <a:path extrusionOk="0" h="268" w="209">
                <a:moveTo>
                  <a:pt x="105" y="0"/>
                </a:moveTo>
                <a:lnTo>
                  <a:pt x="0" y="69"/>
                </a:lnTo>
                <a:lnTo>
                  <a:pt x="96" y="252"/>
                </a:lnTo>
                <a:lnTo>
                  <a:pt x="171" y="191"/>
                </a:lnTo>
                <a:lnTo>
                  <a:pt x="203" y="268"/>
                </a:lnTo>
                <a:lnTo>
                  <a:pt x="171" y="191"/>
                </a:lnTo>
                <a:lnTo>
                  <a:pt x="209" y="185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11"/>
          <p:cNvSpPr/>
          <p:nvPr/>
        </p:nvSpPr>
        <p:spPr>
          <a:xfrm>
            <a:off x="6097587" y="5249637"/>
            <a:ext cx="1608137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  <a:close/>
              </a:path>
            </a:pathLst>
          </a:custGeom>
          <a:solidFill>
            <a:srgbClr val="86D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11"/>
          <p:cNvSpPr/>
          <p:nvPr/>
        </p:nvSpPr>
        <p:spPr>
          <a:xfrm>
            <a:off x="6097587" y="5249637"/>
            <a:ext cx="1608137" cy="1339850"/>
          </a:xfrm>
          <a:custGeom>
            <a:rect b="b" l="l" r="r" t="t"/>
            <a:pathLst>
              <a:path extrusionOk="0" h="844" w="1013">
                <a:moveTo>
                  <a:pt x="85" y="0"/>
                </a:moveTo>
                <a:lnTo>
                  <a:pt x="0" y="684"/>
                </a:lnTo>
                <a:lnTo>
                  <a:pt x="461" y="517"/>
                </a:lnTo>
                <a:lnTo>
                  <a:pt x="927" y="844"/>
                </a:lnTo>
                <a:lnTo>
                  <a:pt x="1013" y="791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11"/>
          <p:cNvSpPr/>
          <p:nvPr/>
        </p:nvSpPr>
        <p:spPr>
          <a:xfrm>
            <a:off x="5068887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  <a:close/>
              </a:path>
            </a:pathLst>
          </a:custGeom>
          <a:solidFill>
            <a:srgbClr val="A0E3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11"/>
          <p:cNvSpPr/>
          <p:nvPr/>
        </p:nvSpPr>
        <p:spPr>
          <a:xfrm>
            <a:off x="5068887" y="5249637"/>
            <a:ext cx="1163638" cy="1435100"/>
          </a:xfrm>
          <a:custGeom>
            <a:rect b="b" l="l" r="r" t="t"/>
            <a:pathLst>
              <a:path extrusionOk="0" h="904" w="733">
                <a:moveTo>
                  <a:pt x="733" y="0"/>
                </a:moveTo>
                <a:lnTo>
                  <a:pt x="0" y="690"/>
                </a:lnTo>
                <a:lnTo>
                  <a:pt x="88" y="733"/>
                </a:lnTo>
                <a:lnTo>
                  <a:pt x="151" y="678"/>
                </a:lnTo>
                <a:lnTo>
                  <a:pt x="207" y="791"/>
                </a:lnTo>
                <a:lnTo>
                  <a:pt x="268" y="821"/>
                </a:lnTo>
                <a:lnTo>
                  <a:pt x="262" y="904"/>
                </a:lnTo>
                <a:lnTo>
                  <a:pt x="268" y="821"/>
                </a:lnTo>
                <a:lnTo>
                  <a:pt x="340" y="795"/>
                </a:lnTo>
                <a:lnTo>
                  <a:pt x="73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11"/>
          <p:cNvSpPr/>
          <p:nvPr/>
        </p:nvSpPr>
        <p:spPr>
          <a:xfrm>
            <a:off x="5208587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  <a:close/>
              </a:path>
            </a:pathLst>
          </a:custGeom>
          <a:solidFill>
            <a:srgbClr val="64CA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11"/>
          <p:cNvSpPr/>
          <p:nvPr/>
        </p:nvSpPr>
        <p:spPr>
          <a:xfrm>
            <a:off x="5208587" y="6325962"/>
            <a:ext cx="188913" cy="179388"/>
          </a:xfrm>
          <a:custGeom>
            <a:rect b="b" l="l" r="r" t="t"/>
            <a:pathLst>
              <a:path extrusionOk="0" h="113" w="119">
                <a:moveTo>
                  <a:pt x="63" y="0"/>
                </a:moveTo>
                <a:lnTo>
                  <a:pt x="0" y="55"/>
                </a:lnTo>
                <a:lnTo>
                  <a:pt x="119" y="113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11"/>
          <p:cNvSpPr/>
          <p:nvPr/>
        </p:nvSpPr>
        <p:spPr>
          <a:xfrm>
            <a:off x="5608637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  <a:close/>
              </a:path>
            </a:pathLst>
          </a:custGeom>
          <a:solidFill>
            <a:srgbClr val="79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11"/>
          <p:cNvSpPr/>
          <p:nvPr/>
        </p:nvSpPr>
        <p:spPr>
          <a:xfrm>
            <a:off x="5608637" y="5249637"/>
            <a:ext cx="623888" cy="1262063"/>
          </a:xfrm>
          <a:custGeom>
            <a:rect b="b" l="l" r="r" t="t"/>
            <a:pathLst>
              <a:path extrusionOk="0" h="795" w="393">
                <a:moveTo>
                  <a:pt x="393" y="0"/>
                </a:moveTo>
                <a:lnTo>
                  <a:pt x="0" y="795"/>
                </a:lnTo>
                <a:lnTo>
                  <a:pt x="308" y="684"/>
                </a:lnTo>
                <a:lnTo>
                  <a:pt x="39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11"/>
          <p:cNvSpPr/>
          <p:nvPr/>
        </p:nvSpPr>
        <p:spPr>
          <a:xfrm>
            <a:off x="7569200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  <a:close/>
              </a:path>
            </a:pathLst>
          </a:custGeom>
          <a:solidFill>
            <a:srgbClr val="59C5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11"/>
          <p:cNvSpPr/>
          <p:nvPr/>
        </p:nvSpPr>
        <p:spPr>
          <a:xfrm>
            <a:off x="7569200" y="6505349"/>
            <a:ext cx="136525" cy="119063"/>
          </a:xfrm>
          <a:custGeom>
            <a:rect b="b" l="l" r="r" t="t"/>
            <a:pathLst>
              <a:path extrusionOk="0" h="75" w="86">
                <a:moveTo>
                  <a:pt x="86" y="0"/>
                </a:moveTo>
                <a:lnTo>
                  <a:pt x="0" y="53"/>
                </a:lnTo>
                <a:lnTo>
                  <a:pt x="32" y="75"/>
                </a:lnTo>
                <a:lnTo>
                  <a:pt x="8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11"/>
          <p:cNvSpPr/>
          <p:nvPr/>
        </p:nvSpPr>
        <p:spPr>
          <a:xfrm>
            <a:off x="8259762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  <a:close/>
              </a:path>
            </a:pathLst>
          </a:custGeom>
          <a:solidFill>
            <a:srgbClr val="D0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11"/>
          <p:cNvSpPr/>
          <p:nvPr/>
        </p:nvSpPr>
        <p:spPr>
          <a:xfrm>
            <a:off x="8259762" y="6156099"/>
            <a:ext cx="650875" cy="711200"/>
          </a:xfrm>
          <a:custGeom>
            <a:rect b="b" l="l" r="r" t="t"/>
            <a:pathLst>
              <a:path extrusionOk="0" h="448" w="410">
                <a:moveTo>
                  <a:pt x="410" y="0"/>
                </a:moveTo>
                <a:lnTo>
                  <a:pt x="0" y="446"/>
                </a:lnTo>
                <a:lnTo>
                  <a:pt x="130" y="448"/>
                </a:lnTo>
                <a:lnTo>
                  <a:pt x="268" y="448"/>
                </a:lnTo>
                <a:lnTo>
                  <a:pt x="4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11"/>
          <p:cNvSpPr/>
          <p:nvPr/>
        </p:nvSpPr>
        <p:spPr>
          <a:xfrm>
            <a:off x="7656512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  <a:close/>
              </a:path>
            </a:pathLst>
          </a:custGeom>
          <a:solidFill>
            <a:srgbClr val="B9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11"/>
          <p:cNvSpPr/>
          <p:nvPr/>
        </p:nvSpPr>
        <p:spPr>
          <a:xfrm>
            <a:off x="7656512" y="6156099"/>
            <a:ext cx="1254125" cy="711200"/>
          </a:xfrm>
          <a:custGeom>
            <a:rect b="b" l="l" r="r" t="t"/>
            <a:pathLst>
              <a:path extrusionOk="0" h="448" w="790">
                <a:moveTo>
                  <a:pt x="790" y="0"/>
                </a:moveTo>
                <a:lnTo>
                  <a:pt x="31" y="220"/>
                </a:lnTo>
                <a:lnTo>
                  <a:pt x="0" y="312"/>
                </a:lnTo>
                <a:lnTo>
                  <a:pt x="185" y="442"/>
                </a:lnTo>
                <a:lnTo>
                  <a:pt x="180" y="448"/>
                </a:lnTo>
                <a:lnTo>
                  <a:pt x="185" y="442"/>
                </a:lnTo>
                <a:lnTo>
                  <a:pt x="380" y="446"/>
                </a:lnTo>
                <a:lnTo>
                  <a:pt x="7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11"/>
          <p:cNvSpPr/>
          <p:nvPr/>
        </p:nvSpPr>
        <p:spPr>
          <a:xfrm>
            <a:off x="7620000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  <a:close/>
              </a:path>
            </a:pathLst>
          </a:custGeom>
          <a:solidFill>
            <a:srgbClr val="97E0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11"/>
          <p:cNvSpPr/>
          <p:nvPr/>
        </p:nvSpPr>
        <p:spPr>
          <a:xfrm>
            <a:off x="7620000" y="6505349"/>
            <a:ext cx="85725" cy="146050"/>
          </a:xfrm>
          <a:custGeom>
            <a:rect b="b" l="l" r="r" t="t"/>
            <a:pathLst>
              <a:path extrusionOk="0" h="92" w="54">
                <a:moveTo>
                  <a:pt x="54" y="0"/>
                </a:moveTo>
                <a:lnTo>
                  <a:pt x="0" y="75"/>
                </a:lnTo>
                <a:lnTo>
                  <a:pt x="23" y="92"/>
                </a:lnTo>
                <a:lnTo>
                  <a:pt x="5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11"/>
          <p:cNvSpPr/>
          <p:nvPr/>
        </p:nvSpPr>
        <p:spPr>
          <a:xfrm>
            <a:off x="1671637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  <a:close/>
              </a:path>
            </a:pathLst>
          </a:custGeom>
          <a:solidFill>
            <a:srgbClr val="8FDE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11"/>
          <p:cNvSpPr/>
          <p:nvPr/>
        </p:nvSpPr>
        <p:spPr>
          <a:xfrm>
            <a:off x="1671637" y="6318024"/>
            <a:ext cx="107950" cy="125413"/>
          </a:xfrm>
          <a:custGeom>
            <a:rect b="b" l="l" r="r" t="t"/>
            <a:pathLst>
              <a:path extrusionOk="0" h="79" w="68">
                <a:moveTo>
                  <a:pt x="41" y="0"/>
                </a:moveTo>
                <a:lnTo>
                  <a:pt x="0" y="34"/>
                </a:lnTo>
                <a:lnTo>
                  <a:pt x="68" y="79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11"/>
          <p:cNvSpPr/>
          <p:nvPr/>
        </p:nvSpPr>
        <p:spPr>
          <a:xfrm>
            <a:off x="1890712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  <a:close/>
              </a:path>
            </a:pathLst>
          </a:custGeom>
          <a:solidFill>
            <a:srgbClr val="4DC0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11"/>
          <p:cNvSpPr/>
          <p:nvPr/>
        </p:nvSpPr>
        <p:spPr>
          <a:xfrm>
            <a:off x="1890712" y="6789512"/>
            <a:ext cx="30163" cy="68263"/>
          </a:xfrm>
          <a:custGeom>
            <a:rect b="b" l="l" r="r" t="t"/>
            <a:pathLst>
              <a:path extrusionOk="0" h="43" w="19">
                <a:moveTo>
                  <a:pt x="6" y="0"/>
                </a:moveTo>
                <a:lnTo>
                  <a:pt x="0" y="43"/>
                </a:lnTo>
                <a:lnTo>
                  <a:pt x="19" y="3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11"/>
          <p:cNvSpPr/>
          <p:nvPr/>
        </p:nvSpPr>
        <p:spPr>
          <a:xfrm>
            <a:off x="1498600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  <a:close/>
              </a:path>
            </a:pathLst>
          </a:custGeom>
          <a:solidFill>
            <a:srgbClr val="42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11"/>
          <p:cNvSpPr/>
          <p:nvPr/>
        </p:nvSpPr>
        <p:spPr>
          <a:xfrm>
            <a:off x="1498600" y="6371999"/>
            <a:ext cx="401638" cy="495300"/>
          </a:xfrm>
          <a:custGeom>
            <a:rect b="b" l="l" r="r" t="t"/>
            <a:pathLst>
              <a:path extrusionOk="0" h="312" w="253">
                <a:moveTo>
                  <a:pt x="109" y="0"/>
                </a:moveTo>
                <a:lnTo>
                  <a:pt x="0" y="91"/>
                </a:lnTo>
                <a:lnTo>
                  <a:pt x="190" y="312"/>
                </a:lnTo>
                <a:lnTo>
                  <a:pt x="221" y="312"/>
                </a:lnTo>
                <a:lnTo>
                  <a:pt x="247" y="306"/>
                </a:lnTo>
                <a:lnTo>
                  <a:pt x="253" y="263"/>
                </a:lnTo>
                <a:lnTo>
                  <a:pt x="177" y="45"/>
                </a:lnTo>
                <a:lnTo>
                  <a:pt x="1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11"/>
          <p:cNvSpPr/>
          <p:nvPr/>
        </p:nvSpPr>
        <p:spPr>
          <a:xfrm>
            <a:off x="10302875" y="4492399"/>
            <a:ext cx="1189711" cy="2388280"/>
          </a:xfrm>
          <a:custGeom>
            <a:rect b="b" l="l" r="r" t="t"/>
            <a:pathLst>
              <a:path extrusionOk="0" h="2388280" w="1189711">
                <a:moveTo>
                  <a:pt x="1022350" y="0"/>
                </a:moveTo>
                <a:lnTo>
                  <a:pt x="1189711" y="2388280"/>
                </a:lnTo>
                <a:lnTo>
                  <a:pt x="820104" y="2388280"/>
                </a:lnTo>
                <a:lnTo>
                  <a:pt x="0" y="2114550"/>
                </a:lnTo>
                <a:close/>
              </a:path>
            </a:pathLst>
          </a:custGeom>
          <a:solidFill>
            <a:srgbClr val="95DF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11"/>
          <p:cNvSpPr/>
          <p:nvPr/>
        </p:nvSpPr>
        <p:spPr>
          <a:xfrm>
            <a:off x="10302875" y="4492399"/>
            <a:ext cx="1198563" cy="2514600"/>
          </a:xfrm>
          <a:custGeom>
            <a:rect b="b" l="l" r="r" t="t"/>
            <a:pathLst>
              <a:path extrusionOk="0" h="1584" w="755">
                <a:moveTo>
                  <a:pt x="0" y="1332"/>
                </a:moveTo>
                <a:lnTo>
                  <a:pt x="644" y="0"/>
                </a:lnTo>
                <a:lnTo>
                  <a:pt x="755" y="1584"/>
                </a:lnTo>
                <a:lnTo>
                  <a:pt x="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11"/>
          <p:cNvSpPr/>
          <p:nvPr/>
        </p:nvSpPr>
        <p:spPr>
          <a:xfrm>
            <a:off x="11325225" y="4492400"/>
            <a:ext cx="822325" cy="2370137"/>
          </a:xfrm>
          <a:custGeom>
            <a:rect b="b" l="l" r="r" t="t"/>
            <a:pathLst>
              <a:path extrusionOk="0" h="2370137" w="822325">
                <a:moveTo>
                  <a:pt x="0" y="0"/>
                </a:moveTo>
                <a:lnTo>
                  <a:pt x="822325" y="1871663"/>
                </a:lnTo>
                <a:lnTo>
                  <a:pt x="321389" y="2370137"/>
                </a:lnTo>
                <a:lnTo>
                  <a:pt x="166090" y="2370137"/>
                </a:lnTo>
                <a:close/>
              </a:path>
            </a:pathLst>
          </a:custGeom>
          <a:solidFill>
            <a:srgbClr val="8ADC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11"/>
          <p:cNvSpPr/>
          <p:nvPr/>
        </p:nvSpPr>
        <p:spPr>
          <a:xfrm>
            <a:off x="11325225" y="4492399"/>
            <a:ext cx="822325" cy="2514600"/>
          </a:xfrm>
          <a:custGeom>
            <a:rect b="b" l="l" r="r" t="t"/>
            <a:pathLst>
              <a:path extrusionOk="0" h="1584" w="518">
                <a:moveTo>
                  <a:pt x="111" y="1584"/>
                </a:moveTo>
                <a:lnTo>
                  <a:pt x="518" y="1179"/>
                </a:lnTo>
                <a:lnTo>
                  <a:pt x="0" y="0"/>
                </a:lnTo>
                <a:lnTo>
                  <a:pt x="111" y="158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11"/>
          <p:cNvSpPr/>
          <p:nvPr/>
        </p:nvSpPr>
        <p:spPr>
          <a:xfrm>
            <a:off x="9128125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  <a:close/>
              </a:path>
            </a:pathLst>
          </a:custGeom>
          <a:solidFill>
            <a:srgbClr val="68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11"/>
          <p:cNvSpPr/>
          <p:nvPr/>
        </p:nvSpPr>
        <p:spPr>
          <a:xfrm>
            <a:off x="9128125" y="4492399"/>
            <a:ext cx="2197100" cy="2389188"/>
          </a:xfrm>
          <a:custGeom>
            <a:rect b="b" l="l" r="r" t="t"/>
            <a:pathLst>
              <a:path extrusionOk="0" h="1505" w="1384">
                <a:moveTo>
                  <a:pt x="740" y="1332"/>
                </a:moveTo>
                <a:lnTo>
                  <a:pt x="1384" y="0"/>
                </a:lnTo>
                <a:lnTo>
                  <a:pt x="0" y="1505"/>
                </a:lnTo>
                <a:lnTo>
                  <a:pt x="740" y="1332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11"/>
          <p:cNvSpPr/>
          <p:nvPr/>
        </p:nvSpPr>
        <p:spPr>
          <a:xfrm>
            <a:off x="7950200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  <a:close/>
              </a:path>
            </a:pathLst>
          </a:custGeom>
          <a:solidFill>
            <a:srgbClr val="95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11"/>
          <p:cNvSpPr/>
          <p:nvPr/>
        </p:nvSpPr>
        <p:spPr>
          <a:xfrm>
            <a:off x="7950200" y="6857774"/>
            <a:ext cx="14288" cy="9525"/>
          </a:xfrm>
          <a:custGeom>
            <a:rect b="b" l="l" r="r" t="t"/>
            <a:pathLst>
              <a:path extrusionOk="0" h="6" w="9">
                <a:moveTo>
                  <a:pt x="0" y="0"/>
                </a:moveTo>
                <a:lnTo>
                  <a:pt x="0" y="6"/>
                </a:lnTo>
                <a:lnTo>
                  <a:pt x="9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11"/>
          <p:cNvSpPr/>
          <p:nvPr/>
        </p:nvSpPr>
        <p:spPr>
          <a:xfrm>
            <a:off x="8255000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  <a:close/>
              </a:path>
            </a:pathLst>
          </a:custGeom>
          <a:solidFill>
            <a:srgbClr val="A3E1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11"/>
          <p:cNvSpPr/>
          <p:nvPr/>
        </p:nvSpPr>
        <p:spPr>
          <a:xfrm>
            <a:off x="8255000" y="6864124"/>
            <a:ext cx="211138" cy="3175"/>
          </a:xfrm>
          <a:custGeom>
            <a:rect b="b" l="l" r="r" t="t"/>
            <a:pathLst>
              <a:path extrusionOk="0" h="2" w="133">
                <a:moveTo>
                  <a:pt x="3" y="0"/>
                </a:moveTo>
                <a:lnTo>
                  <a:pt x="0" y="2"/>
                </a:lnTo>
                <a:lnTo>
                  <a:pt x="133" y="2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11"/>
          <p:cNvSpPr/>
          <p:nvPr/>
        </p:nvSpPr>
        <p:spPr>
          <a:xfrm>
            <a:off x="7950200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  <a:close/>
              </a:path>
            </a:pathLst>
          </a:custGeom>
          <a:solidFill>
            <a:srgbClr val="91DBE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11"/>
          <p:cNvSpPr/>
          <p:nvPr/>
        </p:nvSpPr>
        <p:spPr>
          <a:xfrm>
            <a:off x="7950200" y="6857774"/>
            <a:ext cx="309563" cy="9525"/>
          </a:xfrm>
          <a:custGeom>
            <a:rect b="b" l="l" r="r" t="t"/>
            <a:pathLst>
              <a:path extrusionOk="0" h="6" w="195">
                <a:moveTo>
                  <a:pt x="0" y="0"/>
                </a:moveTo>
                <a:lnTo>
                  <a:pt x="0" y="0"/>
                </a:lnTo>
                <a:lnTo>
                  <a:pt x="9" y="6"/>
                </a:lnTo>
                <a:lnTo>
                  <a:pt x="192" y="6"/>
                </a:lnTo>
                <a:lnTo>
                  <a:pt x="195" y="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11"/>
          <p:cNvSpPr/>
          <p:nvPr/>
        </p:nvSpPr>
        <p:spPr>
          <a:xfrm>
            <a:off x="10621962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  <a:close/>
              </a:path>
            </a:pathLst>
          </a:custGeom>
          <a:solidFill>
            <a:srgbClr val="73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11"/>
          <p:cNvSpPr/>
          <p:nvPr/>
        </p:nvSpPr>
        <p:spPr>
          <a:xfrm>
            <a:off x="10621962" y="6449787"/>
            <a:ext cx="868363" cy="417513"/>
          </a:xfrm>
          <a:custGeom>
            <a:rect b="b" l="l" r="r" t="t"/>
            <a:pathLst>
              <a:path extrusionOk="0" h="263" w="547">
                <a:moveTo>
                  <a:pt x="529" y="0"/>
                </a:moveTo>
                <a:lnTo>
                  <a:pt x="0" y="166"/>
                </a:lnTo>
                <a:lnTo>
                  <a:pt x="291" y="263"/>
                </a:lnTo>
                <a:lnTo>
                  <a:pt x="547" y="263"/>
                </a:lnTo>
                <a:lnTo>
                  <a:pt x="52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11"/>
          <p:cNvSpPr/>
          <p:nvPr/>
        </p:nvSpPr>
        <p:spPr>
          <a:xfrm>
            <a:off x="11461750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  <a:close/>
              </a:path>
            </a:pathLst>
          </a:custGeom>
          <a:solidFill>
            <a:srgbClr val="6B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11"/>
          <p:cNvSpPr/>
          <p:nvPr/>
        </p:nvSpPr>
        <p:spPr>
          <a:xfrm>
            <a:off x="11461750" y="6345012"/>
            <a:ext cx="331788" cy="522288"/>
          </a:xfrm>
          <a:custGeom>
            <a:rect b="b" l="l" r="r" t="t"/>
            <a:pathLst>
              <a:path extrusionOk="0" h="329" w="209">
                <a:moveTo>
                  <a:pt x="209" y="0"/>
                </a:moveTo>
                <a:lnTo>
                  <a:pt x="0" y="66"/>
                </a:lnTo>
                <a:lnTo>
                  <a:pt x="18" y="329"/>
                </a:lnTo>
                <a:lnTo>
                  <a:pt x="112" y="329"/>
                </a:lnTo>
                <a:lnTo>
                  <a:pt x="142" y="300"/>
                </a:lnTo>
                <a:lnTo>
                  <a:pt x="20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11"/>
          <p:cNvSpPr/>
          <p:nvPr/>
        </p:nvSpPr>
        <p:spPr>
          <a:xfrm>
            <a:off x="11687175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  <a:close/>
              </a:path>
            </a:pathLst>
          </a:custGeom>
          <a:solidFill>
            <a:srgbClr val="73D1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11"/>
          <p:cNvSpPr/>
          <p:nvPr/>
        </p:nvSpPr>
        <p:spPr>
          <a:xfrm>
            <a:off x="11687175" y="6345012"/>
            <a:ext cx="214313" cy="476250"/>
          </a:xfrm>
          <a:custGeom>
            <a:rect b="b" l="l" r="r" t="t"/>
            <a:pathLst>
              <a:path extrusionOk="0" h="300" w="135">
                <a:moveTo>
                  <a:pt x="67" y="0"/>
                </a:moveTo>
                <a:lnTo>
                  <a:pt x="67" y="0"/>
                </a:lnTo>
                <a:lnTo>
                  <a:pt x="0" y="300"/>
                </a:lnTo>
                <a:lnTo>
                  <a:pt x="135" y="166"/>
                </a:lnTo>
                <a:lnTo>
                  <a:pt x="6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11"/>
          <p:cNvSpPr/>
          <p:nvPr/>
        </p:nvSpPr>
        <p:spPr>
          <a:xfrm>
            <a:off x="11793537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  <a:close/>
              </a:path>
            </a:pathLst>
          </a:custGeom>
          <a:solidFill>
            <a:srgbClr val="7AD4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11"/>
          <p:cNvSpPr/>
          <p:nvPr/>
        </p:nvSpPr>
        <p:spPr>
          <a:xfrm>
            <a:off x="11793537" y="6345012"/>
            <a:ext cx="331788" cy="263525"/>
          </a:xfrm>
          <a:custGeom>
            <a:rect b="b" l="l" r="r" t="t"/>
            <a:pathLst>
              <a:path extrusionOk="0" h="166" w="209">
                <a:moveTo>
                  <a:pt x="0" y="0"/>
                </a:moveTo>
                <a:lnTo>
                  <a:pt x="68" y="166"/>
                </a:lnTo>
                <a:lnTo>
                  <a:pt x="209" y="2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11"/>
          <p:cNvSpPr/>
          <p:nvPr/>
        </p:nvSpPr>
        <p:spPr>
          <a:xfrm>
            <a:off x="12176125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  <a:close/>
              </a:path>
            </a:pathLst>
          </a:custGeom>
          <a:solidFill>
            <a:srgbClr val="E2F6F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11"/>
          <p:cNvSpPr/>
          <p:nvPr/>
        </p:nvSpPr>
        <p:spPr>
          <a:xfrm>
            <a:off x="12176125" y="6391049"/>
            <a:ext cx="38100" cy="39688"/>
          </a:xfrm>
          <a:custGeom>
            <a:rect b="b" l="l" r="r" t="t"/>
            <a:pathLst>
              <a:path extrusionOk="0" h="25" w="24">
                <a:moveTo>
                  <a:pt x="0" y="0"/>
                </a:moveTo>
                <a:lnTo>
                  <a:pt x="24" y="25"/>
                </a:lnTo>
                <a:lnTo>
                  <a:pt x="2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11"/>
          <p:cNvSpPr/>
          <p:nvPr/>
        </p:nvSpPr>
        <p:spPr>
          <a:xfrm>
            <a:off x="10229850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11"/>
          <p:cNvSpPr/>
          <p:nvPr/>
        </p:nvSpPr>
        <p:spPr>
          <a:xfrm>
            <a:off x="10229850" y="6606949"/>
            <a:ext cx="173038" cy="260350"/>
          </a:xfrm>
          <a:custGeom>
            <a:rect b="b" l="l" r="r" t="t"/>
            <a:pathLst>
              <a:path extrusionOk="0" h="164" w="109">
                <a:moveTo>
                  <a:pt x="46" y="0"/>
                </a:moveTo>
                <a:lnTo>
                  <a:pt x="46" y="0"/>
                </a:lnTo>
                <a:lnTo>
                  <a:pt x="0" y="164"/>
                </a:lnTo>
                <a:lnTo>
                  <a:pt x="109" y="164"/>
                </a:lnTo>
                <a:lnTo>
                  <a:pt x="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11"/>
          <p:cNvSpPr/>
          <p:nvPr/>
        </p:nvSpPr>
        <p:spPr>
          <a:xfrm>
            <a:off x="9999662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  <a:close/>
              </a:path>
            </a:pathLst>
          </a:custGeom>
          <a:solidFill>
            <a:srgbClr val="D9F4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11"/>
          <p:cNvSpPr/>
          <p:nvPr/>
        </p:nvSpPr>
        <p:spPr>
          <a:xfrm>
            <a:off x="9999662" y="6606949"/>
            <a:ext cx="303213" cy="260350"/>
          </a:xfrm>
          <a:custGeom>
            <a:rect b="b" l="l" r="r" t="t"/>
            <a:pathLst>
              <a:path extrusionOk="0" h="164" w="191">
                <a:moveTo>
                  <a:pt x="191" y="0"/>
                </a:moveTo>
                <a:lnTo>
                  <a:pt x="191" y="0"/>
                </a:lnTo>
                <a:lnTo>
                  <a:pt x="0" y="164"/>
                </a:lnTo>
                <a:lnTo>
                  <a:pt x="145" y="164"/>
                </a:lnTo>
                <a:lnTo>
                  <a:pt x="19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11"/>
          <p:cNvSpPr/>
          <p:nvPr/>
        </p:nvSpPr>
        <p:spPr>
          <a:xfrm>
            <a:off x="7942262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11"/>
          <p:cNvSpPr/>
          <p:nvPr/>
        </p:nvSpPr>
        <p:spPr>
          <a:xfrm>
            <a:off x="7942262" y="6857774"/>
            <a:ext cx="7938" cy="9525"/>
          </a:xfrm>
          <a:custGeom>
            <a:rect b="b" l="l" r="r" t="t"/>
            <a:pathLst>
              <a:path extrusionOk="0" h="6" w="5">
                <a:moveTo>
                  <a:pt x="5" y="0"/>
                </a:moveTo>
                <a:lnTo>
                  <a:pt x="0" y="6"/>
                </a:lnTo>
                <a:lnTo>
                  <a:pt x="5" y="6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11"/>
          <p:cNvSpPr/>
          <p:nvPr/>
        </p:nvSpPr>
        <p:spPr>
          <a:xfrm>
            <a:off x="9188450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  <a:close/>
              </a:path>
            </a:pathLst>
          </a:custGeom>
          <a:solidFill>
            <a:srgbClr val="CAF0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11"/>
          <p:cNvSpPr/>
          <p:nvPr/>
        </p:nvSpPr>
        <p:spPr>
          <a:xfrm>
            <a:off x="9188450" y="6606949"/>
            <a:ext cx="1114425" cy="260350"/>
          </a:xfrm>
          <a:custGeom>
            <a:rect b="b" l="l" r="r" t="t"/>
            <a:pathLst>
              <a:path extrusionOk="0" h="164" w="702">
                <a:moveTo>
                  <a:pt x="702" y="0"/>
                </a:moveTo>
                <a:lnTo>
                  <a:pt x="0" y="164"/>
                </a:lnTo>
                <a:lnTo>
                  <a:pt x="511" y="164"/>
                </a:lnTo>
                <a:lnTo>
                  <a:pt x="7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p11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  <a:close/>
              </a:path>
            </a:pathLst>
          </a:custGeom>
          <a:solidFill>
            <a:srgbClr val="DFF6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11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63" y="164"/>
                </a:lnTo>
                <a:lnTo>
                  <a:pt x="492" y="1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11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  <a:close/>
              </a:path>
            </a:pathLst>
          </a:custGeom>
          <a:solidFill>
            <a:srgbClr val="83D7D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11"/>
          <p:cNvSpPr/>
          <p:nvPr/>
        </p:nvSpPr>
        <p:spPr>
          <a:xfrm>
            <a:off x="10302875" y="6606949"/>
            <a:ext cx="781050" cy="260350"/>
          </a:xfrm>
          <a:custGeom>
            <a:rect b="b" l="l" r="r" t="t"/>
            <a:pathLst>
              <a:path extrusionOk="0" h="164" w="492">
                <a:moveTo>
                  <a:pt x="0" y="0"/>
                </a:moveTo>
                <a:lnTo>
                  <a:pt x="0" y="0"/>
                </a:lnTo>
                <a:lnTo>
                  <a:pt x="492" y="164"/>
                </a:lnTo>
                <a:lnTo>
                  <a:pt x="201" y="6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11"/>
          <p:cNvSpPr/>
          <p:nvPr/>
        </p:nvSpPr>
        <p:spPr>
          <a:xfrm>
            <a:off x="11710987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11"/>
          <p:cNvSpPr/>
          <p:nvPr/>
        </p:nvSpPr>
        <p:spPr>
          <a:xfrm>
            <a:off x="11710987" y="6364062"/>
            <a:ext cx="503238" cy="503238"/>
          </a:xfrm>
          <a:custGeom>
            <a:rect b="b" l="l" r="r" t="t"/>
            <a:pathLst>
              <a:path extrusionOk="0" h="317" w="317">
                <a:moveTo>
                  <a:pt x="275" y="0"/>
                </a:moveTo>
                <a:lnTo>
                  <a:pt x="275" y="0"/>
                </a:lnTo>
                <a:lnTo>
                  <a:pt x="0" y="273"/>
                </a:lnTo>
                <a:lnTo>
                  <a:pt x="71" y="317"/>
                </a:lnTo>
                <a:lnTo>
                  <a:pt x="317" y="317"/>
                </a:lnTo>
                <a:lnTo>
                  <a:pt x="317" y="42"/>
                </a:lnTo>
                <a:lnTo>
                  <a:pt x="293" y="17"/>
                </a:lnTo>
                <a:lnTo>
                  <a:pt x="2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11"/>
          <p:cNvSpPr/>
          <p:nvPr/>
        </p:nvSpPr>
        <p:spPr>
          <a:xfrm>
            <a:off x="11639550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  <a:close/>
              </a:path>
            </a:pathLst>
          </a:custGeom>
          <a:solidFill>
            <a:srgbClr val="8AD8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11"/>
          <p:cNvSpPr/>
          <p:nvPr/>
        </p:nvSpPr>
        <p:spPr>
          <a:xfrm>
            <a:off x="11639550" y="6797449"/>
            <a:ext cx="184150" cy="69850"/>
          </a:xfrm>
          <a:custGeom>
            <a:rect b="b" l="l" r="r" t="t"/>
            <a:pathLst>
              <a:path extrusionOk="0" h="44" w="116">
                <a:moveTo>
                  <a:pt x="45" y="0"/>
                </a:moveTo>
                <a:lnTo>
                  <a:pt x="0" y="44"/>
                </a:lnTo>
                <a:lnTo>
                  <a:pt x="116" y="44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11"/>
          <p:cNvSpPr/>
          <p:nvPr/>
        </p:nvSpPr>
        <p:spPr>
          <a:xfrm>
            <a:off x="11639550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  <a:close/>
              </a:path>
            </a:pathLst>
          </a:custGeom>
          <a:solidFill>
            <a:srgbClr val="63C9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p11"/>
          <p:cNvSpPr/>
          <p:nvPr/>
        </p:nvSpPr>
        <p:spPr>
          <a:xfrm>
            <a:off x="11639550" y="6364062"/>
            <a:ext cx="508000" cy="503238"/>
          </a:xfrm>
          <a:custGeom>
            <a:rect b="b" l="l" r="r" t="t"/>
            <a:pathLst>
              <a:path extrusionOk="0" h="317" w="320">
                <a:moveTo>
                  <a:pt x="320" y="0"/>
                </a:moveTo>
                <a:lnTo>
                  <a:pt x="306" y="13"/>
                </a:lnTo>
                <a:lnTo>
                  <a:pt x="165" y="154"/>
                </a:lnTo>
                <a:lnTo>
                  <a:pt x="30" y="288"/>
                </a:lnTo>
                <a:lnTo>
                  <a:pt x="0" y="317"/>
                </a:lnTo>
                <a:lnTo>
                  <a:pt x="45" y="273"/>
                </a:lnTo>
                <a:lnTo>
                  <a:pt x="3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11"/>
          <p:cNvSpPr/>
          <p:nvPr/>
        </p:nvSpPr>
        <p:spPr>
          <a:xfrm>
            <a:off x="3192462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11"/>
          <p:cNvSpPr/>
          <p:nvPr/>
        </p:nvSpPr>
        <p:spPr>
          <a:xfrm>
            <a:off x="3192462" y="5927499"/>
            <a:ext cx="217488" cy="442913"/>
          </a:xfrm>
          <a:custGeom>
            <a:rect b="b" l="l" r="r" t="t"/>
            <a:pathLst>
              <a:path extrusionOk="0" h="279" w="137">
                <a:moveTo>
                  <a:pt x="0" y="0"/>
                </a:moveTo>
                <a:lnTo>
                  <a:pt x="0" y="1"/>
                </a:lnTo>
                <a:lnTo>
                  <a:pt x="87" y="279"/>
                </a:lnTo>
                <a:lnTo>
                  <a:pt x="137" y="26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Google Shape;1996;p11"/>
          <p:cNvSpPr/>
          <p:nvPr/>
        </p:nvSpPr>
        <p:spPr>
          <a:xfrm>
            <a:off x="3192462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p11"/>
          <p:cNvSpPr/>
          <p:nvPr/>
        </p:nvSpPr>
        <p:spPr>
          <a:xfrm>
            <a:off x="3192462" y="5929087"/>
            <a:ext cx="138113" cy="466725"/>
          </a:xfrm>
          <a:custGeom>
            <a:rect b="b" l="l" r="r" t="t"/>
            <a:pathLst>
              <a:path extrusionOk="0" h="294" w="87">
                <a:moveTo>
                  <a:pt x="0" y="0"/>
                </a:moveTo>
                <a:lnTo>
                  <a:pt x="36" y="294"/>
                </a:lnTo>
                <a:lnTo>
                  <a:pt x="87" y="2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11"/>
          <p:cNvSpPr/>
          <p:nvPr/>
        </p:nvSpPr>
        <p:spPr>
          <a:xfrm>
            <a:off x="3330575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  <a:close/>
              </a:path>
            </a:pathLst>
          </a:custGeom>
          <a:solidFill>
            <a:srgbClr val="66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11"/>
          <p:cNvSpPr/>
          <p:nvPr/>
        </p:nvSpPr>
        <p:spPr>
          <a:xfrm>
            <a:off x="3330575" y="6345012"/>
            <a:ext cx="149225" cy="268288"/>
          </a:xfrm>
          <a:custGeom>
            <a:rect b="b" l="l" r="r" t="t"/>
            <a:pathLst>
              <a:path extrusionOk="0" h="169" w="94">
                <a:moveTo>
                  <a:pt x="50" y="0"/>
                </a:moveTo>
                <a:lnTo>
                  <a:pt x="0" y="16"/>
                </a:lnTo>
                <a:lnTo>
                  <a:pt x="35" y="127"/>
                </a:lnTo>
                <a:lnTo>
                  <a:pt x="42" y="169"/>
                </a:lnTo>
                <a:lnTo>
                  <a:pt x="35" y="127"/>
                </a:lnTo>
                <a:lnTo>
                  <a:pt x="90" y="91"/>
                </a:lnTo>
                <a:lnTo>
                  <a:pt x="94" y="85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11"/>
          <p:cNvSpPr/>
          <p:nvPr/>
        </p:nvSpPr>
        <p:spPr>
          <a:xfrm>
            <a:off x="3249612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11"/>
          <p:cNvSpPr/>
          <p:nvPr/>
        </p:nvSpPr>
        <p:spPr>
          <a:xfrm>
            <a:off x="3249612" y="6370412"/>
            <a:ext cx="136525" cy="203200"/>
          </a:xfrm>
          <a:custGeom>
            <a:rect b="b" l="l" r="r" t="t"/>
            <a:pathLst>
              <a:path extrusionOk="0" h="128" w="86">
                <a:moveTo>
                  <a:pt x="51" y="0"/>
                </a:moveTo>
                <a:lnTo>
                  <a:pt x="0" y="16"/>
                </a:lnTo>
                <a:lnTo>
                  <a:pt x="13" y="128"/>
                </a:lnTo>
                <a:lnTo>
                  <a:pt x="86" y="111"/>
                </a:lnTo>
                <a:lnTo>
                  <a:pt x="5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Google Shape;2002;p11"/>
          <p:cNvSpPr/>
          <p:nvPr/>
        </p:nvSpPr>
        <p:spPr>
          <a:xfrm>
            <a:off x="3270250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11"/>
          <p:cNvSpPr/>
          <p:nvPr/>
        </p:nvSpPr>
        <p:spPr>
          <a:xfrm>
            <a:off x="3270250" y="6546624"/>
            <a:ext cx="127000" cy="230188"/>
          </a:xfrm>
          <a:custGeom>
            <a:rect b="b" l="l" r="r" t="t"/>
            <a:pathLst>
              <a:path extrusionOk="0" h="145" w="80">
                <a:moveTo>
                  <a:pt x="73" y="0"/>
                </a:moveTo>
                <a:lnTo>
                  <a:pt x="73" y="0"/>
                </a:lnTo>
                <a:lnTo>
                  <a:pt x="0" y="17"/>
                </a:lnTo>
                <a:lnTo>
                  <a:pt x="16" y="145"/>
                </a:lnTo>
                <a:lnTo>
                  <a:pt x="80" y="4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11"/>
          <p:cNvSpPr/>
          <p:nvPr/>
        </p:nvSpPr>
        <p:spPr>
          <a:xfrm>
            <a:off x="3386137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  <a:close/>
              </a:path>
            </a:pathLst>
          </a:custGeom>
          <a:solidFill>
            <a:srgbClr val="33AC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11"/>
          <p:cNvSpPr/>
          <p:nvPr/>
        </p:nvSpPr>
        <p:spPr>
          <a:xfrm>
            <a:off x="3386137" y="6489474"/>
            <a:ext cx="87313" cy="123825"/>
          </a:xfrm>
          <a:custGeom>
            <a:rect b="b" l="l" r="r" t="t"/>
            <a:pathLst>
              <a:path extrusionOk="0" h="78" w="55">
                <a:moveTo>
                  <a:pt x="55" y="0"/>
                </a:moveTo>
                <a:lnTo>
                  <a:pt x="0" y="36"/>
                </a:lnTo>
                <a:lnTo>
                  <a:pt x="7" y="78"/>
                </a:lnTo>
                <a:lnTo>
                  <a:pt x="5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11"/>
          <p:cNvSpPr/>
          <p:nvPr/>
        </p:nvSpPr>
        <p:spPr>
          <a:xfrm>
            <a:off x="3473450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  <a:close/>
              </a:path>
            </a:pathLst>
          </a:custGeom>
          <a:solidFill>
            <a:srgbClr val="77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11"/>
          <p:cNvSpPr/>
          <p:nvPr/>
        </p:nvSpPr>
        <p:spPr>
          <a:xfrm>
            <a:off x="3473450" y="6479949"/>
            <a:ext cx="7938" cy="9525"/>
          </a:xfrm>
          <a:custGeom>
            <a:rect b="b" l="l" r="r" t="t"/>
            <a:pathLst>
              <a:path extrusionOk="0" h="6" w="5">
                <a:moveTo>
                  <a:pt x="4" y="0"/>
                </a:moveTo>
                <a:lnTo>
                  <a:pt x="0" y="6"/>
                </a:lnTo>
                <a:lnTo>
                  <a:pt x="5" y="3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11"/>
          <p:cNvSpPr/>
          <p:nvPr/>
        </p:nvSpPr>
        <p:spPr>
          <a:xfrm>
            <a:off x="3295650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  <a:close/>
              </a:path>
            </a:pathLst>
          </a:custGeom>
          <a:solidFill>
            <a:srgbClr val="37AFB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11"/>
          <p:cNvSpPr/>
          <p:nvPr/>
        </p:nvSpPr>
        <p:spPr>
          <a:xfrm>
            <a:off x="3295650" y="6613299"/>
            <a:ext cx="141288" cy="254000"/>
          </a:xfrm>
          <a:custGeom>
            <a:rect b="b" l="l" r="r" t="t"/>
            <a:pathLst>
              <a:path extrusionOk="0" h="160" w="89">
                <a:moveTo>
                  <a:pt x="64" y="0"/>
                </a:moveTo>
                <a:lnTo>
                  <a:pt x="0" y="103"/>
                </a:lnTo>
                <a:lnTo>
                  <a:pt x="7" y="160"/>
                </a:lnTo>
                <a:lnTo>
                  <a:pt x="89" y="160"/>
                </a:lnTo>
                <a:lnTo>
                  <a:pt x="6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11"/>
          <p:cNvSpPr/>
          <p:nvPr/>
        </p:nvSpPr>
        <p:spPr>
          <a:xfrm>
            <a:off x="3397250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11"/>
          <p:cNvSpPr/>
          <p:nvPr/>
        </p:nvSpPr>
        <p:spPr>
          <a:xfrm>
            <a:off x="3397250" y="6484712"/>
            <a:ext cx="236538" cy="382588"/>
          </a:xfrm>
          <a:custGeom>
            <a:rect b="b" l="l" r="r" t="t"/>
            <a:pathLst>
              <a:path extrusionOk="0" h="241" w="149">
                <a:moveTo>
                  <a:pt x="53" y="0"/>
                </a:moveTo>
                <a:lnTo>
                  <a:pt x="48" y="3"/>
                </a:lnTo>
                <a:lnTo>
                  <a:pt x="0" y="81"/>
                </a:lnTo>
                <a:lnTo>
                  <a:pt x="25" y="241"/>
                </a:lnTo>
                <a:lnTo>
                  <a:pt x="79" y="241"/>
                </a:lnTo>
                <a:lnTo>
                  <a:pt x="149" y="183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11"/>
          <p:cNvSpPr/>
          <p:nvPr/>
        </p:nvSpPr>
        <p:spPr>
          <a:xfrm>
            <a:off x="3192462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B7E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11"/>
          <p:cNvSpPr/>
          <p:nvPr/>
        </p:nvSpPr>
        <p:spPr>
          <a:xfrm>
            <a:off x="3192462" y="5927499"/>
            <a:ext cx="0" cy="1588"/>
          </a:xfrm>
          <a:custGeom>
            <a:rect b="b" l="l" r="r" t="t"/>
            <a:pathLst>
              <a:path extrusionOk="0" h="1" w="120000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11"/>
          <p:cNvSpPr/>
          <p:nvPr/>
        </p:nvSpPr>
        <p:spPr>
          <a:xfrm>
            <a:off x="3149600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  <a:close/>
              </a:path>
            </a:pathLst>
          </a:custGeom>
          <a:solidFill>
            <a:srgbClr val="66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11"/>
          <p:cNvSpPr/>
          <p:nvPr/>
        </p:nvSpPr>
        <p:spPr>
          <a:xfrm>
            <a:off x="3149600" y="5927499"/>
            <a:ext cx="100013" cy="498475"/>
          </a:xfrm>
          <a:custGeom>
            <a:rect b="b" l="l" r="r" t="t"/>
            <a:pathLst>
              <a:path extrusionOk="0" h="314" w="63">
                <a:moveTo>
                  <a:pt x="27" y="0"/>
                </a:moveTo>
                <a:lnTo>
                  <a:pt x="0" y="314"/>
                </a:lnTo>
                <a:lnTo>
                  <a:pt x="63" y="295"/>
                </a:lnTo>
                <a:lnTo>
                  <a:pt x="27" y="1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11"/>
          <p:cNvSpPr/>
          <p:nvPr/>
        </p:nvSpPr>
        <p:spPr>
          <a:xfrm>
            <a:off x="3133725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  <a:close/>
              </a:path>
            </a:pathLst>
          </a:custGeom>
          <a:solidFill>
            <a:srgbClr val="3AB1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11"/>
          <p:cNvSpPr/>
          <p:nvPr/>
        </p:nvSpPr>
        <p:spPr>
          <a:xfrm>
            <a:off x="3133725" y="6395812"/>
            <a:ext cx="136525" cy="209550"/>
          </a:xfrm>
          <a:custGeom>
            <a:rect b="b" l="l" r="r" t="t"/>
            <a:pathLst>
              <a:path extrusionOk="0" h="132" w="86">
                <a:moveTo>
                  <a:pt x="73" y="0"/>
                </a:moveTo>
                <a:lnTo>
                  <a:pt x="10" y="19"/>
                </a:lnTo>
                <a:lnTo>
                  <a:pt x="0" y="132"/>
                </a:lnTo>
                <a:lnTo>
                  <a:pt x="86" y="112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11"/>
          <p:cNvSpPr/>
          <p:nvPr/>
        </p:nvSpPr>
        <p:spPr>
          <a:xfrm>
            <a:off x="3111500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11"/>
          <p:cNvSpPr/>
          <p:nvPr/>
        </p:nvSpPr>
        <p:spPr>
          <a:xfrm>
            <a:off x="3111500" y="6573612"/>
            <a:ext cx="184150" cy="293688"/>
          </a:xfrm>
          <a:custGeom>
            <a:rect b="b" l="l" r="r" t="t"/>
            <a:pathLst>
              <a:path extrusionOk="0" h="185" w="116">
                <a:moveTo>
                  <a:pt x="100" y="0"/>
                </a:moveTo>
                <a:lnTo>
                  <a:pt x="14" y="20"/>
                </a:lnTo>
                <a:lnTo>
                  <a:pt x="0" y="185"/>
                </a:lnTo>
                <a:lnTo>
                  <a:pt x="81" y="185"/>
                </a:lnTo>
                <a:lnTo>
                  <a:pt x="116" y="128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11"/>
          <p:cNvSpPr/>
          <p:nvPr/>
        </p:nvSpPr>
        <p:spPr>
          <a:xfrm>
            <a:off x="3240087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  <a:close/>
              </a:path>
            </a:pathLst>
          </a:custGeom>
          <a:solidFill>
            <a:srgbClr val="37B0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11"/>
          <p:cNvSpPr/>
          <p:nvPr/>
        </p:nvSpPr>
        <p:spPr>
          <a:xfrm>
            <a:off x="3240087" y="6776812"/>
            <a:ext cx="66675" cy="90488"/>
          </a:xfrm>
          <a:custGeom>
            <a:rect b="b" l="l" r="r" t="t"/>
            <a:pathLst>
              <a:path extrusionOk="0" h="57" w="42">
                <a:moveTo>
                  <a:pt x="35" y="0"/>
                </a:moveTo>
                <a:lnTo>
                  <a:pt x="0" y="57"/>
                </a:lnTo>
                <a:lnTo>
                  <a:pt x="42" y="57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11"/>
          <p:cNvSpPr/>
          <p:nvPr/>
        </p:nvSpPr>
        <p:spPr>
          <a:xfrm>
            <a:off x="3192462" y="5927499"/>
            <a:ext cx="1500" cy="1500"/>
          </a:xfrm>
          <a:prstGeom prst="rect">
            <a:avLst/>
          </a:pr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11"/>
          <p:cNvSpPr/>
          <p:nvPr/>
        </p:nvSpPr>
        <p:spPr>
          <a:xfrm>
            <a:off x="3192462" y="592749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11"/>
          <p:cNvSpPr/>
          <p:nvPr/>
        </p:nvSpPr>
        <p:spPr>
          <a:xfrm>
            <a:off x="3038475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  <a:close/>
              </a:path>
            </a:pathLst>
          </a:custGeom>
          <a:solidFill>
            <a:srgbClr val="65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11"/>
          <p:cNvSpPr/>
          <p:nvPr/>
        </p:nvSpPr>
        <p:spPr>
          <a:xfrm>
            <a:off x="3038475" y="5927499"/>
            <a:ext cx="153988" cy="688975"/>
          </a:xfrm>
          <a:custGeom>
            <a:rect b="b" l="l" r="r" t="t"/>
            <a:pathLst>
              <a:path extrusionOk="0" h="434" w="97">
                <a:moveTo>
                  <a:pt x="97" y="0"/>
                </a:moveTo>
                <a:lnTo>
                  <a:pt x="0" y="341"/>
                </a:lnTo>
                <a:lnTo>
                  <a:pt x="29" y="327"/>
                </a:lnTo>
                <a:lnTo>
                  <a:pt x="32" y="434"/>
                </a:lnTo>
                <a:lnTo>
                  <a:pt x="29" y="327"/>
                </a:lnTo>
                <a:lnTo>
                  <a:pt x="70" y="314"/>
                </a:lnTo>
                <a:lnTo>
                  <a:pt x="97" y="0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11"/>
          <p:cNvSpPr/>
          <p:nvPr/>
        </p:nvSpPr>
        <p:spPr>
          <a:xfrm>
            <a:off x="2989262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  <a:close/>
              </a:path>
            </a:pathLst>
          </a:custGeom>
          <a:solidFill>
            <a:srgbClr val="3CB2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11"/>
          <p:cNvSpPr/>
          <p:nvPr/>
        </p:nvSpPr>
        <p:spPr>
          <a:xfrm>
            <a:off x="2989262" y="6446612"/>
            <a:ext cx="100013" cy="192088"/>
          </a:xfrm>
          <a:custGeom>
            <a:rect b="b" l="l" r="r" t="t"/>
            <a:pathLst>
              <a:path extrusionOk="0" h="121" w="63">
                <a:moveTo>
                  <a:pt x="60" y="0"/>
                </a:moveTo>
                <a:lnTo>
                  <a:pt x="31" y="14"/>
                </a:lnTo>
                <a:lnTo>
                  <a:pt x="0" y="121"/>
                </a:lnTo>
                <a:lnTo>
                  <a:pt x="63" y="107"/>
                </a:lnTo>
                <a:lnTo>
                  <a:pt x="6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11"/>
          <p:cNvSpPr/>
          <p:nvPr/>
        </p:nvSpPr>
        <p:spPr>
          <a:xfrm>
            <a:off x="2946400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  <a:close/>
              </a:path>
            </a:pathLst>
          </a:custGeom>
          <a:solidFill>
            <a:srgbClr val="32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11"/>
          <p:cNvSpPr/>
          <p:nvPr/>
        </p:nvSpPr>
        <p:spPr>
          <a:xfrm>
            <a:off x="2946400" y="6616474"/>
            <a:ext cx="147638" cy="250825"/>
          </a:xfrm>
          <a:custGeom>
            <a:rect b="b" l="l" r="r" t="t"/>
            <a:pathLst>
              <a:path extrusionOk="0" h="158" w="93">
                <a:moveTo>
                  <a:pt x="90" y="0"/>
                </a:moveTo>
                <a:lnTo>
                  <a:pt x="27" y="14"/>
                </a:lnTo>
                <a:lnTo>
                  <a:pt x="0" y="108"/>
                </a:lnTo>
                <a:lnTo>
                  <a:pt x="51" y="158"/>
                </a:lnTo>
                <a:lnTo>
                  <a:pt x="93" y="158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11"/>
          <p:cNvSpPr/>
          <p:nvPr/>
        </p:nvSpPr>
        <p:spPr>
          <a:xfrm>
            <a:off x="3084512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  <a:close/>
              </a:path>
            </a:pathLst>
          </a:custGeom>
          <a:solidFill>
            <a:srgbClr val="39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11"/>
          <p:cNvSpPr/>
          <p:nvPr/>
        </p:nvSpPr>
        <p:spPr>
          <a:xfrm>
            <a:off x="3084512" y="6425974"/>
            <a:ext cx="65088" cy="190500"/>
          </a:xfrm>
          <a:custGeom>
            <a:rect b="b" l="l" r="r" t="t"/>
            <a:pathLst>
              <a:path extrusionOk="0" h="120" w="41">
                <a:moveTo>
                  <a:pt x="41" y="0"/>
                </a:moveTo>
                <a:lnTo>
                  <a:pt x="0" y="13"/>
                </a:lnTo>
                <a:lnTo>
                  <a:pt x="3" y="120"/>
                </a:lnTo>
                <a:lnTo>
                  <a:pt x="31" y="113"/>
                </a:lnTo>
                <a:lnTo>
                  <a:pt x="4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p11"/>
          <p:cNvSpPr/>
          <p:nvPr/>
        </p:nvSpPr>
        <p:spPr>
          <a:xfrm>
            <a:off x="3089275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  <a:close/>
              </a:path>
            </a:pathLst>
          </a:custGeom>
          <a:solidFill>
            <a:srgbClr val="2F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11"/>
          <p:cNvSpPr/>
          <p:nvPr/>
        </p:nvSpPr>
        <p:spPr>
          <a:xfrm>
            <a:off x="3089275" y="6605362"/>
            <a:ext cx="44450" cy="261938"/>
          </a:xfrm>
          <a:custGeom>
            <a:rect b="b" l="l" r="r" t="t"/>
            <a:pathLst>
              <a:path extrusionOk="0" h="165" w="28">
                <a:moveTo>
                  <a:pt x="28" y="0"/>
                </a:moveTo>
                <a:lnTo>
                  <a:pt x="0" y="7"/>
                </a:lnTo>
                <a:lnTo>
                  <a:pt x="3" y="165"/>
                </a:lnTo>
                <a:lnTo>
                  <a:pt x="14" y="165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11"/>
          <p:cNvSpPr/>
          <p:nvPr/>
        </p:nvSpPr>
        <p:spPr>
          <a:xfrm>
            <a:off x="806450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11"/>
          <p:cNvSpPr/>
          <p:nvPr/>
        </p:nvSpPr>
        <p:spPr>
          <a:xfrm>
            <a:off x="806450" y="5710012"/>
            <a:ext cx="188913" cy="219075"/>
          </a:xfrm>
          <a:custGeom>
            <a:rect b="b" l="l" r="r" t="t"/>
            <a:pathLst>
              <a:path extrusionOk="0" h="138" w="119">
                <a:moveTo>
                  <a:pt x="0" y="0"/>
                </a:moveTo>
                <a:lnTo>
                  <a:pt x="12" y="69"/>
                </a:lnTo>
                <a:lnTo>
                  <a:pt x="119" y="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11"/>
          <p:cNvSpPr/>
          <p:nvPr/>
        </p:nvSpPr>
        <p:spPr>
          <a:xfrm>
            <a:off x="825500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  <a:close/>
              </a:path>
            </a:pathLst>
          </a:custGeom>
          <a:solidFill>
            <a:srgbClr val="58C6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11"/>
          <p:cNvSpPr/>
          <p:nvPr/>
        </p:nvSpPr>
        <p:spPr>
          <a:xfrm>
            <a:off x="825500" y="5819549"/>
            <a:ext cx="673100" cy="803275"/>
          </a:xfrm>
          <a:custGeom>
            <a:rect b="b" l="l" r="r" t="t"/>
            <a:pathLst>
              <a:path extrusionOk="0" h="506" w="424">
                <a:moveTo>
                  <a:pt x="0" y="0"/>
                </a:moveTo>
                <a:lnTo>
                  <a:pt x="21" y="124"/>
                </a:lnTo>
                <a:lnTo>
                  <a:pt x="343" y="506"/>
                </a:lnTo>
                <a:lnTo>
                  <a:pt x="424" y="439"/>
                </a:lnTo>
                <a:lnTo>
                  <a:pt x="107" y="6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11"/>
          <p:cNvSpPr/>
          <p:nvPr/>
        </p:nvSpPr>
        <p:spPr>
          <a:xfrm>
            <a:off x="858837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11"/>
          <p:cNvSpPr/>
          <p:nvPr/>
        </p:nvSpPr>
        <p:spPr>
          <a:xfrm>
            <a:off x="858837" y="6016399"/>
            <a:ext cx="511175" cy="806450"/>
          </a:xfrm>
          <a:custGeom>
            <a:rect b="b" l="l" r="r" t="t"/>
            <a:pathLst>
              <a:path extrusionOk="0" h="508" w="322">
                <a:moveTo>
                  <a:pt x="0" y="0"/>
                </a:moveTo>
                <a:lnTo>
                  <a:pt x="82" y="478"/>
                </a:lnTo>
                <a:lnTo>
                  <a:pt x="172" y="508"/>
                </a:lnTo>
                <a:lnTo>
                  <a:pt x="322" y="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11"/>
          <p:cNvSpPr/>
          <p:nvPr/>
        </p:nvSpPr>
        <p:spPr>
          <a:xfrm>
            <a:off x="1370012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  <a:close/>
              </a:path>
            </a:pathLst>
          </a:custGeom>
          <a:solidFill>
            <a:srgbClr val="32AC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11"/>
          <p:cNvSpPr/>
          <p:nvPr/>
        </p:nvSpPr>
        <p:spPr>
          <a:xfrm>
            <a:off x="1370012" y="6516462"/>
            <a:ext cx="430213" cy="350838"/>
          </a:xfrm>
          <a:custGeom>
            <a:rect b="b" l="l" r="r" t="t"/>
            <a:pathLst>
              <a:path extrusionOk="0" h="221" w="271">
                <a:moveTo>
                  <a:pt x="81" y="0"/>
                </a:moveTo>
                <a:lnTo>
                  <a:pt x="0" y="67"/>
                </a:lnTo>
                <a:lnTo>
                  <a:pt x="132" y="221"/>
                </a:lnTo>
                <a:lnTo>
                  <a:pt x="271" y="221"/>
                </a:lnTo>
                <a:lnTo>
                  <a:pt x="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11"/>
          <p:cNvSpPr/>
          <p:nvPr/>
        </p:nvSpPr>
        <p:spPr>
          <a:xfrm>
            <a:off x="1131887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  <a:close/>
              </a:path>
            </a:pathLst>
          </a:custGeom>
          <a:solidFill>
            <a:srgbClr val="3AB2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11"/>
          <p:cNvSpPr/>
          <p:nvPr/>
        </p:nvSpPr>
        <p:spPr>
          <a:xfrm>
            <a:off x="1131887" y="6622824"/>
            <a:ext cx="447675" cy="244475"/>
          </a:xfrm>
          <a:custGeom>
            <a:rect b="b" l="l" r="r" t="t"/>
            <a:pathLst>
              <a:path extrusionOk="0" h="154" w="282">
                <a:moveTo>
                  <a:pt x="150" y="0"/>
                </a:moveTo>
                <a:lnTo>
                  <a:pt x="0" y="126"/>
                </a:lnTo>
                <a:lnTo>
                  <a:pt x="88" y="154"/>
                </a:lnTo>
                <a:lnTo>
                  <a:pt x="282" y="154"/>
                </a:lnTo>
                <a:lnTo>
                  <a:pt x="1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11"/>
          <p:cNvSpPr/>
          <p:nvPr/>
        </p:nvSpPr>
        <p:spPr>
          <a:xfrm>
            <a:off x="796925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  <a:close/>
              </a:path>
            </a:pathLst>
          </a:custGeom>
          <a:solidFill>
            <a:srgbClr val="C4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11"/>
          <p:cNvSpPr/>
          <p:nvPr/>
        </p:nvSpPr>
        <p:spPr>
          <a:xfrm>
            <a:off x="796925" y="5710012"/>
            <a:ext cx="28575" cy="109538"/>
          </a:xfrm>
          <a:custGeom>
            <a:rect b="b" l="l" r="r" t="t"/>
            <a:pathLst>
              <a:path extrusionOk="0" h="69" w="18">
                <a:moveTo>
                  <a:pt x="6" y="0"/>
                </a:moveTo>
                <a:lnTo>
                  <a:pt x="0" y="57"/>
                </a:lnTo>
                <a:lnTo>
                  <a:pt x="18" y="69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11"/>
          <p:cNvSpPr/>
          <p:nvPr/>
        </p:nvSpPr>
        <p:spPr>
          <a:xfrm>
            <a:off x="782637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  <a:close/>
              </a:path>
            </a:pathLst>
          </a:custGeom>
          <a:solidFill>
            <a:srgbClr val="5AC7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11"/>
          <p:cNvSpPr/>
          <p:nvPr/>
        </p:nvSpPr>
        <p:spPr>
          <a:xfrm>
            <a:off x="782637" y="5800499"/>
            <a:ext cx="76200" cy="215900"/>
          </a:xfrm>
          <a:custGeom>
            <a:rect b="b" l="l" r="r" t="t"/>
            <a:pathLst>
              <a:path extrusionOk="0" h="136" w="48">
                <a:moveTo>
                  <a:pt x="9" y="0"/>
                </a:moveTo>
                <a:lnTo>
                  <a:pt x="0" y="79"/>
                </a:lnTo>
                <a:lnTo>
                  <a:pt x="48" y="136"/>
                </a:lnTo>
                <a:lnTo>
                  <a:pt x="27" y="12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11"/>
          <p:cNvSpPr/>
          <p:nvPr/>
        </p:nvSpPr>
        <p:spPr>
          <a:xfrm>
            <a:off x="693737" y="5925911"/>
            <a:ext cx="295275" cy="849313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  <a:close/>
              </a:path>
            </a:pathLst>
          </a:custGeom>
          <a:solidFill>
            <a:srgbClr val="69CDD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11"/>
          <p:cNvSpPr/>
          <p:nvPr/>
        </p:nvSpPr>
        <p:spPr>
          <a:xfrm>
            <a:off x="693737" y="5925911"/>
            <a:ext cx="295275" cy="849313"/>
          </a:xfrm>
          <a:custGeom>
            <a:rect b="b" l="l" r="r" t="t"/>
            <a:pathLst>
              <a:path extrusionOk="0" h="535" w="186">
                <a:moveTo>
                  <a:pt x="56" y="0"/>
                </a:moveTo>
                <a:lnTo>
                  <a:pt x="6" y="469"/>
                </a:lnTo>
                <a:lnTo>
                  <a:pt x="63" y="494"/>
                </a:lnTo>
                <a:lnTo>
                  <a:pt x="0" y="524"/>
                </a:lnTo>
                <a:lnTo>
                  <a:pt x="63" y="494"/>
                </a:lnTo>
                <a:lnTo>
                  <a:pt x="186" y="535"/>
                </a:lnTo>
                <a:lnTo>
                  <a:pt x="104" y="5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11"/>
          <p:cNvSpPr/>
          <p:nvPr/>
        </p:nvSpPr>
        <p:spPr>
          <a:xfrm>
            <a:off x="366712" y="5710011"/>
            <a:ext cx="439738" cy="922338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close/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  <a:close/>
              </a:path>
            </a:pathLst>
          </a:custGeom>
          <a:solidFill>
            <a:srgbClr val="CFF1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11"/>
          <p:cNvSpPr/>
          <p:nvPr/>
        </p:nvSpPr>
        <p:spPr>
          <a:xfrm>
            <a:off x="366712" y="5710011"/>
            <a:ext cx="439738" cy="922338"/>
          </a:xfrm>
          <a:custGeom>
            <a:rect b="b" l="l" r="r" t="t"/>
            <a:pathLst>
              <a:path extrusionOk="0" h="581" w="277">
                <a:moveTo>
                  <a:pt x="129" y="284"/>
                </a:moveTo>
                <a:lnTo>
                  <a:pt x="7" y="519"/>
                </a:lnTo>
                <a:lnTo>
                  <a:pt x="50" y="532"/>
                </a:lnTo>
                <a:lnTo>
                  <a:pt x="0" y="581"/>
                </a:lnTo>
                <a:lnTo>
                  <a:pt x="50" y="532"/>
                </a:lnTo>
                <a:lnTo>
                  <a:pt x="155" y="579"/>
                </a:lnTo>
                <a:lnTo>
                  <a:pt x="129" y="284"/>
                </a:lnTo>
                <a:moveTo>
                  <a:pt x="277" y="0"/>
                </a:moveTo>
                <a:lnTo>
                  <a:pt x="254" y="45"/>
                </a:lnTo>
                <a:lnTo>
                  <a:pt x="271" y="57"/>
                </a:lnTo>
                <a:lnTo>
                  <a:pt x="27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11"/>
          <p:cNvSpPr/>
          <p:nvPr/>
        </p:nvSpPr>
        <p:spPr>
          <a:xfrm>
            <a:off x="727075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  <a:close/>
              </a:path>
            </a:pathLst>
          </a:custGeom>
          <a:solidFill>
            <a:srgbClr val="5FCA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11"/>
          <p:cNvSpPr/>
          <p:nvPr/>
        </p:nvSpPr>
        <p:spPr>
          <a:xfrm>
            <a:off x="727075" y="5781449"/>
            <a:ext cx="69850" cy="144462"/>
          </a:xfrm>
          <a:custGeom>
            <a:rect b="b" l="l" r="r" t="t"/>
            <a:pathLst>
              <a:path extrusionOk="0" h="91" w="44">
                <a:moveTo>
                  <a:pt x="27" y="0"/>
                </a:moveTo>
                <a:lnTo>
                  <a:pt x="0" y="50"/>
                </a:lnTo>
                <a:lnTo>
                  <a:pt x="35" y="91"/>
                </a:lnTo>
                <a:lnTo>
                  <a:pt x="44" y="12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11"/>
          <p:cNvSpPr/>
          <p:nvPr/>
        </p:nvSpPr>
        <p:spPr>
          <a:xfrm>
            <a:off x="571500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  <a:close/>
              </a:path>
            </a:pathLst>
          </a:custGeom>
          <a:solidFill>
            <a:srgbClr val="6F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11"/>
          <p:cNvSpPr/>
          <p:nvPr/>
        </p:nvSpPr>
        <p:spPr>
          <a:xfrm>
            <a:off x="571500" y="5860824"/>
            <a:ext cx="211138" cy="809625"/>
          </a:xfrm>
          <a:custGeom>
            <a:rect b="b" l="l" r="r" t="t"/>
            <a:pathLst>
              <a:path extrusionOk="0" h="510" w="133">
                <a:moveTo>
                  <a:pt x="98" y="0"/>
                </a:moveTo>
                <a:lnTo>
                  <a:pt x="0" y="189"/>
                </a:lnTo>
                <a:lnTo>
                  <a:pt x="26" y="484"/>
                </a:lnTo>
                <a:lnTo>
                  <a:pt x="83" y="510"/>
                </a:lnTo>
                <a:lnTo>
                  <a:pt x="133" y="41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11"/>
          <p:cNvSpPr/>
          <p:nvPr/>
        </p:nvSpPr>
        <p:spPr>
          <a:xfrm>
            <a:off x="14287" y="5710011"/>
            <a:ext cx="792163" cy="823913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close/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  <a:close/>
              </a:path>
            </a:pathLst>
          </a:custGeom>
          <a:solidFill>
            <a:srgbClr val="D3F2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11"/>
          <p:cNvSpPr/>
          <p:nvPr/>
        </p:nvSpPr>
        <p:spPr>
          <a:xfrm>
            <a:off x="14287" y="5710011"/>
            <a:ext cx="792163" cy="823913"/>
          </a:xfrm>
          <a:custGeom>
            <a:rect b="b" l="l" r="r" t="t"/>
            <a:pathLst>
              <a:path extrusionOk="0" h="519" w="499">
                <a:moveTo>
                  <a:pt x="336" y="107"/>
                </a:moveTo>
                <a:lnTo>
                  <a:pt x="0" y="329"/>
                </a:lnTo>
                <a:lnTo>
                  <a:pt x="0" y="390"/>
                </a:lnTo>
                <a:lnTo>
                  <a:pt x="1" y="388"/>
                </a:lnTo>
                <a:lnTo>
                  <a:pt x="111" y="484"/>
                </a:lnTo>
                <a:lnTo>
                  <a:pt x="229" y="519"/>
                </a:lnTo>
                <a:lnTo>
                  <a:pt x="351" y="284"/>
                </a:lnTo>
                <a:lnTo>
                  <a:pt x="336" y="107"/>
                </a:lnTo>
                <a:moveTo>
                  <a:pt x="499" y="0"/>
                </a:moveTo>
                <a:lnTo>
                  <a:pt x="453" y="31"/>
                </a:lnTo>
                <a:lnTo>
                  <a:pt x="476" y="45"/>
                </a:lnTo>
                <a:lnTo>
                  <a:pt x="49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11"/>
          <p:cNvSpPr/>
          <p:nvPr/>
        </p:nvSpPr>
        <p:spPr>
          <a:xfrm>
            <a:off x="673100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  <a:close/>
              </a:path>
            </a:pathLst>
          </a:custGeom>
          <a:solidFill>
            <a:srgbClr val="61CB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11"/>
          <p:cNvSpPr/>
          <p:nvPr/>
        </p:nvSpPr>
        <p:spPr>
          <a:xfrm>
            <a:off x="673100" y="5759224"/>
            <a:ext cx="96838" cy="101600"/>
          </a:xfrm>
          <a:custGeom>
            <a:rect b="b" l="l" r="r" t="t"/>
            <a:pathLst>
              <a:path extrusionOk="0" h="64" w="61">
                <a:moveTo>
                  <a:pt x="38" y="0"/>
                </a:moveTo>
                <a:lnTo>
                  <a:pt x="0" y="24"/>
                </a:lnTo>
                <a:lnTo>
                  <a:pt x="34" y="64"/>
                </a:lnTo>
                <a:lnTo>
                  <a:pt x="61" y="14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Google Shape;2060;p11"/>
          <p:cNvSpPr/>
          <p:nvPr/>
        </p:nvSpPr>
        <p:spPr>
          <a:xfrm>
            <a:off x="547687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  <a:close/>
              </a:path>
            </a:pathLst>
          </a:custGeom>
          <a:solidFill>
            <a:srgbClr val="72D1D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11"/>
          <p:cNvSpPr/>
          <p:nvPr/>
        </p:nvSpPr>
        <p:spPr>
          <a:xfrm>
            <a:off x="547687" y="5797324"/>
            <a:ext cx="179388" cy="363537"/>
          </a:xfrm>
          <a:custGeom>
            <a:rect b="b" l="l" r="r" t="t"/>
            <a:pathLst>
              <a:path extrusionOk="0" h="229" w="113">
                <a:moveTo>
                  <a:pt x="79" y="0"/>
                </a:moveTo>
                <a:lnTo>
                  <a:pt x="0" y="52"/>
                </a:lnTo>
                <a:lnTo>
                  <a:pt x="15" y="229"/>
                </a:lnTo>
                <a:lnTo>
                  <a:pt x="113" y="40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11"/>
          <p:cNvSpPr/>
          <p:nvPr/>
        </p:nvSpPr>
        <p:spPr>
          <a:xfrm>
            <a:off x="1428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  <a:close/>
              </a:path>
            </a:pathLst>
          </a:custGeom>
          <a:solidFill>
            <a:srgbClr val="BEEA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11"/>
          <p:cNvSpPr/>
          <p:nvPr/>
        </p:nvSpPr>
        <p:spPr>
          <a:xfrm>
            <a:off x="14287" y="6325961"/>
            <a:ext cx="176213" cy="152400"/>
          </a:xfrm>
          <a:custGeom>
            <a:rect b="b" l="l" r="r" t="t"/>
            <a:pathLst>
              <a:path extrusionOk="0" h="96" w="111">
                <a:moveTo>
                  <a:pt x="1" y="0"/>
                </a:moveTo>
                <a:lnTo>
                  <a:pt x="0" y="2"/>
                </a:lnTo>
                <a:lnTo>
                  <a:pt x="0" y="63"/>
                </a:lnTo>
                <a:lnTo>
                  <a:pt x="111" y="9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p11"/>
          <p:cNvSpPr/>
          <p:nvPr/>
        </p:nvSpPr>
        <p:spPr>
          <a:xfrm>
            <a:off x="3522662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  <a:close/>
              </a:path>
            </a:pathLst>
          </a:custGeom>
          <a:solidFill>
            <a:srgbClr val="3DB2C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11"/>
          <p:cNvSpPr/>
          <p:nvPr/>
        </p:nvSpPr>
        <p:spPr>
          <a:xfrm>
            <a:off x="3522662" y="6678386"/>
            <a:ext cx="230188" cy="188912"/>
          </a:xfrm>
          <a:custGeom>
            <a:rect b="b" l="l" r="r" t="t"/>
            <a:pathLst>
              <a:path extrusionOk="0" h="119" w="145">
                <a:moveTo>
                  <a:pt x="145" y="0"/>
                </a:moveTo>
                <a:lnTo>
                  <a:pt x="70" y="61"/>
                </a:lnTo>
                <a:lnTo>
                  <a:pt x="0" y="119"/>
                </a:lnTo>
                <a:lnTo>
                  <a:pt x="89" y="119"/>
                </a:lnTo>
                <a:lnTo>
                  <a:pt x="1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11"/>
          <p:cNvSpPr/>
          <p:nvPr/>
        </p:nvSpPr>
        <p:spPr>
          <a:xfrm>
            <a:off x="2752725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11"/>
          <p:cNvSpPr/>
          <p:nvPr/>
        </p:nvSpPr>
        <p:spPr>
          <a:xfrm>
            <a:off x="2752725" y="6759349"/>
            <a:ext cx="166688" cy="107950"/>
          </a:xfrm>
          <a:custGeom>
            <a:rect b="b" l="l" r="r" t="t"/>
            <a:pathLst>
              <a:path extrusionOk="0" h="68" w="105">
                <a:moveTo>
                  <a:pt x="105" y="0"/>
                </a:moveTo>
                <a:lnTo>
                  <a:pt x="0" y="41"/>
                </a:lnTo>
                <a:lnTo>
                  <a:pt x="57" y="68"/>
                </a:lnTo>
                <a:lnTo>
                  <a:pt x="60" y="68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11"/>
          <p:cNvSpPr/>
          <p:nvPr/>
        </p:nvSpPr>
        <p:spPr>
          <a:xfrm>
            <a:off x="2652712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  <a:close/>
              </a:path>
            </a:pathLst>
          </a:custGeom>
          <a:solidFill>
            <a:srgbClr val="3EB3C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11"/>
          <p:cNvSpPr/>
          <p:nvPr/>
        </p:nvSpPr>
        <p:spPr>
          <a:xfrm>
            <a:off x="2652712" y="6824436"/>
            <a:ext cx="190500" cy="42862"/>
          </a:xfrm>
          <a:custGeom>
            <a:rect b="b" l="l" r="r" t="t"/>
            <a:pathLst>
              <a:path extrusionOk="0" h="27" w="120">
                <a:moveTo>
                  <a:pt x="63" y="0"/>
                </a:moveTo>
                <a:lnTo>
                  <a:pt x="0" y="24"/>
                </a:lnTo>
                <a:lnTo>
                  <a:pt x="7" y="27"/>
                </a:lnTo>
                <a:lnTo>
                  <a:pt x="120" y="27"/>
                </a:lnTo>
                <a:lnTo>
                  <a:pt x="6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11"/>
          <p:cNvSpPr/>
          <p:nvPr/>
        </p:nvSpPr>
        <p:spPr>
          <a:xfrm>
            <a:off x="2636837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4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11"/>
          <p:cNvSpPr/>
          <p:nvPr/>
        </p:nvSpPr>
        <p:spPr>
          <a:xfrm>
            <a:off x="2636837" y="6862536"/>
            <a:ext cx="26988" cy="4762"/>
          </a:xfrm>
          <a:custGeom>
            <a:rect b="b" l="l" r="r" t="t"/>
            <a:pathLst>
              <a:path extrusionOk="0" h="3" w="17">
                <a:moveTo>
                  <a:pt x="10" y="0"/>
                </a:moveTo>
                <a:lnTo>
                  <a:pt x="0" y="3"/>
                </a:lnTo>
                <a:lnTo>
                  <a:pt x="1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11"/>
          <p:cNvSpPr/>
          <p:nvPr/>
        </p:nvSpPr>
        <p:spPr>
          <a:xfrm>
            <a:off x="2151062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  <a:close/>
              </a:path>
            </a:pathLst>
          </a:custGeom>
          <a:solidFill>
            <a:srgbClr val="2DA9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11"/>
          <p:cNvSpPr/>
          <p:nvPr/>
        </p:nvSpPr>
        <p:spPr>
          <a:xfrm>
            <a:off x="2151062" y="6787924"/>
            <a:ext cx="227013" cy="79375"/>
          </a:xfrm>
          <a:custGeom>
            <a:rect b="b" l="l" r="r" t="t"/>
            <a:pathLst>
              <a:path extrusionOk="0" h="50" w="143">
                <a:moveTo>
                  <a:pt x="1" y="0"/>
                </a:moveTo>
                <a:lnTo>
                  <a:pt x="0" y="50"/>
                </a:lnTo>
                <a:lnTo>
                  <a:pt x="127" y="50"/>
                </a:lnTo>
                <a:lnTo>
                  <a:pt x="141" y="42"/>
                </a:lnTo>
                <a:lnTo>
                  <a:pt x="143" y="4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11"/>
          <p:cNvSpPr/>
          <p:nvPr/>
        </p:nvSpPr>
        <p:spPr>
          <a:xfrm>
            <a:off x="2352675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  <a:close/>
              </a:path>
            </a:pathLst>
          </a:custGeom>
          <a:solidFill>
            <a:srgbClr val="26A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11"/>
          <p:cNvSpPr/>
          <p:nvPr/>
        </p:nvSpPr>
        <p:spPr>
          <a:xfrm>
            <a:off x="2352675" y="6854599"/>
            <a:ext cx="22225" cy="12700"/>
          </a:xfrm>
          <a:custGeom>
            <a:rect b="b" l="l" r="r" t="t"/>
            <a:pathLst>
              <a:path extrusionOk="0" h="8" w="14">
                <a:moveTo>
                  <a:pt x="14" y="0"/>
                </a:moveTo>
                <a:lnTo>
                  <a:pt x="0" y="8"/>
                </a:lnTo>
                <a:lnTo>
                  <a:pt x="8" y="8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11"/>
          <p:cNvSpPr/>
          <p:nvPr/>
        </p:nvSpPr>
        <p:spPr>
          <a:xfrm>
            <a:off x="2374900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31AB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11"/>
          <p:cNvSpPr/>
          <p:nvPr/>
        </p:nvSpPr>
        <p:spPr>
          <a:xfrm>
            <a:off x="2374900" y="6851424"/>
            <a:ext cx="4763" cy="3175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2"/>
                </a:lnTo>
                <a:lnTo>
                  <a:pt x="3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11"/>
          <p:cNvSpPr/>
          <p:nvPr/>
        </p:nvSpPr>
        <p:spPr>
          <a:xfrm>
            <a:off x="2365375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  <a:close/>
              </a:path>
            </a:pathLst>
          </a:custGeom>
          <a:solidFill>
            <a:srgbClr val="29A6B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11"/>
          <p:cNvSpPr/>
          <p:nvPr/>
        </p:nvSpPr>
        <p:spPr>
          <a:xfrm>
            <a:off x="2365375" y="6851424"/>
            <a:ext cx="73025" cy="15875"/>
          </a:xfrm>
          <a:custGeom>
            <a:rect b="b" l="l" r="r" t="t"/>
            <a:pathLst>
              <a:path extrusionOk="0" h="10" w="46">
                <a:moveTo>
                  <a:pt x="9" y="0"/>
                </a:moveTo>
                <a:lnTo>
                  <a:pt x="6" y="2"/>
                </a:lnTo>
                <a:lnTo>
                  <a:pt x="0" y="10"/>
                </a:lnTo>
                <a:lnTo>
                  <a:pt x="46" y="10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11"/>
          <p:cNvSpPr/>
          <p:nvPr/>
        </p:nvSpPr>
        <p:spPr>
          <a:xfrm>
            <a:off x="2847975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  <a:close/>
              </a:path>
            </a:pathLst>
          </a:custGeom>
          <a:solidFill>
            <a:srgbClr val="33AD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11"/>
          <p:cNvSpPr/>
          <p:nvPr/>
        </p:nvSpPr>
        <p:spPr>
          <a:xfrm>
            <a:off x="2847975" y="6759349"/>
            <a:ext cx="179388" cy="107950"/>
          </a:xfrm>
          <a:custGeom>
            <a:rect b="b" l="l" r="r" t="t"/>
            <a:pathLst>
              <a:path extrusionOk="0" h="68" w="113">
                <a:moveTo>
                  <a:pt x="45" y="0"/>
                </a:moveTo>
                <a:lnTo>
                  <a:pt x="45" y="0"/>
                </a:lnTo>
                <a:lnTo>
                  <a:pt x="0" y="68"/>
                </a:lnTo>
                <a:lnTo>
                  <a:pt x="113" y="68"/>
                </a:lnTo>
                <a:lnTo>
                  <a:pt x="62" y="18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11"/>
          <p:cNvSpPr/>
          <p:nvPr/>
        </p:nvSpPr>
        <p:spPr>
          <a:xfrm>
            <a:off x="3663950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  <a:close/>
              </a:path>
            </a:pathLst>
          </a:custGeom>
          <a:solidFill>
            <a:srgbClr val="3CB2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11"/>
          <p:cNvSpPr/>
          <p:nvPr/>
        </p:nvSpPr>
        <p:spPr>
          <a:xfrm>
            <a:off x="3663950" y="6678386"/>
            <a:ext cx="139700" cy="188912"/>
          </a:xfrm>
          <a:custGeom>
            <a:rect b="b" l="l" r="r" t="t"/>
            <a:pathLst>
              <a:path extrusionOk="0" h="119" w="88">
                <a:moveTo>
                  <a:pt x="56" y="0"/>
                </a:moveTo>
                <a:lnTo>
                  <a:pt x="56" y="0"/>
                </a:lnTo>
                <a:lnTo>
                  <a:pt x="0" y="119"/>
                </a:lnTo>
                <a:lnTo>
                  <a:pt x="52" y="119"/>
                </a:lnTo>
                <a:lnTo>
                  <a:pt x="88" y="77"/>
                </a:lnTo>
                <a:lnTo>
                  <a:pt x="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11"/>
          <p:cNvSpPr/>
          <p:nvPr/>
        </p:nvSpPr>
        <p:spPr>
          <a:xfrm>
            <a:off x="3746500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11"/>
          <p:cNvSpPr/>
          <p:nvPr/>
        </p:nvSpPr>
        <p:spPr>
          <a:xfrm>
            <a:off x="3746500" y="6800624"/>
            <a:ext cx="85725" cy="66675"/>
          </a:xfrm>
          <a:custGeom>
            <a:rect b="b" l="l" r="r" t="t"/>
            <a:pathLst>
              <a:path extrusionOk="0" h="42" w="54">
                <a:moveTo>
                  <a:pt x="36" y="0"/>
                </a:moveTo>
                <a:lnTo>
                  <a:pt x="0" y="42"/>
                </a:lnTo>
                <a:lnTo>
                  <a:pt x="54" y="42"/>
                </a:lnTo>
                <a:lnTo>
                  <a:pt x="3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11"/>
          <p:cNvSpPr/>
          <p:nvPr/>
        </p:nvSpPr>
        <p:spPr>
          <a:xfrm>
            <a:off x="4213225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11"/>
          <p:cNvSpPr/>
          <p:nvPr/>
        </p:nvSpPr>
        <p:spPr>
          <a:xfrm>
            <a:off x="4213225" y="6597424"/>
            <a:ext cx="84138" cy="46037"/>
          </a:xfrm>
          <a:custGeom>
            <a:rect b="b" l="l" r="r" t="t"/>
            <a:pathLst>
              <a:path extrusionOk="0" h="29" w="53">
                <a:moveTo>
                  <a:pt x="53" y="0"/>
                </a:moveTo>
                <a:lnTo>
                  <a:pt x="0" y="8"/>
                </a:lnTo>
                <a:lnTo>
                  <a:pt x="39" y="29"/>
                </a:lnTo>
                <a:lnTo>
                  <a:pt x="5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11"/>
          <p:cNvSpPr/>
          <p:nvPr/>
        </p:nvSpPr>
        <p:spPr>
          <a:xfrm>
            <a:off x="3813175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  <a:close/>
              </a:path>
            </a:pathLst>
          </a:custGeom>
          <a:solidFill>
            <a:srgbClr val="31ABB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11"/>
          <p:cNvSpPr/>
          <p:nvPr/>
        </p:nvSpPr>
        <p:spPr>
          <a:xfrm>
            <a:off x="3813175" y="6651399"/>
            <a:ext cx="115888" cy="88900"/>
          </a:xfrm>
          <a:custGeom>
            <a:rect b="b" l="l" r="r" t="t"/>
            <a:pathLst>
              <a:path extrusionOk="0" h="56" w="73">
                <a:moveTo>
                  <a:pt x="73" y="0"/>
                </a:moveTo>
                <a:lnTo>
                  <a:pt x="0" y="11"/>
                </a:lnTo>
                <a:lnTo>
                  <a:pt x="26" y="56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11"/>
          <p:cNvSpPr/>
          <p:nvPr/>
        </p:nvSpPr>
        <p:spPr>
          <a:xfrm>
            <a:off x="3854450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  <a:close/>
              </a:path>
            </a:pathLst>
          </a:custGeom>
          <a:solidFill>
            <a:srgbClr val="30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11"/>
          <p:cNvSpPr/>
          <p:nvPr/>
        </p:nvSpPr>
        <p:spPr>
          <a:xfrm>
            <a:off x="3854450" y="6610124"/>
            <a:ext cx="420688" cy="257175"/>
          </a:xfrm>
          <a:custGeom>
            <a:rect b="b" l="l" r="r" t="t"/>
            <a:pathLst>
              <a:path extrusionOk="0" h="162" w="265">
                <a:moveTo>
                  <a:pt x="226" y="0"/>
                </a:moveTo>
                <a:lnTo>
                  <a:pt x="47" y="26"/>
                </a:lnTo>
                <a:lnTo>
                  <a:pt x="0" y="82"/>
                </a:lnTo>
                <a:lnTo>
                  <a:pt x="44" y="162"/>
                </a:lnTo>
                <a:lnTo>
                  <a:pt x="195" y="162"/>
                </a:lnTo>
                <a:lnTo>
                  <a:pt x="265" y="21"/>
                </a:lnTo>
                <a:lnTo>
                  <a:pt x="2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11"/>
          <p:cNvSpPr/>
          <p:nvPr/>
        </p:nvSpPr>
        <p:spPr>
          <a:xfrm>
            <a:off x="3752850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  <a:close/>
              </a:path>
            </a:pathLst>
          </a:custGeom>
          <a:solidFill>
            <a:srgbClr val="42B6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11"/>
          <p:cNvSpPr/>
          <p:nvPr/>
        </p:nvSpPr>
        <p:spPr>
          <a:xfrm>
            <a:off x="3752850" y="6668861"/>
            <a:ext cx="101600" cy="131762"/>
          </a:xfrm>
          <a:custGeom>
            <a:rect b="b" l="l" r="r" t="t"/>
            <a:pathLst>
              <a:path extrusionOk="0" h="83" w="64">
                <a:moveTo>
                  <a:pt x="38" y="0"/>
                </a:moveTo>
                <a:lnTo>
                  <a:pt x="0" y="6"/>
                </a:lnTo>
                <a:lnTo>
                  <a:pt x="32" y="83"/>
                </a:lnTo>
                <a:lnTo>
                  <a:pt x="64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11"/>
          <p:cNvSpPr/>
          <p:nvPr/>
        </p:nvSpPr>
        <p:spPr>
          <a:xfrm>
            <a:off x="3803650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  <a:close/>
              </a:path>
            </a:pathLst>
          </a:custGeom>
          <a:solidFill>
            <a:srgbClr val="40B5C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11"/>
          <p:cNvSpPr/>
          <p:nvPr/>
        </p:nvSpPr>
        <p:spPr>
          <a:xfrm>
            <a:off x="3803650" y="6740299"/>
            <a:ext cx="120650" cy="127000"/>
          </a:xfrm>
          <a:custGeom>
            <a:rect b="b" l="l" r="r" t="t"/>
            <a:pathLst>
              <a:path extrusionOk="0" h="80" w="76">
                <a:moveTo>
                  <a:pt x="32" y="0"/>
                </a:moveTo>
                <a:lnTo>
                  <a:pt x="0" y="38"/>
                </a:lnTo>
                <a:lnTo>
                  <a:pt x="18" y="80"/>
                </a:lnTo>
                <a:lnTo>
                  <a:pt x="76" y="80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11"/>
          <p:cNvSpPr/>
          <p:nvPr/>
        </p:nvSpPr>
        <p:spPr>
          <a:xfrm>
            <a:off x="4275137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  <a:close/>
              </a:path>
            </a:pathLst>
          </a:custGeom>
          <a:solidFill>
            <a:srgbClr val="60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11"/>
          <p:cNvSpPr/>
          <p:nvPr/>
        </p:nvSpPr>
        <p:spPr>
          <a:xfrm>
            <a:off x="4275137" y="6597424"/>
            <a:ext cx="63500" cy="77787"/>
          </a:xfrm>
          <a:custGeom>
            <a:rect b="b" l="l" r="r" t="t"/>
            <a:pathLst>
              <a:path extrusionOk="0" h="49" w="40">
                <a:moveTo>
                  <a:pt x="14" y="0"/>
                </a:moveTo>
                <a:lnTo>
                  <a:pt x="14" y="0"/>
                </a:lnTo>
                <a:lnTo>
                  <a:pt x="0" y="29"/>
                </a:lnTo>
                <a:lnTo>
                  <a:pt x="40" y="49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11"/>
          <p:cNvSpPr/>
          <p:nvPr/>
        </p:nvSpPr>
        <p:spPr>
          <a:xfrm>
            <a:off x="4164012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  <a:close/>
              </a:path>
            </a:pathLst>
          </a:custGeom>
          <a:solidFill>
            <a:srgbClr val="2FA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11"/>
          <p:cNvSpPr/>
          <p:nvPr/>
        </p:nvSpPr>
        <p:spPr>
          <a:xfrm>
            <a:off x="4164012" y="6643461"/>
            <a:ext cx="274638" cy="223837"/>
          </a:xfrm>
          <a:custGeom>
            <a:rect b="b" l="l" r="r" t="t"/>
            <a:pathLst>
              <a:path extrusionOk="0" h="141" w="173">
                <a:moveTo>
                  <a:pt x="70" y="0"/>
                </a:moveTo>
                <a:lnTo>
                  <a:pt x="0" y="141"/>
                </a:lnTo>
                <a:lnTo>
                  <a:pt x="173" y="141"/>
                </a:lnTo>
                <a:lnTo>
                  <a:pt x="110" y="20"/>
                </a:lnTo>
                <a:lnTo>
                  <a:pt x="7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11"/>
          <p:cNvSpPr/>
          <p:nvPr/>
        </p:nvSpPr>
        <p:spPr>
          <a:xfrm>
            <a:off x="4706937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  <a:close/>
              </a:path>
            </a:pathLst>
          </a:custGeom>
          <a:solidFill>
            <a:srgbClr val="BA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11"/>
          <p:cNvSpPr/>
          <p:nvPr/>
        </p:nvSpPr>
        <p:spPr>
          <a:xfrm>
            <a:off x="4706937" y="6221186"/>
            <a:ext cx="107950" cy="463550"/>
          </a:xfrm>
          <a:custGeom>
            <a:rect b="b" l="l" r="r" t="t"/>
            <a:pathLst>
              <a:path extrusionOk="0" h="292" w="68">
                <a:moveTo>
                  <a:pt x="68" y="0"/>
                </a:moveTo>
                <a:lnTo>
                  <a:pt x="22" y="33"/>
                </a:lnTo>
                <a:lnTo>
                  <a:pt x="0" y="292"/>
                </a:lnTo>
                <a:lnTo>
                  <a:pt x="21" y="2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11"/>
          <p:cNvSpPr/>
          <p:nvPr/>
        </p:nvSpPr>
        <p:spPr>
          <a:xfrm>
            <a:off x="4297362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  <a:close/>
              </a:path>
            </a:pathLst>
          </a:custGeom>
          <a:solidFill>
            <a:srgbClr val="5CC6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11"/>
          <p:cNvSpPr/>
          <p:nvPr/>
        </p:nvSpPr>
        <p:spPr>
          <a:xfrm>
            <a:off x="4297362" y="6273574"/>
            <a:ext cx="444500" cy="530225"/>
          </a:xfrm>
          <a:custGeom>
            <a:rect b="b" l="l" r="r" t="t"/>
            <a:pathLst>
              <a:path extrusionOk="0" h="334" w="280">
                <a:moveTo>
                  <a:pt x="280" y="0"/>
                </a:moveTo>
                <a:lnTo>
                  <a:pt x="0" y="204"/>
                </a:lnTo>
                <a:lnTo>
                  <a:pt x="26" y="253"/>
                </a:lnTo>
                <a:lnTo>
                  <a:pt x="179" y="334"/>
                </a:lnTo>
                <a:lnTo>
                  <a:pt x="258" y="259"/>
                </a:lnTo>
                <a:lnTo>
                  <a:pt x="28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11"/>
          <p:cNvSpPr/>
          <p:nvPr/>
        </p:nvSpPr>
        <p:spPr>
          <a:xfrm>
            <a:off x="4338637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  <a:close/>
              </a:path>
            </a:pathLst>
          </a:custGeom>
          <a:solidFill>
            <a:srgbClr val="2DA8B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11"/>
          <p:cNvSpPr/>
          <p:nvPr/>
        </p:nvSpPr>
        <p:spPr>
          <a:xfrm>
            <a:off x="4338637" y="6675211"/>
            <a:ext cx="242888" cy="192087"/>
          </a:xfrm>
          <a:custGeom>
            <a:rect b="b" l="l" r="r" t="t"/>
            <a:pathLst>
              <a:path extrusionOk="0" h="121" w="153">
                <a:moveTo>
                  <a:pt x="0" y="0"/>
                </a:moveTo>
                <a:lnTo>
                  <a:pt x="63" y="121"/>
                </a:lnTo>
                <a:lnTo>
                  <a:pt x="110" y="121"/>
                </a:lnTo>
                <a:lnTo>
                  <a:pt x="153" y="8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11"/>
          <p:cNvSpPr/>
          <p:nvPr/>
        </p:nvSpPr>
        <p:spPr>
          <a:xfrm>
            <a:off x="4692650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  <a:close/>
              </a:path>
            </a:pathLst>
          </a:custGeom>
          <a:solidFill>
            <a:srgbClr val="75D1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11"/>
          <p:cNvSpPr/>
          <p:nvPr/>
        </p:nvSpPr>
        <p:spPr>
          <a:xfrm>
            <a:off x="4692650" y="6654574"/>
            <a:ext cx="47625" cy="207962"/>
          </a:xfrm>
          <a:custGeom>
            <a:rect b="b" l="l" r="r" t="t"/>
            <a:pathLst>
              <a:path extrusionOk="0" h="131" w="30">
                <a:moveTo>
                  <a:pt x="30" y="0"/>
                </a:moveTo>
                <a:lnTo>
                  <a:pt x="9" y="19"/>
                </a:lnTo>
                <a:lnTo>
                  <a:pt x="0" y="131"/>
                </a:lnTo>
                <a:lnTo>
                  <a:pt x="8" y="12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11"/>
          <p:cNvSpPr/>
          <p:nvPr/>
        </p:nvSpPr>
        <p:spPr>
          <a:xfrm>
            <a:off x="4581525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  <a:close/>
              </a:path>
            </a:pathLst>
          </a:custGeom>
          <a:solidFill>
            <a:srgbClr val="3AB1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11"/>
          <p:cNvSpPr/>
          <p:nvPr/>
        </p:nvSpPr>
        <p:spPr>
          <a:xfrm>
            <a:off x="4581525" y="6684736"/>
            <a:ext cx="125413" cy="177800"/>
          </a:xfrm>
          <a:custGeom>
            <a:rect b="b" l="l" r="r" t="t"/>
            <a:pathLst>
              <a:path extrusionOk="0" h="112" w="79">
                <a:moveTo>
                  <a:pt x="79" y="0"/>
                </a:moveTo>
                <a:lnTo>
                  <a:pt x="0" y="75"/>
                </a:lnTo>
                <a:lnTo>
                  <a:pt x="70" y="112"/>
                </a:lnTo>
                <a:lnTo>
                  <a:pt x="7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11"/>
          <p:cNvSpPr/>
          <p:nvPr/>
        </p:nvSpPr>
        <p:spPr>
          <a:xfrm>
            <a:off x="4692650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11"/>
          <p:cNvSpPr/>
          <p:nvPr/>
        </p:nvSpPr>
        <p:spPr>
          <a:xfrm>
            <a:off x="4692650" y="6849836"/>
            <a:ext cx="12700" cy="17462"/>
          </a:xfrm>
          <a:custGeom>
            <a:rect b="b" l="l" r="r" t="t"/>
            <a:pathLst>
              <a:path extrusionOk="0" h="11" w="8">
                <a:moveTo>
                  <a:pt x="8" y="0"/>
                </a:moveTo>
                <a:lnTo>
                  <a:pt x="0" y="8"/>
                </a:lnTo>
                <a:lnTo>
                  <a:pt x="6" y="11"/>
                </a:lnTo>
                <a:lnTo>
                  <a:pt x="6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11"/>
          <p:cNvSpPr/>
          <p:nvPr/>
        </p:nvSpPr>
        <p:spPr>
          <a:xfrm>
            <a:off x="4692650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rgbClr val="54BF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11"/>
          <p:cNvSpPr/>
          <p:nvPr/>
        </p:nvSpPr>
        <p:spPr>
          <a:xfrm>
            <a:off x="4692650" y="6862536"/>
            <a:ext cx="9525" cy="4762"/>
          </a:xfrm>
          <a:custGeom>
            <a:rect b="b" l="l" r="r" t="t"/>
            <a:pathLst>
              <a:path extrusionOk="0" h="3" w="6">
                <a:moveTo>
                  <a:pt x="0" y="0"/>
                </a:moveTo>
                <a:lnTo>
                  <a:pt x="0" y="3"/>
                </a:lnTo>
                <a:lnTo>
                  <a:pt x="6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11"/>
          <p:cNvSpPr/>
          <p:nvPr/>
        </p:nvSpPr>
        <p:spPr>
          <a:xfrm>
            <a:off x="4687887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close/>
              </a:path>
            </a:pathLst>
          </a:custGeom>
          <a:solidFill>
            <a:srgbClr val="4DBCC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11"/>
          <p:cNvSpPr/>
          <p:nvPr/>
        </p:nvSpPr>
        <p:spPr>
          <a:xfrm>
            <a:off x="4687887" y="6862536"/>
            <a:ext cx="4763" cy="4762"/>
          </a:xfrm>
          <a:custGeom>
            <a:rect b="b" l="l" r="r" t="t"/>
            <a:pathLst>
              <a:path extrusionOk="0" h="3" w="3">
                <a:moveTo>
                  <a:pt x="3" y="0"/>
                </a:moveTo>
                <a:lnTo>
                  <a:pt x="3" y="0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11"/>
          <p:cNvSpPr/>
          <p:nvPr/>
        </p:nvSpPr>
        <p:spPr>
          <a:xfrm>
            <a:off x="4683125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  <a:close/>
              </a:path>
            </a:pathLst>
          </a:custGeom>
          <a:solidFill>
            <a:srgbClr val="4DBCC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11"/>
          <p:cNvSpPr/>
          <p:nvPr/>
        </p:nvSpPr>
        <p:spPr>
          <a:xfrm>
            <a:off x="4683125" y="6862536"/>
            <a:ext cx="9525" cy="4762"/>
          </a:xfrm>
          <a:custGeom>
            <a:rect b="b" l="l" r="r" t="t"/>
            <a:pathLst>
              <a:path extrusionOk="0" h="3" w="6">
                <a:moveTo>
                  <a:pt x="6" y="0"/>
                </a:moveTo>
                <a:lnTo>
                  <a:pt x="6" y="0"/>
                </a:lnTo>
                <a:lnTo>
                  <a:pt x="0" y="3"/>
                </a:lnTo>
                <a:lnTo>
                  <a:pt x="3" y="3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11"/>
          <p:cNvSpPr/>
          <p:nvPr/>
        </p:nvSpPr>
        <p:spPr>
          <a:xfrm>
            <a:off x="4513262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  <a:close/>
              </a:path>
            </a:pathLst>
          </a:custGeom>
          <a:solidFill>
            <a:srgbClr val="1C96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11"/>
          <p:cNvSpPr/>
          <p:nvPr/>
        </p:nvSpPr>
        <p:spPr>
          <a:xfrm>
            <a:off x="4513262" y="6803799"/>
            <a:ext cx="179388" cy="63500"/>
          </a:xfrm>
          <a:custGeom>
            <a:rect b="b" l="l" r="r" t="t"/>
            <a:pathLst>
              <a:path extrusionOk="0" h="40" w="113">
                <a:moveTo>
                  <a:pt x="43" y="0"/>
                </a:moveTo>
                <a:lnTo>
                  <a:pt x="0" y="40"/>
                </a:lnTo>
                <a:lnTo>
                  <a:pt x="98" y="40"/>
                </a:lnTo>
                <a:lnTo>
                  <a:pt x="113" y="37"/>
                </a:lnTo>
                <a:lnTo>
                  <a:pt x="4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p11"/>
          <p:cNvSpPr/>
          <p:nvPr/>
        </p:nvSpPr>
        <p:spPr>
          <a:xfrm>
            <a:off x="4668837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  <a:close/>
              </a:path>
            </a:pathLst>
          </a:custGeom>
          <a:solidFill>
            <a:srgbClr val="279FA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11"/>
          <p:cNvSpPr/>
          <p:nvPr/>
        </p:nvSpPr>
        <p:spPr>
          <a:xfrm>
            <a:off x="4668837" y="6862536"/>
            <a:ext cx="23813" cy="4762"/>
          </a:xfrm>
          <a:custGeom>
            <a:rect b="b" l="l" r="r" t="t"/>
            <a:pathLst>
              <a:path extrusionOk="0" h="3" w="15">
                <a:moveTo>
                  <a:pt x="15" y="0"/>
                </a:moveTo>
                <a:lnTo>
                  <a:pt x="0" y="3"/>
                </a:lnTo>
                <a:lnTo>
                  <a:pt x="9" y="3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11"/>
          <p:cNvSpPr/>
          <p:nvPr/>
        </p:nvSpPr>
        <p:spPr>
          <a:xfrm>
            <a:off x="4740275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  <a:close/>
              </a:path>
            </a:pathLst>
          </a:custGeom>
          <a:solidFill>
            <a:srgbClr val="C5ED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11"/>
          <p:cNvSpPr/>
          <p:nvPr/>
        </p:nvSpPr>
        <p:spPr>
          <a:xfrm>
            <a:off x="4740275" y="6221186"/>
            <a:ext cx="212725" cy="433387"/>
          </a:xfrm>
          <a:custGeom>
            <a:rect b="b" l="l" r="r" t="t"/>
            <a:pathLst>
              <a:path extrusionOk="0" h="273" w="134">
                <a:moveTo>
                  <a:pt x="47" y="0"/>
                </a:moveTo>
                <a:lnTo>
                  <a:pt x="47" y="0"/>
                </a:lnTo>
                <a:lnTo>
                  <a:pt x="0" y="273"/>
                </a:lnTo>
                <a:lnTo>
                  <a:pt x="134" y="147"/>
                </a:lnTo>
                <a:lnTo>
                  <a:pt x="4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11"/>
          <p:cNvSpPr/>
          <p:nvPr/>
        </p:nvSpPr>
        <p:spPr>
          <a:xfrm>
            <a:off x="4705350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  <a:close/>
              </a:path>
            </a:pathLst>
          </a:custGeom>
          <a:solidFill>
            <a:srgbClr val="7CD4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11"/>
          <p:cNvSpPr/>
          <p:nvPr/>
        </p:nvSpPr>
        <p:spPr>
          <a:xfrm>
            <a:off x="4705350" y="6454549"/>
            <a:ext cx="317500" cy="395287"/>
          </a:xfrm>
          <a:custGeom>
            <a:rect b="b" l="l" r="r" t="t"/>
            <a:pathLst>
              <a:path extrusionOk="0" h="249" w="200">
                <a:moveTo>
                  <a:pt x="156" y="0"/>
                </a:moveTo>
                <a:lnTo>
                  <a:pt x="22" y="126"/>
                </a:lnTo>
                <a:lnTo>
                  <a:pt x="0" y="249"/>
                </a:lnTo>
                <a:lnTo>
                  <a:pt x="200" y="76"/>
                </a:lnTo>
                <a:lnTo>
                  <a:pt x="15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11"/>
          <p:cNvSpPr/>
          <p:nvPr/>
        </p:nvSpPr>
        <p:spPr>
          <a:xfrm>
            <a:off x="4702175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  <a:close/>
              </a:path>
            </a:pathLst>
          </a:custGeom>
          <a:solidFill>
            <a:srgbClr val="4EBCC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11"/>
          <p:cNvSpPr/>
          <p:nvPr/>
        </p:nvSpPr>
        <p:spPr>
          <a:xfrm>
            <a:off x="4702175" y="6575199"/>
            <a:ext cx="493713" cy="292100"/>
          </a:xfrm>
          <a:custGeom>
            <a:rect b="b" l="l" r="r" t="t"/>
            <a:pathLst>
              <a:path extrusionOk="0" h="184" w="311">
                <a:moveTo>
                  <a:pt x="202" y="0"/>
                </a:moveTo>
                <a:lnTo>
                  <a:pt x="2" y="173"/>
                </a:lnTo>
                <a:lnTo>
                  <a:pt x="0" y="184"/>
                </a:lnTo>
                <a:lnTo>
                  <a:pt x="311" y="184"/>
                </a:lnTo>
                <a:lnTo>
                  <a:pt x="20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11"/>
          <p:cNvSpPr/>
          <p:nvPr/>
        </p:nvSpPr>
        <p:spPr>
          <a:xfrm>
            <a:off x="6030912" y="6070374"/>
            <a:ext cx="798512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  <a:close/>
              </a:path>
            </a:pathLst>
          </a:custGeom>
          <a:solidFill>
            <a:srgbClr val="7CD6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11"/>
          <p:cNvSpPr/>
          <p:nvPr/>
        </p:nvSpPr>
        <p:spPr>
          <a:xfrm>
            <a:off x="6030912" y="6070374"/>
            <a:ext cx="798512" cy="796925"/>
          </a:xfrm>
          <a:custGeom>
            <a:rect b="b" l="l" r="r" t="t"/>
            <a:pathLst>
              <a:path extrusionOk="0" h="502" w="503">
                <a:moveTo>
                  <a:pt x="503" y="0"/>
                </a:moveTo>
                <a:lnTo>
                  <a:pt x="8" y="437"/>
                </a:lnTo>
                <a:lnTo>
                  <a:pt x="0" y="502"/>
                </a:lnTo>
                <a:lnTo>
                  <a:pt x="471" y="502"/>
                </a:lnTo>
                <a:lnTo>
                  <a:pt x="50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11"/>
          <p:cNvSpPr/>
          <p:nvPr/>
        </p:nvSpPr>
        <p:spPr>
          <a:xfrm>
            <a:off x="5926137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  <a:close/>
              </a:path>
            </a:pathLst>
          </a:custGeom>
          <a:solidFill>
            <a:srgbClr val="71D2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11"/>
          <p:cNvSpPr/>
          <p:nvPr/>
        </p:nvSpPr>
        <p:spPr>
          <a:xfrm>
            <a:off x="5926137" y="6764111"/>
            <a:ext cx="117475" cy="103187"/>
          </a:xfrm>
          <a:custGeom>
            <a:rect b="b" l="l" r="r" t="t"/>
            <a:pathLst>
              <a:path extrusionOk="0" h="65" w="74">
                <a:moveTo>
                  <a:pt x="74" y="0"/>
                </a:moveTo>
                <a:lnTo>
                  <a:pt x="0" y="65"/>
                </a:lnTo>
                <a:lnTo>
                  <a:pt x="66" y="65"/>
                </a:lnTo>
                <a:lnTo>
                  <a:pt x="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11"/>
          <p:cNvSpPr/>
          <p:nvPr/>
        </p:nvSpPr>
        <p:spPr>
          <a:xfrm>
            <a:off x="6043612" y="6070374"/>
            <a:ext cx="785812" cy="693738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  <a:close/>
              </a:path>
            </a:pathLst>
          </a:custGeom>
          <a:solidFill>
            <a:srgbClr val="61C9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11"/>
          <p:cNvSpPr/>
          <p:nvPr/>
        </p:nvSpPr>
        <p:spPr>
          <a:xfrm>
            <a:off x="6043612" y="6070374"/>
            <a:ext cx="785812" cy="693738"/>
          </a:xfrm>
          <a:custGeom>
            <a:rect b="b" l="l" r="r" t="t"/>
            <a:pathLst>
              <a:path extrusionOk="0" h="437" w="495">
                <a:moveTo>
                  <a:pt x="495" y="0"/>
                </a:moveTo>
                <a:lnTo>
                  <a:pt x="34" y="167"/>
                </a:lnTo>
                <a:lnTo>
                  <a:pt x="0" y="437"/>
                </a:lnTo>
                <a:lnTo>
                  <a:pt x="49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11"/>
          <p:cNvSpPr/>
          <p:nvPr/>
        </p:nvSpPr>
        <p:spPr>
          <a:xfrm>
            <a:off x="5484812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  <a:close/>
              </a:path>
            </a:pathLst>
          </a:custGeom>
          <a:solidFill>
            <a:srgbClr val="74D0D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11"/>
          <p:cNvSpPr/>
          <p:nvPr/>
        </p:nvSpPr>
        <p:spPr>
          <a:xfrm>
            <a:off x="5484812" y="6511699"/>
            <a:ext cx="123825" cy="211137"/>
          </a:xfrm>
          <a:custGeom>
            <a:rect b="b" l="l" r="r" t="t"/>
            <a:pathLst>
              <a:path extrusionOk="0" h="133" w="78">
                <a:moveTo>
                  <a:pt x="78" y="0"/>
                </a:moveTo>
                <a:lnTo>
                  <a:pt x="6" y="26"/>
                </a:lnTo>
                <a:lnTo>
                  <a:pt x="0" y="109"/>
                </a:lnTo>
                <a:lnTo>
                  <a:pt x="12" y="133"/>
                </a:lnTo>
                <a:lnTo>
                  <a:pt x="7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11"/>
          <p:cNvSpPr/>
          <p:nvPr/>
        </p:nvSpPr>
        <p:spPr>
          <a:xfrm>
            <a:off x="5480050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  <a:close/>
              </a:path>
            </a:pathLst>
          </a:custGeom>
          <a:solidFill>
            <a:srgbClr val="49B9C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11"/>
          <p:cNvSpPr/>
          <p:nvPr/>
        </p:nvSpPr>
        <p:spPr>
          <a:xfrm>
            <a:off x="5480050" y="6684736"/>
            <a:ext cx="23813" cy="88900"/>
          </a:xfrm>
          <a:custGeom>
            <a:rect b="b" l="l" r="r" t="t"/>
            <a:pathLst>
              <a:path extrusionOk="0" h="56" w="15">
                <a:moveTo>
                  <a:pt x="3" y="0"/>
                </a:moveTo>
                <a:lnTo>
                  <a:pt x="0" y="56"/>
                </a:lnTo>
                <a:lnTo>
                  <a:pt x="15" y="24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11"/>
          <p:cNvSpPr/>
          <p:nvPr/>
        </p:nvSpPr>
        <p:spPr>
          <a:xfrm>
            <a:off x="5503862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  <a:close/>
              </a:path>
            </a:pathLst>
          </a:custGeom>
          <a:solidFill>
            <a:srgbClr val="58C5D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11"/>
          <p:cNvSpPr/>
          <p:nvPr/>
        </p:nvSpPr>
        <p:spPr>
          <a:xfrm>
            <a:off x="5503862" y="6335486"/>
            <a:ext cx="593725" cy="531812"/>
          </a:xfrm>
          <a:custGeom>
            <a:rect b="b" l="l" r="r" t="t"/>
            <a:pathLst>
              <a:path extrusionOk="0" h="335" w="374">
                <a:moveTo>
                  <a:pt x="374" y="0"/>
                </a:moveTo>
                <a:lnTo>
                  <a:pt x="66" y="111"/>
                </a:lnTo>
                <a:lnTo>
                  <a:pt x="0" y="244"/>
                </a:lnTo>
                <a:lnTo>
                  <a:pt x="45" y="335"/>
                </a:lnTo>
                <a:lnTo>
                  <a:pt x="266" y="335"/>
                </a:lnTo>
                <a:lnTo>
                  <a:pt x="340" y="270"/>
                </a:lnTo>
                <a:lnTo>
                  <a:pt x="374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11"/>
          <p:cNvSpPr/>
          <p:nvPr/>
        </p:nvSpPr>
        <p:spPr>
          <a:xfrm>
            <a:off x="5473700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  <a:close/>
              </a:path>
            </a:pathLst>
          </a:custGeom>
          <a:solidFill>
            <a:srgbClr val="37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11"/>
          <p:cNvSpPr/>
          <p:nvPr/>
        </p:nvSpPr>
        <p:spPr>
          <a:xfrm>
            <a:off x="5473700" y="6722836"/>
            <a:ext cx="101600" cy="144462"/>
          </a:xfrm>
          <a:custGeom>
            <a:rect b="b" l="l" r="r" t="t"/>
            <a:pathLst>
              <a:path extrusionOk="0" h="91" w="64">
                <a:moveTo>
                  <a:pt x="19" y="0"/>
                </a:moveTo>
                <a:lnTo>
                  <a:pt x="4" y="32"/>
                </a:lnTo>
                <a:lnTo>
                  <a:pt x="0" y="91"/>
                </a:lnTo>
                <a:lnTo>
                  <a:pt x="64" y="9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11"/>
          <p:cNvSpPr/>
          <p:nvPr/>
        </p:nvSpPr>
        <p:spPr>
          <a:xfrm>
            <a:off x="4814887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  <a:close/>
              </a:path>
            </a:pathLst>
          </a:custGeom>
          <a:solidFill>
            <a:srgbClr val="B4E9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11"/>
          <p:cNvSpPr/>
          <p:nvPr/>
        </p:nvSpPr>
        <p:spPr>
          <a:xfrm>
            <a:off x="4814887" y="6221186"/>
            <a:ext cx="254000" cy="233362"/>
          </a:xfrm>
          <a:custGeom>
            <a:rect b="b" l="l" r="r" t="t"/>
            <a:pathLst>
              <a:path extrusionOk="0" h="147" w="160">
                <a:moveTo>
                  <a:pt x="0" y="0"/>
                </a:moveTo>
                <a:lnTo>
                  <a:pt x="87" y="147"/>
                </a:lnTo>
                <a:lnTo>
                  <a:pt x="160" y="7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11"/>
          <p:cNvSpPr/>
          <p:nvPr/>
        </p:nvSpPr>
        <p:spPr>
          <a:xfrm>
            <a:off x="4953000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close/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  <a:close/>
              </a:path>
            </a:pathLst>
          </a:custGeom>
          <a:solidFill>
            <a:srgbClr val="71CFD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11"/>
          <p:cNvSpPr/>
          <p:nvPr/>
        </p:nvSpPr>
        <p:spPr>
          <a:xfrm>
            <a:off x="4953000" y="6345011"/>
            <a:ext cx="541338" cy="339725"/>
          </a:xfrm>
          <a:custGeom>
            <a:rect b="b" l="l" r="r" t="t"/>
            <a:pathLst>
              <a:path extrusionOk="0" h="214" w="341">
                <a:moveTo>
                  <a:pt x="280" y="101"/>
                </a:moveTo>
                <a:lnTo>
                  <a:pt x="335" y="214"/>
                </a:lnTo>
                <a:lnTo>
                  <a:pt x="341" y="131"/>
                </a:lnTo>
                <a:lnTo>
                  <a:pt x="280" y="101"/>
                </a:lnTo>
                <a:moveTo>
                  <a:pt x="73" y="0"/>
                </a:moveTo>
                <a:lnTo>
                  <a:pt x="0" y="69"/>
                </a:lnTo>
                <a:lnTo>
                  <a:pt x="44" y="145"/>
                </a:lnTo>
                <a:lnTo>
                  <a:pt x="161" y="43"/>
                </a:lnTo>
                <a:lnTo>
                  <a:pt x="73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11"/>
          <p:cNvSpPr/>
          <p:nvPr/>
        </p:nvSpPr>
        <p:spPr>
          <a:xfrm>
            <a:off x="5022850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  <a:close/>
              </a:path>
            </a:pathLst>
          </a:custGeom>
          <a:solidFill>
            <a:srgbClr val="47B8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11"/>
          <p:cNvSpPr/>
          <p:nvPr/>
        </p:nvSpPr>
        <p:spPr>
          <a:xfrm>
            <a:off x="5022850" y="6413274"/>
            <a:ext cx="461963" cy="454025"/>
          </a:xfrm>
          <a:custGeom>
            <a:rect b="b" l="l" r="r" t="t"/>
            <a:pathLst>
              <a:path extrusionOk="0" h="286" w="291">
                <a:moveTo>
                  <a:pt x="117" y="0"/>
                </a:moveTo>
                <a:lnTo>
                  <a:pt x="0" y="102"/>
                </a:lnTo>
                <a:lnTo>
                  <a:pt x="109" y="286"/>
                </a:lnTo>
                <a:lnTo>
                  <a:pt x="258" y="286"/>
                </a:lnTo>
                <a:lnTo>
                  <a:pt x="288" y="227"/>
                </a:lnTo>
                <a:lnTo>
                  <a:pt x="291" y="171"/>
                </a:lnTo>
                <a:lnTo>
                  <a:pt x="236" y="58"/>
                </a:lnTo>
                <a:lnTo>
                  <a:pt x="117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11"/>
          <p:cNvSpPr/>
          <p:nvPr/>
        </p:nvSpPr>
        <p:spPr>
          <a:xfrm>
            <a:off x="5432425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  <a:close/>
              </a:path>
            </a:pathLst>
          </a:custGeom>
          <a:solidFill>
            <a:srgbClr val="36AEB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11"/>
          <p:cNvSpPr/>
          <p:nvPr/>
        </p:nvSpPr>
        <p:spPr>
          <a:xfrm>
            <a:off x="5432425" y="6773636"/>
            <a:ext cx="47625" cy="93662"/>
          </a:xfrm>
          <a:custGeom>
            <a:rect b="b" l="l" r="r" t="t"/>
            <a:pathLst>
              <a:path extrusionOk="0" h="59" w="30">
                <a:moveTo>
                  <a:pt x="30" y="0"/>
                </a:moveTo>
                <a:lnTo>
                  <a:pt x="0" y="59"/>
                </a:lnTo>
                <a:lnTo>
                  <a:pt x="26" y="59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11"/>
          <p:cNvSpPr/>
          <p:nvPr/>
        </p:nvSpPr>
        <p:spPr>
          <a:xfrm>
            <a:off x="6778625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  <a:close/>
              </a:path>
            </a:pathLst>
          </a:custGeom>
          <a:solidFill>
            <a:srgbClr val="6ED0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11"/>
          <p:cNvSpPr/>
          <p:nvPr/>
        </p:nvSpPr>
        <p:spPr>
          <a:xfrm>
            <a:off x="6778625" y="6070374"/>
            <a:ext cx="790575" cy="796925"/>
          </a:xfrm>
          <a:custGeom>
            <a:rect b="b" l="l" r="r" t="t"/>
            <a:pathLst>
              <a:path extrusionOk="0" h="502" w="498">
                <a:moveTo>
                  <a:pt x="32" y="0"/>
                </a:moveTo>
                <a:lnTo>
                  <a:pt x="32" y="0"/>
                </a:lnTo>
                <a:lnTo>
                  <a:pt x="0" y="502"/>
                </a:lnTo>
                <a:lnTo>
                  <a:pt x="217" y="502"/>
                </a:lnTo>
                <a:lnTo>
                  <a:pt x="498" y="327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11"/>
          <p:cNvSpPr/>
          <p:nvPr/>
        </p:nvSpPr>
        <p:spPr>
          <a:xfrm>
            <a:off x="7123112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  <a:close/>
              </a:path>
            </a:pathLst>
          </a:custGeom>
          <a:solidFill>
            <a:srgbClr val="49BA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11"/>
          <p:cNvSpPr/>
          <p:nvPr/>
        </p:nvSpPr>
        <p:spPr>
          <a:xfrm>
            <a:off x="7123112" y="6589486"/>
            <a:ext cx="496888" cy="277812"/>
          </a:xfrm>
          <a:custGeom>
            <a:rect b="b" l="l" r="r" t="t"/>
            <a:pathLst>
              <a:path extrusionOk="0" h="175" w="313">
                <a:moveTo>
                  <a:pt x="281" y="0"/>
                </a:moveTo>
                <a:lnTo>
                  <a:pt x="0" y="175"/>
                </a:lnTo>
                <a:lnTo>
                  <a:pt x="203" y="175"/>
                </a:lnTo>
                <a:lnTo>
                  <a:pt x="313" y="22"/>
                </a:lnTo>
                <a:lnTo>
                  <a:pt x="28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11"/>
          <p:cNvSpPr/>
          <p:nvPr/>
        </p:nvSpPr>
        <p:spPr>
          <a:xfrm>
            <a:off x="7585075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  <a:close/>
              </a:path>
            </a:pathLst>
          </a:custGeom>
          <a:solidFill>
            <a:srgbClr val="98DE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11"/>
          <p:cNvSpPr/>
          <p:nvPr/>
        </p:nvSpPr>
        <p:spPr>
          <a:xfrm>
            <a:off x="7585075" y="6651399"/>
            <a:ext cx="365125" cy="215900"/>
          </a:xfrm>
          <a:custGeom>
            <a:rect b="b" l="l" r="r" t="t"/>
            <a:pathLst>
              <a:path extrusionOk="0" h="136" w="230">
                <a:moveTo>
                  <a:pt x="45" y="0"/>
                </a:moveTo>
                <a:lnTo>
                  <a:pt x="0" y="136"/>
                </a:lnTo>
                <a:lnTo>
                  <a:pt x="221" y="136"/>
                </a:lnTo>
                <a:lnTo>
                  <a:pt x="230" y="130"/>
                </a:lnTo>
                <a:lnTo>
                  <a:pt x="4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11"/>
          <p:cNvSpPr/>
          <p:nvPr/>
        </p:nvSpPr>
        <p:spPr>
          <a:xfrm>
            <a:off x="7445375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  <a:close/>
              </a:path>
            </a:pathLst>
          </a:custGeom>
          <a:solidFill>
            <a:srgbClr val="7CD4D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11"/>
          <p:cNvSpPr/>
          <p:nvPr/>
        </p:nvSpPr>
        <p:spPr>
          <a:xfrm>
            <a:off x="7445375" y="6624411"/>
            <a:ext cx="211138" cy="242887"/>
          </a:xfrm>
          <a:custGeom>
            <a:rect b="b" l="l" r="r" t="t"/>
            <a:pathLst>
              <a:path extrusionOk="0" h="153" w="133">
                <a:moveTo>
                  <a:pt x="110" y="0"/>
                </a:moveTo>
                <a:lnTo>
                  <a:pt x="0" y="153"/>
                </a:lnTo>
                <a:lnTo>
                  <a:pt x="88" y="153"/>
                </a:lnTo>
                <a:lnTo>
                  <a:pt x="133" y="17"/>
                </a:lnTo>
                <a:lnTo>
                  <a:pt x="11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11"/>
          <p:cNvSpPr/>
          <p:nvPr/>
        </p:nvSpPr>
        <p:spPr>
          <a:xfrm>
            <a:off x="7935912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  <a:close/>
              </a:path>
            </a:pathLst>
          </a:custGeom>
          <a:solidFill>
            <a:srgbClr val="97DD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11"/>
          <p:cNvSpPr/>
          <p:nvPr/>
        </p:nvSpPr>
        <p:spPr>
          <a:xfrm>
            <a:off x="7935912" y="6857774"/>
            <a:ext cx="14288" cy="9525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0"/>
                </a:lnTo>
                <a:lnTo>
                  <a:pt x="0" y="6"/>
                </a:lnTo>
                <a:lnTo>
                  <a:pt x="4" y="6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11"/>
          <p:cNvSpPr/>
          <p:nvPr/>
        </p:nvSpPr>
        <p:spPr>
          <a:xfrm>
            <a:off x="1920875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  <a:close/>
              </a:path>
            </a:pathLst>
          </a:custGeom>
          <a:solidFill>
            <a:srgbClr val="2DAA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11"/>
          <p:cNvSpPr/>
          <p:nvPr/>
        </p:nvSpPr>
        <p:spPr>
          <a:xfrm>
            <a:off x="1920875" y="6787924"/>
            <a:ext cx="231775" cy="79375"/>
          </a:xfrm>
          <a:custGeom>
            <a:rect b="b" l="l" r="r" t="t"/>
            <a:pathLst>
              <a:path extrusionOk="0" h="50" w="146">
                <a:moveTo>
                  <a:pt x="146" y="0"/>
                </a:moveTo>
                <a:lnTo>
                  <a:pt x="0" y="39"/>
                </a:lnTo>
                <a:lnTo>
                  <a:pt x="4" y="50"/>
                </a:lnTo>
                <a:lnTo>
                  <a:pt x="145" y="5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11"/>
          <p:cNvSpPr/>
          <p:nvPr/>
        </p:nvSpPr>
        <p:spPr>
          <a:xfrm>
            <a:off x="1889125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  <a:close/>
              </a:path>
            </a:pathLst>
          </a:custGeom>
          <a:solidFill>
            <a:srgbClr val="38B0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11"/>
          <p:cNvSpPr/>
          <p:nvPr/>
        </p:nvSpPr>
        <p:spPr>
          <a:xfrm>
            <a:off x="1889125" y="6849836"/>
            <a:ext cx="38100" cy="17462"/>
          </a:xfrm>
          <a:custGeom>
            <a:rect b="b" l="l" r="r" t="t"/>
            <a:pathLst>
              <a:path extrusionOk="0" h="11" w="24">
                <a:moveTo>
                  <a:pt x="20" y="0"/>
                </a:moveTo>
                <a:lnTo>
                  <a:pt x="1" y="5"/>
                </a:lnTo>
                <a:lnTo>
                  <a:pt x="0" y="11"/>
                </a:lnTo>
                <a:lnTo>
                  <a:pt x="24" y="1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11"/>
          <p:cNvSpPr/>
          <p:nvPr/>
        </p:nvSpPr>
        <p:spPr>
          <a:xfrm>
            <a:off x="1849437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  <a:close/>
              </a:path>
            </a:pathLst>
          </a:custGeom>
          <a:solidFill>
            <a:srgbClr val="30ABB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11"/>
          <p:cNvSpPr/>
          <p:nvPr/>
        </p:nvSpPr>
        <p:spPr>
          <a:xfrm>
            <a:off x="1849437" y="6857774"/>
            <a:ext cx="41275" cy="9525"/>
          </a:xfrm>
          <a:custGeom>
            <a:rect b="b" l="l" r="r" t="t"/>
            <a:pathLst>
              <a:path extrusionOk="0" h="6" w="26">
                <a:moveTo>
                  <a:pt x="26" y="0"/>
                </a:moveTo>
                <a:lnTo>
                  <a:pt x="0" y="6"/>
                </a:lnTo>
                <a:lnTo>
                  <a:pt x="25" y="6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11"/>
          <p:cNvSpPr/>
          <p:nvPr/>
        </p:nvSpPr>
        <p:spPr>
          <a:xfrm>
            <a:off x="793750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  <a:close/>
              </a:path>
            </a:pathLst>
          </a:custGeom>
          <a:solidFill>
            <a:srgbClr val="64CA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11"/>
          <p:cNvSpPr/>
          <p:nvPr/>
        </p:nvSpPr>
        <p:spPr>
          <a:xfrm>
            <a:off x="793750" y="6710136"/>
            <a:ext cx="338138" cy="157162"/>
          </a:xfrm>
          <a:custGeom>
            <a:rect b="b" l="l" r="r" t="t"/>
            <a:pathLst>
              <a:path extrusionOk="0" h="99" w="213">
                <a:moveTo>
                  <a:pt x="0" y="0"/>
                </a:moveTo>
                <a:lnTo>
                  <a:pt x="15" y="99"/>
                </a:lnTo>
                <a:lnTo>
                  <a:pt x="178" y="99"/>
                </a:lnTo>
                <a:lnTo>
                  <a:pt x="213" y="71"/>
                </a:lnTo>
                <a:lnTo>
                  <a:pt x="123" y="4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11"/>
          <p:cNvSpPr/>
          <p:nvPr/>
        </p:nvSpPr>
        <p:spPr>
          <a:xfrm>
            <a:off x="1076325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  <a:close/>
              </a:path>
            </a:pathLst>
          </a:custGeom>
          <a:solidFill>
            <a:srgbClr val="39B1B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11"/>
          <p:cNvSpPr/>
          <p:nvPr/>
        </p:nvSpPr>
        <p:spPr>
          <a:xfrm>
            <a:off x="1076325" y="6822849"/>
            <a:ext cx="195263" cy="44450"/>
          </a:xfrm>
          <a:custGeom>
            <a:rect b="b" l="l" r="r" t="t"/>
            <a:pathLst>
              <a:path extrusionOk="0" h="28" w="123">
                <a:moveTo>
                  <a:pt x="35" y="0"/>
                </a:moveTo>
                <a:lnTo>
                  <a:pt x="0" y="28"/>
                </a:lnTo>
                <a:lnTo>
                  <a:pt x="123" y="28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11"/>
          <p:cNvSpPr/>
          <p:nvPr/>
        </p:nvSpPr>
        <p:spPr>
          <a:xfrm>
            <a:off x="576262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  <a:close/>
              </a:path>
            </a:pathLst>
          </a:custGeom>
          <a:solidFill>
            <a:srgbClr val="C0EC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11"/>
          <p:cNvSpPr/>
          <p:nvPr/>
        </p:nvSpPr>
        <p:spPr>
          <a:xfrm>
            <a:off x="576262" y="6789511"/>
            <a:ext cx="55563" cy="73025"/>
          </a:xfrm>
          <a:custGeom>
            <a:rect b="b" l="l" r="r" t="t"/>
            <a:pathLst>
              <a:path extrusionOk="0" h="46" w="35">
                <a:moveTo>
                  <a:pt x="31" y="0"/>
                </a:moveTo>
                <a:lnTo>
                  <a:pt x="0" y="15"/>
                </a:lnTo>
                <a:lnTo>
                  <a:pt x="35" y="46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11"/>
          <p:cNvSpPr/>
          <p:nvPr/>
        </p:nvSpPr>
        <p:spPr>
          <a:xfrm>
            <a:off x="625475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  <a:close/>
              </a:path>
            </a:pathLst>
          </a:custGeom>
          <a:solidFill>
            <a:srgbClr val="67CCD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11"/>
          <p:cNvSpPr/>
          <p:nvPr/>
        </p:nvSpPr>
        <p:spPr>
          <a:xfrm>
            <a:off x="625475" y="6710136"/>
            <a:ext cx="192088" cy="157162"/>
          </a:xfrm>
          <a:custGeom>
            <a:rect b="b" l="l" r="r" t="t"/>
            <a:pathLst>
              <a:path extrusionOk="0" h="99" w="121">
                <a:moveTo>
                  <a:pt x="106" y="0"/>
                </a:moveTo>
                <a:lnTo>
                  <a:pt x="43" y="30"/>
                </a:lnTo>
                <a:lnTo>
                  <a:pt x="0" y="50"/>
                </a:lnTo>
                <a:lnTo>
                  <a:pt x="4" y="96"/>
                </a:lnTo>
                <a:lnTo>
                  <a:pt x="19" y="99"/>
                </a:lnTo>
                <a:lnTo>
                  <a:pt x="121" y="99"/>
                </a:lnTo>
                <a:lnTo>
                  <a:pt x="106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11"/>
          <p:cNvSpPr/>
          <p:nvPr/>
        </p:nvSpPr>
        <p:spPr>
          <a:xfrm>
            <a:off x="457200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  <a:close/>
              </a:path>
            </a:pathLst>
          </a:custGeom>
          <a:solidFill>
            <a:srgbClr val="ACE5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11"/>
          <p:cNvSpPr/>
          <p:nvPr/>
        </p:nvSpPr>
        <p:spPr>
          <a:xfrm>
            <a:off x="457200" y="6813324"/>
            <a:ext cx="174625" cy="53975"/>
          </a:xfrm>
          <a:custGeom>
            <a:rect b="b" l="l" r="r" t="t"/>
            <a:pathLst>
              <a:path extrusionOk="0" h="34" w="110">
                <a:moveTo>
                  <a:pt x="75" y="0"/>
                </a:moveTo>
                <a:lnTo>
                  <a:pt x="0" y="34"/>
                </a:lnTo>
                <a:lnTo>
                  <a:pt x="102" y="34"/>
                </a:lnTo>
                <a:lnTo>
                  <a:pt x="110" y="3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11"/>
          <p:cNvSpPr/>
          <p:nvPr/>
        </p:nvSpPr>
        <p:spPr>
          <a:xfrm>
            <a:off x="619125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  <a:close/>
              </a:path>
            </a:pathLst>
          </a:custGeom>
          <a:solidFill>
            <a:srgbClr val="9EE0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11"/>
          <p:cNvSpPr/>
          <p:nvPr/>
        </p:nvSpPr>
        <p:spPr>
          <a:xfrm>
            <a:off x="619125" y="6862536"/>
            <a:ext cx="12700" cy="4762"/>
          </a:xfrm>
          <a:custGeom>
            <a:rect b="b" l="l" r="r" t="t"/>
            <a:pathLst>
              <a:path extrusionOk="0" h="3" w="8">
                <a:moveTo>
                  <a:pt x="8" y="0"/>
                </a:moveTo>
                <a:lnTo>
                  <a:pt x="0" y="3"/>
                </a:ln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11"/>
          <p:cNvSpPr/>
          <p:nvPr/>
        </p:nvSpPr>
        <p:spPr>
          <a:xfrm>
            <a:off x="631825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  <a:close/>
              </a:path>
            </a:pathLst>
          </a:custGeom>
          <a:solidFill>
            <a:srgbClr val="56C5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11"/>
          <p:cNvSpPr/>
          <p:nvPr/>
        </p:nvSpPr>
        <p:spPr>
          <a:xfrm>
            <a:off x="631825" y="6862536"/>
            <a:ext cx="6350" cy="4762"/>
          </a:xfrm>
          <a:custGeom>
            <a:rect b="b" l="l" r="r" t="t"/>
            <a:pathLst>
              <a:path extrusionOk="0" h="3" w="4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4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11"/>
          <p:cNvSpPr/>
          <p:nvPr/>
        </p:nvSpPr>
        <p:spPr>
          <a:xfrm>
            <a:off x="631825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52C4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11"/>
          <p:cNvSpPr/>
          <p:nvPr/>
        </p:nvSpPr>
        <p:spPr>
          <a:xfrm>
            <a:off x="631825" y="6862536"/>
            <a:ext cx="23813" cy="4762"/>
          </a:xfrm>
          <a:custGeom>
            <a:rect b="b" l="l" r="r" t="t"/>
            <a:pathLst>
              <a:path extrusionOk="0" h="3" w="15">
                <a:moveTo>
                  <a:pt x="0" y="0"/>
                </a:moveTo>
                <a:lnTo>
                  <a:pt x="4" y="3"/>
                </a:lnTo>
                <a:lnTo>
                  <a:pt x="15" y="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11"/>
          <p:cNvSpPr/>
          <p:nvPr/>
        </p:nvSpPr>
        <p:spPr>
          <a:xfrm>
            <a:off x="366712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  <a:close/>
              </a:path>
            </a:pathLst>
          </a:custGeom>
          <a:solidFill>
            <a:srgbClr val="AFE7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11"/>
          <p:cNvSpPr/>
          <p:nvPr/>
        </p:nvSpPr>
        <p:spPr>
          <a:xfrm>
            <a:off x="366712" y="6554561"/>
            <a:ext cx="258763" cy="258762"/>
          </a:xfrm>
          <a:custGeom>
            <a:rect b="b" l="l" r="r" t="t"/>
            <a:pathLst>
              <a:path extrusionOk="0" h="163" w="163">
                <a:moveTo>
                  <a:pt x="50" y="0"/>
                </a:moveTo>
                <a:lnTo>
                  <a:pt x="0" y="49"/>
                </a:lnTo>
                <a:lnTo>
                  <a:pt x="132" y="163"/>
                </a:lnTo>
                <a:lnTo>
                  <a:pt x="163" y="148"/>
                </a:lnTo>
                <a:lnTo>
                  <a:pt x="155" y="47"/>
                </a:lnTo>
                <a:lnTo>
                  <a:pt x="5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11"/>
          <p:cNvSpPr/>
          <p:nvPr/>
        </p:nvSpPr>
        <p:spPr>
          <a:xfrm>
            <a:off x="612775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  <a:close/>
              </a:path>
            </a:pathLst>
          </a:custGeom>
          <a:solidFill>
            <a:srgbClr val="5EC8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11"/>
          <p:cNvSpPr/>
          <p:nvPr/>
        </p:nvSpPr>
        <p:spPr>
          <a:xfrm>
            <a:off x="612775" y="6629174"/>
            <a:ext cx="180975" cy="160337"/>
          </a:xfrm>
          <a:custGeom>
            <a:rect b="b" l="l" r="r" t="t"/>
            <a:pathLst>
              <a:path extrusionOk="0" h="101" w="114">
                <a:moveTo>
                  <a:pt x="0" y="0"/>
                </a:moveTo>
                <a:lnTo>
                  <a:pt x="8" y="101"/>
                </a:lnTo>
                <a:lnTo>
                  <a:pt x="51" y="81"/>
                </a:lnTo>
                <a:lnTo>
                  <a:pt x="114" y="51"/>
                </a:lnTo>
                <a:lnTo>
                  <a:pt x="57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11"/>
          <p:cNvSpPr/>
          <p:nvPr/>
        </p:nvSpPr>
        <p:spPr>
          <a:xfrm>
            <a:off x="130175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  <a:close/>
              </a:path>
            </a:pathLst>
          </a:custGeom>
          <a:solidFill>
            <a:srgbClr val="9DE0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11"/>
          <p:cNvSpPr/>
          <p:nvPr/>
        </p:nvSpPr>
        <p:spPr>
          <a:xfrm>
            <a:off x="130175" y="6632349"/>
            <a:ext cx="446088" cy="234950"/>
          </a:xfrm>
          <a:custGeom>
            <a:rect b="b" l="l" r="r" t="t"/>
            <a:pathLst>
              <a:path extrusionOk="0" h="148" w="281">
                <a:moveTo>
                  <a:pt x="149" y="0"/>
                </a:moveTo>
                <a:lnTo>
                  <a:pt x="0" y="148"/>
                </a:lnTo>
                <a:lnTo>
                  <a:pt x="206" y="148"/>
                </a:lnTo>
                <a:lnTo>
                  <a:pt x="281" y="114"/>
                </a:lnTo>
                <a:lnTo>
                  <a:pt x="149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11"/>
          <p:cNvSpPr/>
          <p:nvPr/>
        </p:nvSpPr>
        <p:spPr>
          <a:xfrm>
            <a:off x="190500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  <a:close/>
              </a:path>
            </a:pathLst>
          </a:custGeom>
          <a:solidFill>
            <a:srgbClr val="BCEB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11"/>
          <p:cNvSpPr/>
          <p:nvPr/>
        </p:nvSpPr>
        <p:spPr>
          <a:xfrm>
            <a:off x="190500" y="6478361"/>
            <a:ext cx="255588" cy="153987"/>
          </a:xfrm>
          <a:custGeom>
            <a:rect b="b" l="l" r="r" t="t"/>
            <a:pathLst>
              <a:path extrusionOk="0" h="97" w="161">
                <a:moveTo>
                  <a:pt x="0" y="0"/>
                </a:moveTo>
                <a:lnTo>
                  <a:pt x="111" y="97"/>
                </a:lnTo>
                <a:lnTo>
                  <a:pt x="161" y="48"/>
                </a:lnTo>
                <a:lnTo>
                  <a:pt x="118" y="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11"/>
          <p:cNvSpPr/>
          <p:nvPr/>
        </p:nvSpPr>
        <p:spPr>
          <a:xfrm>
            <a:off x="1428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  <a:close/>
              </a:path>
            </a:pathLst>
          </a:custGeom>
          <a:solidFill>
            <a:srgbClr val="A9E3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11"/>
          <p:cNvSpPr/>
          <p:nvPr/>
        </p:nvSpPr>
        <p:spPr>
          <a:xfrm>
            <a:off x="14287" y="6425974"/>
            <a:ext cx="352425" cy="441325"/>
          </a:xfrm>
          <a:custGeom>
            <a:rect b="b" l="l" r="r" t="t"/>
            <a:pathLst>
              <a:path extrusionOk="0" h="278" w="222">
                <a:moveTo>
                  <a:pt x="0" y="0"/>
                </a:moveTo>
                <a:lnTo>
                  <a:pt x="0" y="278"/>
                </a:lnTo>
                <a:lnTo>
                  <a:pt x="73" y="278"/>
                </a:lnTo>
                <a:lnTo>
                  <a:pt x="222" y="130"/>
                </a:lnTo>
                <a:lnTo>
                  <a:pt x="111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669924" y="1028700"/>
            <a:ext cx="1085056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8"/>
          <p:cNvSpPr txBox="1"/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3" name="Google Shape;1283;p8"/>
          <p:cNvSpPr txBox="1"/>
          <p:nvPr>
            <p:ph idx="1" type="body"/>
          </p:nvPr>
        </p:nvSpPr>
        <p:spPr>
          <a:xfrm>
            <a:off x="669924" y="1123950"/>
            <a:ext cx="108507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84" name="Google Shape;1284;p8"/>
          <p:cNvCxnSpPr/>
          <p:nvPr/>
        </p:nvCxnSpPr>
        <p:spPr>
          <a:xfrm>
            <a:off x="669924" y="1028700"/>
            <a:ext cx="10850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5" name="Google Shape;1285;p8"/>
          <p:cNvSpPr txBox="1"/>
          <p:nvPr>
            <p:ph idx="10" type="dt"/>
          </p:nvPr>
        </p:nvSpPr>
        <p:spPr>
          <a:xfrm>
            <a:off x="5401732" y="6240463"/>
            <a:ext cx="13884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6" name="Google Shape;1286;p8"/>
          <p:cNvSpPr txBox="1"/>
          <p:nvPr>
            <p:ph idx="11" type="ftr"/>
          </p:nvPr>
        </p:nvSpPr>
        <p:spPr>
          <a:xfrm>
            <a:off x="669924" y="6240463"/>
            <a:ext cx="41403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7" name="Google Shape;1287;p8"/>
          <p:cNvSpPr txBox="1"/>
          <p:nvPr>
            <p:ph idx="12" type="sldNum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6.jpg"/><Relationship Id="rId5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4.jpg"/><Relationship Id="rId5" Type="http://schemas.openxmlformats.org/officeDocument/2006/relationships/image" Target="../media/image25.jpg"/><Relationship Id="rId6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8" name="Google Shape;25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148000" y="-9888970"/>
            <a:ext cx="11720945" cy="11720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timgsa.baidu.com/timg?image&amp;quality=80&amp;size=b9999_10000&amp;sec=1531900810310&amp;di=fc85cfc3ff111da0d180e6191ed32bf3&amp;imgtype=0&amp;src=http%3A%2F%2Fs9.rr.itc.cn%2Fr%2FwapChange%2F20173_29_5%2Fa131038584175898147.jpeg" id="2559" name="Google Shape;25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2630" y="648531"/>
            <a:ext cx="3526739" cy="1410696"/>
          </a:xfrm>
          <a:prstGeom prst="rect">
            <a:avLst/>
          </a:prstGeom>
          <a:noFill/>
          <a:ln>
            <a:noFill/>
          </a:ln>
        </p:spPr>
      </p:pic>
      <p:sp>
        <p:nvSpPr>
          <p:cNvPr id="2560" name="Google Shape;2560;p15"/>
          <p:cNvSpPr txBox="1"/>
          <p:nvPr/>
        </p:nvSpPr>
        <p:spPr>
          <a:xfrm>
            <a:off x="2563023" y="2401712"/>
            <a:ext cx="7066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zh-CN" sz="4000">
                <a:solidFill>
                  <a:srgbClr val="3F3F3F"/>
                </a:solidFill>
              </a:rPr>
              <a:t>业务中的描述统计学</a:t>
            </a:r>
            <a:endParaRPr b="0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p15"/>
          <p:cNvSpPr txBox="1"/>
          <p:nvPr/>
        </p:nvSpPr>
        <p:spPr>
          <a:xfrm>
            <a:off x="0" y="3437651"/>
            <a:ext cx="12192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商业数据分析 VIP </a:t>
            </a:r>
            <a:r>
              <a:rPr lang="zh-CN" sz="2400">
                <a:solidFill>
                  <a:srgbClr val="3F3F3F"/>
                </a:solidFill>
              </a:rPr>
              <a:t>晋升班</a:t>
            </a:r>
            <a:r>
              <a:rPr lang="zh-C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公开课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24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91" name="Google Shape;26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692" name="Google Shape;2692;p24"/>
          <p:cNvSpPr txBox="1"/>
          <p:nvPr/>
        </p:nvSpPr>
        <p:spPr>
          <a:xfrm>
            <a:off x="669924" y="1282479"/>
            <a:ext cx="4335830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集中趋势：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均值、中位数、众数</a:t>
            </a:r>
            <a:endParaRPr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24"/>
          <p:cNvSpPr txBox="1"/>
          <p:nvPr/>
        </p:nvSpPr>
        <p:spPr>
          <a:xfrm>
            <a:off x="588451" y="5810889"/>
            <a:ext cx="11015098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95959"/>
                </a:solidFill>
              </a:rPr>
              <a:t>部门领导</a:t>
            </a: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根据组员的KPI完成程度指定下个月的KPI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24"/>
          <p:cNvSpPr txBox="1"/>
          <p:nvPr/>
        </p:nvSpPr>
        <p:spPr>
          <a:xfrm>
            <a:off x="0" y="5810889"/>
            <a:ext cx="433583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中位数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âç»©æèæ ¸âçå¾çæç´¢ç»æ" id="2695" name="Google Shape;2695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âç»©æèæ ¸âçå¾çæç´¢ç»æ" id="2696" name="Google Shape;2696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âç»©æèæ ¸âçå¾çæç´¢ç»æ" id="2697" name="Google Shape;2697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âç»©æèæ ¸âçå¾çæç´¢ç»æ" id="2698" name="Google Shape;26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5413" y="1791389"/>
            <a:ext cx="5301173" cy="3790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2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05" name="Google Shape;27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706" name="Google Shape;2706;p25"/>
          <p:cNvSpPr txBox="1"/>
          <p:nvPr/>
        </p:nvSpPr>
        <p:spPr>
          <a:xfrm>
            <a:off x="669924" y="1282479"/>
            <a:ext cx="4335830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集中趋势：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均值、中位数、众数</a:t>
            </a:r>
            <a:endParaRPr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p25"/>
          <p:cNvSpPr txBox="1"/>
          <p:nvPr/>
        </p:nvSpPr>
        <p:spPr>
          <a:xfrm>
            <a:off x="588451" y="2014360"/>
            <a:ext cx="11015098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根据不同的业务场景，我们需要采用不用的值来描述手上的数据集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onghuhuaxiang" id="2708" name="Google Shape;27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152" y="2614115"/>
            <a:ext cx="53530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9" name="Google Shape;2709;p25"/>
          <p:cNvSpPr txBox="1"/>
          <p:nvPr/>
        </p:nvSpPr>
        <p:spPr>
          <a:xfrm>
            <a:off x="588451" y="5883107"/>
            <a:ext cx="11015098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了解自己的用户中的核心用户是哪个年龄层级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0" name="Google Shape;2710;p25"/>
          <p:cNvSpPr txBox="1"/>
          <p:nvPr/>
        </p:nvSpPr>
        <p:spPr>
          <a:xfrm>
            <a:off x="0" y="5883107"/>
            <a:ext cx="433583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众数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26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17" name="Google Shape;27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718" name="Google Shape;2718;p26"/>
          <p:cNvSpPr txBox="1"/>
          <p:nvPr/>
        </p:nvSpPr>
        <p:spPr>
          <a:xfrm>
            <a:off x="669924" y="1282479"/>
            <a:ext cx="71024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离散程度：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极差、四分位差（IQR）、标准差、方差</a:t>
            </a:r>
            <a:endParaRPr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9" name="Google Shape;2719;p26"/>
          <p:cNvSpPr txBox="1"/>
          <p:nvPr/>
        </p:nvSpPr>
        <p:spPr>
          <a:xfrm>
            <a:off x="1879354" y="1873684"/>
            <a:ext cx="7850799" cy="13003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定义</a:t>
            </a: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：每个观察值与均值之间的平均差异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最常见的数据离散程度度量之一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26"/>
          <p:cNvSpPr txBox="1"/>
          <p:nvPr/>
        </p:nvSpPr>
        <p:spPr>
          <a:xfrm>
            <a:off x="348029" y="2250700"/>
            <a:ext cx="268654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标准差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1" name="Google Shape;2721;p26"/>
          <p:cNvSpPr txBox="1"/>
          <p:nvPr/>
        </p:nvSpPr>
        <p:spPr>
          <a:xfrm>
            <a:off x="3476853" y="4056185"/>
            <a:ext cx="1155214" cy="5309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公式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Google Shape;2722;p26"/>
          <p:cNvSpPr txBox="1"/>
          <p:nvPr/>
        </p:nvSpPr>
        <p:spPr>
          <a:xfrm>
            <a:off x="4212234" y="5361727"/>
            <a:ext cx="689317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方差                          标准差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3" name="Google Shape;27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9880" y="3610708"/>
            <a:ext cx="2359147" cy="119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0119" y="3681047"/>
            <a:ext cx="2431240" cy="126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âä»¤äººè±å æç¬âçå¾çæç´¢ç»æ" id="2725" name="Google Shape;272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0438" y="3550077"/>
            <a:ext cx="2857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27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32" name="Google Shape;27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733" name="Google Shape;2733;p27"/>
          <p:cNvSpPr txBox="1"/>
          <p:nvPr/>
        </p:nvSpPr>
        <p:spPr>
          <a:xfrm>
            <a:off x="669924" y="1282479"/>
            <a:ext cx="71024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离散程度：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极差、四分位差（IQR）、标准差、方差</a:t>
            </a:r>
            <a:endParaRPr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4" name="Google Shape;2734;p27"/>
          <p:cNvSpPr txBox="1"/>
          <p:nvPr/>
        </p:nvSpPr>
        <p:spPr>
          <a:xfrm>
            <a:off x="3200400" y="5143897"/>
            <a:ext cx="6893170" cy="1861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只用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一个数值</a:t>
            </a: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比较两个数据集的离散程度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具有推论统计学方面的优势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具有与原始数据集相同的单位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5" name="Google Shape;2735;p27"/>
          <p:cNvSpPr txBox="1"/>
          <p:nvPr/>
        </p:nvSpPr>
        <p:spPr>
          <a:xfrm>
            <a:off x="669924" y="5143897"/>
            <a:ext cx="268654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标准差的好处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6" name="Google Shape;273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768177"/>
            <a:ext cx="57912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7" name="Google Shape;2737;p27"/>
          <p:cNvSpPr txBox="1"/>
          <p:nvPr/>
        </p:nvSpPr>
        <p:spPr>
          <a:xfrm>
            <a:off x="4752730" y="2234911"/>
            <a:ext cx="268654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五数概括法</a:t>
            </a:r>
            <a:endParaRPr b="1"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28"/>
          <p:cNvSpPr/>
          <p:nvPr/>
        </p:nvSpPr>
        <p:spPr>
          <a:xfrm>
            <a:off x="3081134" y="2227385"/>
            <a:ext cx="679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通过对业务知识的小测，收集到组内成员的成绩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4" name="Google Shape;27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745" name="Google Shape;2745;p28"/>
          <p:cNvSpPr txBox="1"/>
          <p:nvPr/>
        </p:nvSpPr>
        <p:spPr>
          <a:xfrm>
            <a:off x="756929" y="1340254"/>
            <a:ext cx="3449311" cy="6540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举个栗子：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标准差越小越好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p28"/>
          <p:cNvSpPr/>
          <p:nvPr/>
        </p:nvSpPr>
        <p:spPr>
          <a:xfrm>
            <a:off x="4284588" y="1340254"/>
            <a:ext cx="449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衡量组内人员对目前业务知识的掌握情况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（针对某些业务知识需要达成一致的理解，比如一些审核规范）</a:t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7" name="Google Shape;27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24" y="2583035"/>
            <a:ext cx="1777800" cy="177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48" name="Google Shape;2748;p28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49" name="Google Shape;2749;p28"/>
          <p:cNvSpPr txBox="1"/>
          <p:nvPr/>
        </p:nvSpPr>
        <p:spPr>
          <a:xfrm>
            <a:off x="3030415" y="3432175"/>
            <a:ext cx="6893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集中                                    离散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0" name="Google Shape;2750;p28"/>
          <p:cNvSpPr/>
          <p:nvPr/>
        </p:nvSpPr>
        <p:spPr>
          <a:xfrm>
            <a:off x="3030415" y="3954669"/>
            <a:ext cx="344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明确不清楚的业务点，对症下药，围绕展开培训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1" name="Google Shape;2751;p28"/>
          <p:cNvSpPr/>
          <p:nvPr/>
        </p:nvSpPr>
        <p:spPr>
          <a:xfrm>
            <a:off x="6629400" y="3954670"/>
            <a:ext cx="34467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大家掌握参差不齐，很难找重点予以培训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28"/>
          <p:cNvSpPr txBox="1"/>
          <p:nvPr/>
        </p:nvSpPr>
        <p:spPr>
          <a:xfrm>
            <a:off x="2893255" y="5425907"/>
            <a:ext cx="1889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进行质量对比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28"/>
          <p:cNvSpPr/>
          <p:nvPr/>
        </p:nvSpPr>
        <p:spPr>
          <a:xfrm>
            <a:off x="4960650" y="5295100"/>
            <a:ext cx="599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甚至可以对比培训前后标准差的大小，查看离散程度有没有降低，拉平大家对业务的水平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29"/>
          <p:cNvSpPr/>
          <p:nvPr/>
        </p:nvSpPr>
        <p:spPr>
          <a:xfrm>
            <a:off x="3081125" y="2364550"/>
            <a:ext cx="706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对于相同岗位甚至不同岗位童鞋的工资，</a:t>
            </a:r>
            <a:r>
              <a:rPr lang="zh-CN" sz="1600">
                <a:solidFill>
                  <a:srgbClr val="262626"/>
                </a:solidFill>
              </a:rPr>
              <a:t>一般情况</a:t>
            </a:r>
            <a:r>
              <a:rPr lang="zh-C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我们都希望其离散程度大一点比较好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0" name="Google Shape;27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29"/>
          <p:cNvSpPr txBox="1"/>
          <p:nvPr/>
        </p:nvSpPr>
        <p:spPr>
          <a:xfrm>
            <a:off x="756929" y="1340254"/>
            <a:ext cx="3449311" cy="6540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举个栗子：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标准差越大越好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p29"/>
          <p:cNvSpPr/>
          <p:nvPr/>
        </p:nvSpPr>
        <p:spPr>
          <a:xfrm>
            <a:off x="5581282" y="1511964"/>
            <a:ext cx="49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公司内人员工资</a:t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3" name="Google Shape;27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24" y="2567795"/>
            <a:ext cx="1777950" cy="177795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64" name="Google Shape;2764;p29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5" name="Google Shape;2765;p29"/>
          <p:cNvSpPr txBox="1"/>
          <p:nvPr/>
        </p:nvSpPr>
        <p:spPr>
          <a:xfrm>
            <a:off x="3081134" y="3291840"/>
            <a:ext cx="6893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相同职位                                    不同职位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p29"/>
          <p:cNvSpPr/>
          <p:nvPr/>
        </p:nvSpPr>
        <p:spPr>
          <a:xfrm>
            <a:off x="3030415" y="3926891"/>
            <a:ext cx="34467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对于相同职位如果工资离散程度比较大， 说明大家同工不同酬，大家凭实力说话，更容易提高积极性，拉开距离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29"/>
          <p:cNvSpPr/>
          <p:nvPr/>
        </p:nvSpPr>
        <p:spPr>
          <a:xfrm>
            <a:off x="6629400" y="3926892"/>
            <a:ext cx="344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对于不同职位如果工资离散程度比较大说明了该公司职位很多，层级明显，侧面反映了公司的规模很大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0"/>
          <p:cNvSpPr/>
          <p:nvPr/>
        </p:nvSpPr>
        <p:spPr>
          <a:xfrm>
            <a:off x="677863" y="5051426"/>
            <a:ext cx="2738438" cy="1803400"/>
          </a:xfrm>
          <a:custGeom>
            <a:rect b="b" l="l" r="r" t="t"/>
            <a:pathLst>
              <a:path extrusionOk="0" h="1136" w="1725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4" name="Google Shape;2774;p30"/>
          <p:cNvSpPr/>
          <p:nvPr/>
        </p:nvSpPr>
        <p:spPr>
          <a:xfrm>
            <a:off x="0" y="6351"/>
            <a:ext cx="3725863" cy="6848475"/>
          </a:xfrm>
          <a:custGeom>
            <a:rect b="b" l="l" r="r" t="t"/>
            <a:pathLst>
              <a:path extrusionOk="0" h="4314" w="2347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5" name="Google Shape;2775;p30"/>
          <p:cNvSpPr/>
          <p:nvPr/>
        </p:nvSpPr>
        <p:spPr>
          <a:xfrm>
            <a:off x="677863" y="5051426"/>
            <a:ext cx="1905000" cy="1803400"/>
          </a:xfrm>
          <a:custGeom>
            <a:rect b="b" l="l" r="r" t="t"/>
            <a:pathLst>
              <a:path extrusionOk="0" h="1136" w="120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6" name="Google Shape;2776;p30"/>
          <p:cNvSpPr txBox="1"/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sz="2800"/>
              <a:t>统计和非事实</a:t>
            </a:r>
            <a:endParaRPr sz="2800"/>
          </a:p>
        </p:txBody>
      </p:sp>
      <p:sp>
        <p:nvSpPr>
          <p:cNvPr id="2777" name="Google Shape;2777;p30"/>
          <p:cNvSpPr txBox="1"/>
          <p:nvPr>
            <p:ph idx="1" type="body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zh-CN" sz="1400"/>
              <a:t>有的时候统计得出的结果和事实自我感觉并不一致，难道是统计出了问题么，这里我们来找具体例子探讨一下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778" name="Google Shape;2778;p30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sz="600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79" name="Google Shape;27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31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03 统计和非事实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86" name="Google Shape;27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7" name="Google Shape;27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36" y="3852042"/>
            <a:ext cx="4857842" cy="2125306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788" name="Google Shape;2788;p31"/>
          <p:cNvSpPr/>
          <p:nvPr/>
        </p:nvSpPr>
        <p:spPr>
          <a:xfrm>
            <a:off x="670398" y="2693987"/>
            <a:ext cx="50321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2017全国平均工资为7599元，相信大家的也应该是蒙的不行，这个平均数怕是不准哦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p31"/>
          <p:cNvSpPr/>
          <p:nvPr/>
        </p:nvSpPr>
        <p:spPr>
          <a:xfrm>
            <a:off x="670398" y="1864924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我的工资被平均了</a:t>
            </a:r>
            <a:r>
              <a:rPr b="1"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：被平均的锅，平均数不背。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5b0988e595225.cdn.sohucs.com/images/20171209/f31088c1504d4e7785392317530b3677.jpeg" id="2790" name="Google Shape;279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2545" y="1400462"/>
            <a:ext cx="5981700" cy="317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1" name="Google Shape;2791;p31"/>
          <p:cNvSpPr/>
          <p:nvPr/>
        </p:nvSpPr>
        <p:spPr>
          <a:xfrm>
            <a:off x="6096000" y="4831287"/>
            <a:ext cx="54256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A房间有小明和姚明，平均身高1米8，小明要不要美滋滋？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31"/>
          <p:cNvSpPr/>
          <p:nvPr/>
        </p:nvSpPr>
        <p:spPr>
          <a:xfrm>
            <a:off x="6096000" y="5322241"/>
            <a:ext cx="54256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极端值同学，教导主任想找你谈谈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31"/>
          <p:cNvSpPr/>
          <p:nvPr/>
        </p:nvSpPr>
        <p:spPr>
          <a:xfrm>
            <a:off x="670398" y="140046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栗子1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2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03 统计和非事实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800" name="Google Shape;28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801" name="Google Shape;2801;p32"/>
          <p:cNvSpPr/>
          <p:nvPr/>
        </p:nvSpPr>
        <p:spPr>
          <a:xfrm>
            <a:off x="670398" y="2401600"/>
            <a:ext cx="50321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采用抽样而不是使用全样本分析，因为有的样本量大到难以操作：</a:t>
            </a:r>
            <a:r>
              <a:rPr lang="zh-C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了解全国学生的视力情况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32"/>
          <p:cNvSpPr/>
          <p:nvPr/>
        </p:nvSpPr>
        <p:spPr>
          <a:xfrm>
            <a:off x="670398" y="1864924"/>
            <a:ext cx="5955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为什么被抽样代表了</a:t>
            </a:r>
            <a:r>
              <a:rPr b="1"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：好的抽样，不是你想的那么简单。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32"/>
          <p:cNvSpPr/>
          <p:nvPr/>
        </p:nvSpPr>
        <p:spPr>
          <a:xfrm>
            <a:off x="670398" y="140046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栗子2</a:t>
            </a:r>
            <a:endParaRPr/>
          </a:p>
        </p:txBody>
      </p:sp>
      <p:pic>
        <p:nvPicPr>
          <p:cNvPr id="2804" name="Google Shape;280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6668" y="2401600"/>
            <a:ext cx="2682249" cy="197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5" name="Google Shape;280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0881" y="2401600"/>
            <a:ext cx="2833798" cy="194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06" name="Google Shape;2806;p32"/>
          <p:cNvSpPr/>
          <p:nvPr/>
        </p:nvSpPr>
        <p:spPr>
          <a:xfrm>
            <a:off x="898998" y="3629729"/>
            <a:ext cx="5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➢"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抽样调查</a:t>
            </a:r>
            <a:r>
              <a:rPr lang="zh-C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方法繁多</a:t>
            </a: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，根据具体实例会采用不同方法</a:t>
            </a:r>
            <a:endParaRPr/>
          </a:p>
        </p:txBody>
      </p:sp>
      <p:sp>
        <p:nvSpPr>
          <p:cNvPr id="2807" name="Google Shape;2807;p32"/>
          <p:cNvSpPr/>
          <p:nvPr/>
        </p:nvSpPr>
        <p:spPr>
          <a:xfrm>
            <a:off x="910722" y="4120683"/>
            <a:ext cx="5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➢"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抽样调查的</a:t>
            </a:r>
            <a:r>
              <a:rPr lang="zh-C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随机性</a:t>
            </a: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，可以很大程度上反应总体情况</a:t>
            </a:r>
            <a:endParaRPr/>
          </a:p>
        </p:txBody>
      </p:sp>
      <p:sp>
        <p:nvSpPr>
          <p:cNvPr id="2808" name="Google Shape;2808;p32"/>
          <p:cNvSpPr/>
          <p:nvPr/>
        </p:nvSpPr>
        <p:spPr>
          <a:xfrm>
            <a:off x="910722" y="4696115"/>
            <a:ext cx="5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➢"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一般在95%的</a:t>
            </a:r>
            <a:r>
              <a:rPr lang="zh-C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置信度</a:t>
            </a: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上，我们能得到一个范围区间</a:t>
            </a:r>
            <a:endParaRPr/>
          </a:p>
        </p:txBody>
      </p:sp>
      <p:sp>
        <p:nvSpPr>
          <p:cNvPr id="2809" name="Google Shape;2809;p32"/>
          <p:cNvSpPr/>
          <p:nvPr/>
        </p:nvSpPr>
        <p:spPr>
          <a:xfrm>
            <a:off x="3790627" y="5392615"/>
            <a:ext cx="4570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一个良心的抽样调查，你大可以放心被代表</a:t>
            </a:r>
            <a:endParaRPr b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p32"/>
          <p:cNvSpPr/>
          <p:nvPr/>
        </p:nvSpPr>
        <p:spPr>
          <a:xfrm>
            <a:off x="898999" y="3127051"/>
            <a:ext cx="5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➢"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样本量经过</a:t>
            </a:r>
            <a:r>
              <a:rPr lang="zh-C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科学的计算</a:t>
            </a: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，不是随口来说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33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03 统计和非事实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817" name="Google Shape;281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818" name="Google Shape;2818;p33"/>
          <p:cNvSpPr/>
          <p:nvPr/>
        </p:nvSpPr>
        <p:spPr>
          <a:xfrm>
            <a:off x="682126" y="2788503"/>
            <a:ext cx="74004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zh-CN" sz="1600">
                <a:solidFill>
                  <a:srgbClr val="3F3F3F"/>
                </a:solidFill>
              </a:rPr>
              <a:t>这个荒谬的结论是因为错误地将相关性当作因果性。夏天温度升高会带来“吃冰淇淋人数增多”和“游泳溺亡的人数”增多，但并不代表二者之间有因果性。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9" name="Google Shape;2819;p33"/>
          <p:cNvSpPr/>
          <p:nvPr/>
        </p:nvSpPr>
        <p:spPr>
          <a:xfrm>
            <a:off x="682123" y="1855149"/>
            <a:ext cx="74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3"/>
                </a:solidFill>
              </a:rPr>
              <a:t>美味的冰淇淋会导致溺水</a:t>
            </a:r>
            <a:r>
              <a:rPr b="1"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：严谨的统计</a:t>
            </a:r>
            <a:r>
              <a:rPr b="1" lang="zh-CN" sz="1800">
                <a:solidFill>
                  <a:schemeClr val="dk1"/>
                </a:solidFill>
              </a:rPr>
              <a:t>结论</a:t>
            </a:r>
            <a:r>
              <a:rPr b="1"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只说相关性，不说因果性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0" name="Google Shape;2820;p33"/>
          <p:cNvSpPr/>
          <p:nvPr/>
        </p:nvSpPr>
        <p:spPr>
          <a:xfrm>
            <a:off x="682123" y="1390687"/>
            <a:ext cx="7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栗子3</a:t>
            </a:r>
            <a:endParaRPr/>
          </a:p>
        </p:txBody>
      </p:sp>
      <p:sp>
        <p:nvSpPr>
          <p:cNvPr id="2821" name="Google Shape;2821;p33"/>
          <p:cNvSpPr/>
          <p:nvPr/>
        </p:nvSpPr>
        <p:spPr>
          <a:xfrm>
            <a:off x="910722" y="4151442"/>
            <a:ext cx="5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➢"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因果性的探究需要用到更严谨的探究方法</a:t>
            </a:r>
            <a:endParaRPr/>
          </a:p>
        </p:txBody>
      </p:sp>
      <p:sp>
        <p:nvSpPr>
          <p:cNvPr id="2822" name="Google Shape;2822;p33"/>
          <p:cNvSpPr/>
          <p:nvPr/>
        </p:nvSpPr>
        <p:spPr>
          <a:xfrm>
            <a:off x="922446" y="4642396"/>
            <a:ext cx="5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➢"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尽量控制变量，让探究更加严谨</a:t>
            </a:r>
            <a:endParaRPr/>
          </a:p>
        </p:txBody>
      </p:sp>
      <p:sp>
        <p:nvSpPr>
          <p:cNvPr id="2823" name="Google Shape;2823;p33"/>
          <p:cNvSpPr/>
          <p:nvPr/>
        </p:nvSpPr>
        <p:spPr>
          <a:xfrm>
            <a:off x="3685120" y="5849815"/>
            <a:ext cx="480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优秀的数据分析师，报告言辞严谨才显得专业</a:t>
            </a:r>
            <a:endParaRPr b="1"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33"/>
          <p:cNvSpPr/>
          <p:nvPr/>
        </p:nvSpPr>
        <p:spPr>
          <a:xfrm>
            <a:off x="910723" y="3648764"/>
            <a:ext cx="503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➢"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统计学探究的多是相关性</a:t>
            </a:r>
            <a:endParaRPr/>
          </a:p>
        </p:txBody>
      </p:sp>
      <p:pic>
        <p:nvPicPr>
          <p:cNvPr id="2825" name="Google Shape;28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422" y="1485900"/>
            <a:ext cx="2524917" cy="3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567" name="Google Shape;2567;p16"/>
          <p:cNvGrpSpPr/>
          <p:nvPr/>
        </p:nvGrpSpPr>
        <p:grpSpPr>
          <a:xfrm rot="1249370">
            <a:off x="690958" y="-377756"/>
            <a:ext cx="10880607" cy="6639560"/>
            <a:chOff x="563871" y="-342721"/>
            <a:chExt cx="10880606" cy="6639560"/>
          </a:xfrm>
        </p:grpSpPr>
        <p:cxnSp>
          <p:nvCxnSpPr>
            <p:cNvPr id="2568" name="Google Shape;2568;p16"/>
            <p:cNvCxnSpPr/>
            <p:nvPr/>
          </p:nvCxnSpPr>
          <p:spPr>
            <a:xfrm flipH="1" rot="-1249370">
              <a:off x="7653855" y="-562656"/>
              <a:ext cx="22690" cy="68580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69" name="Google Shape;2569;p16"/>
            <p:cNvSpPr/>
            <p:nvPr/>
          </p:nvSpPr>
          <p:spPr>
            <a:xfrm rot="-1217860">
              <a:off x="7150819" y="950764"/>
              <a:ext cx="3564396" cy="522058"/>
            </a:xfrm>
            <a:prstGeom prst="roundRect">
              <a:avLst>
                <a:gd fmla="val 50000" name="adj"/>
              </a:avLst>
            </a:prstGeom>
            <a:solidFill>
              <a:srgbClr val="4385AA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22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数据与业务</a:t>
              </a:r>
              <a:endParaRPr b="1" sz="22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16"/>
            <p:cNvSpPr/>
            <p:nvPr/>
          </p:nvSpPr>
          <p:spPr>
            <a:xfrm rot="-1217860">
              <a:off x="6955454" y="1523999"/>
              <a:ext cx="612068" cy="612068"/>
            </a:xfrm>
            <a:prstGeom prst="ellipse">
              <a:avLst/>
            </a:prstGeom>
            <a:solidFill>
              <a:srgbClr val="89B6D0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>
                  <a:solidFill>
                    <a:srgbClr val="32637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/>
            </a:p>
          </p:txBody>
        </p:sp>
        <p:sp>
          <p:nvSpPr>
            <p:cNvPr id="2571" name="Google Shape;2571;p16"/>
            <p:cNvSpPr/>
            <p:nvPr/>
          </p:nvSpPr>
          <p:spPr>
            <a:xfrm rot="-1217860">
              <a:off x="7900201" y="2976860"/>
              <a:ext cx="3564396" cy="522058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22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统计和非事实</a:t>
              </a:r>
              <a:endParaRPr b="1" sz="22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16"/>
            <p:cNvSpPr/>
            <p:nvPr/>
          </p:nvSpPr>
          <p:spPr>
            <a:xfrm rot="-1217860">
              <a:off x="7704836" y="3550095"/>
              <a:ext cx="612068" cy="612068"/>
            </a:xfrm>
            <a:prstGeom prst="ellipse">
              <a:avLst/>
            </a:prstGeom>
            <a:solidFill>
              <a:srgbClr val="71C9E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>
                  <a:solidFill>
                    <a:srgbClr val="1B7691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/>
            </a:p>
          </p:txBody>
        </p:sp>
        <p:sp>
          <p:nvSpPr>
            <p:cNvPr id="2573" name="Google Shape;2573;p16"/>
            <p:cNvSpPr/>
            <p:nvPr/>
          </p:nvSpPr>
          <p:spPr>
            <a:xfrm flipH="1" rot="-1217860">
              <a:off x="4157473" y="3132755"/>
              <a:ext cx="3564396" cy="522058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22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工作中的描述统计学</a:t>
              </a:r>
              <a:endParaRPr b="1" sz="22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16"/>
            <p:cNvSpPr/>
            <p:nvPr/>
          </p:nvSpPr>
          <p:spPr>
            <a:xfrm flipH="1" rot="-1217860">
              <a:off x="7305166" y="2469510"/>
              <a:ext cx="612068" cy="612068"/>
            </a:xfrm>
            <a:prstGeom prst="ellipse">
              <a:avLst/>
            </a:prstGeom>
            <a:solidFill>
              <a:srgbClr val="A8ABB8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>
                  <a:solidFill>
                    <a:srgbClr val="272A31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/>
            </a:p>
          </p:txBody>
        </p:sp>
        <p:sp>
          <p:nvSpPr>
            <p:cNvPr id="2575" name="Google Shape;2575;p16"/>
            <p:cNvSpPr/>
            <p:nvPr/>
          </p:nvSpPr>
          <p:spPr>
            <a:xfrm flipH="1" rot="-1217860">
              <a:off x="4911215" y="5172750"/>
              <a:ext cx="3564396" cy="522058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222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拓展书籍</a:t>
              </a:r>
              <a:endParaRPr b="1" sz="22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6"/>
            <p:cNvSpPr/>
            <p:nvPr/>
          </p:nvSpPr>
          <p:spPr>
            <a:xfrm flipH="1" rot="-1217860">
              <a:off x="8058908" y="4509505"/>
              <a:ext cx="612068" cy="612068"/>
            </a:xfrm>
            <a:prstGeom prst="ellipse">
              <a:avLst/>
            </a:prstGeom>
            <a:solidFill>
              <a:srgbClr val="B0B9C0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>
                  <a:solidFill>
                    <a:srgbClr val="353C42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/>
            </a:p>
          </p:txBody>
        </p:sp>
        <p:sp>
          <p:nvSpPr>
            <p:cNvPr id="2577" name="Google Shape;2577;p16"/>
            <p:cNvSpPr/>
            <p:nvPr/>
          </p:nvSpPr>
          <p:spPr>
            <a:xfrm rot="-1249370">
              <a:off x="680785" y="1951200"/>
              <a:ext cx="3455323" cy="1292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459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目录 </a:t>
              </a:r>
              <a:br>
                <a:rPr b="1" lang="zh-CN" sz="459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zh-CN" sz="459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CONTENT</a:t>
              </a:r>
              <a:endParaRPr/>
            </a:p>
          </p:txBody>
        </p:sp>
        <p:cxnSp>
          <p:nvCxnSpPr>
            <p:cNvPr id="2578" name="Google Shape;2578;p16"/>
            <p:cNvCxnSpPr/>
            <p:nvPr/>
          </p:nvCxnSpPr>
          <p:spPr>
            <a:xfrm flipH="1" rot="10800000">
              <a:off x="3660787" y="827510"/>
              <a:ext cx="3112555" cy="1130129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579" name="Google Shape;25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2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34"/>
          <p:cNvSpPr/>
          <p:nvPr/>
        </p:nvSpPr>
        <p:spPr>
          <a:xfrm>
            <a:off x="677863" y="5051426"/>
            <a:ext cx="2738438" cy="1803400"/>
          </a:xfrm>
          <a:custGeom>
            <a:rect b="b" l="l" r="r" t="t"/>
            <a:pathLst>
              <a:path extrusionOk="0" h="1136" w="1725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34"/>
          <p:cNvSpPr/>
          <p:nvPr/>
        </p:nvSpPr>
        <p:spPr>
          <a:xfrm>
            <a:off x="0" y="6351"/>
            <a:ext cx="3725863" cy="6848475"/>
          </a:xfrm>
          <a:custGeom>
            <a:rect b="b" l="l" r="r" t="t"/>
            <a:pathLst>
              <a:path extrusionOk="0" h="4314" w="2347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34"/>
          <p:cNvSpPr/>
          <p:nvPr/>
        </p:nvSpPr>
        <p:spPr>
          <a:xfrm>
            <a:off x="677863" y="5051426"/>
            <a:ext cx="1905000" cy="1803400"/>
          </a:xfrm>
          <a:custGeom>
            <a:rect b="b" l="l" r="r" t="t"/>
            <a:pathLst>
              <a:path extrusionOk="0" h="1136" w="120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34"/>
          <p:cNvSpPr txBox="1"/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sz="2800"/>
              <a:t>拓展书籍</a:t>
            </a:r>
            <a:endParaRPr sz="2800"/>
          </a:p>
        </p:txBody>
      </p:sp>
      <p:sp>
        <p:nvSpPr>
          <p:cNvPr id="2835" name="Google Shape;2835;p34"/>
          <p:cNvSpPr txBox="1"/>
          <p:nvPr>
            <p:ph idx="1" type="body"/>
          </p:nvPr>
        </p:nvSpPr>
        <p:spPr>
          <a:xfrm>
            <a:off x="4832311" y="2655277"/>
            <a:ext cx="6530793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zh-CN" sz="1400"/>
              <a:t>本章会罗列出可供学习的书籍以及资料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2836" name="Google Shape;2836;p34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 sz="600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37" name="Google Shape;28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3" name="Google Shape;28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844" name="Google Shape;2844;p35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04 拓展书籍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5" name="Google Shape;2845;p35"/>
          <p:cNvSpPr/>
          <p:nvPr/>
        </p:nvSpPr>
        <p:spPr>
          <a:xfrm>
            <a:off x="1221092" y="4595711"/>
            <a:ext cx="247968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《深入浅出数据分析》</a:t>
            </a:r>
            <a:endParaRPr sz="18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timgsa.baidu.com/timg?image&amp;quality=80&amp;size=b9999_10000&amp;sec=1546177184282&amp;di=060654c7e4caf72154d5c1f2a6dc6dbc&amp;imgtype=0&amp;src=http%3A%2F%2Fs9.knowsky.com%2Fbk%2F2012%2F2012060309052318776.jpg" id="2846" name="Google Shape;28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774" y="1788218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7" name="Google Shape;2847;p35"/>
          <p:cNvSpPr/>
          <p:nvPr/>
        </p:nvSpPr>
        <p:spPr>
          <a:xfrm>
            <a:off x="8545966" y="4636266"/>
            <a:ext cx="247968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《深入浅出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统计学</a:t>
            </a:r>
            <a:r>
              <a:rPr lang="zh-C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》</a:t>
            </a:r>
            <a:endParaRPr sz="18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gss1.bdstatic.com/-vo3dSag_xI4khGkpoWK1HF6hhy/baike/w%3D268%3Bg%3D0/sign=ec3d802978ec54e741ec1d188103fc6d/f703738da97739127e198876fb198618367ae2ee.jpg" id="2848" name="Google Shape;284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3566" y="1591416"/>
            <a:ext cx="2552700" cy="2962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49" name="Google Shape;2849;p35"/>
          <p:cNvSpPr/>
          <p:nvPr/>
        </p:nvSpPr>
        <p:spPr>
          <a:xfrm>
            <a:off x="4725026" y="4650296"/>
            <a:ext cx="274194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《谁说菜鸟不会数据分析》</a:t>
            </a:r>
            <a:endParaRPr sz="18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gss0.bdstatic.com/94o3dSag_xI4khGkpoWK1HF6hhy/baike/w%3D268%3Bg%3D0/sign=e7b547a48082b9013dadc4354bb6ce4a/e4dde71190ef76c68fa697a89716fdfaaf516738.jpg" id="2850" name="Google Shape;285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3948" y="1534998"/>
            <a:ext cx="2453350" cy="292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36"/>
          <p:cNvSpPr/>
          <p:nvPr/>
        </p:nvSpPr>
        <p:spPr>
          <a:xfrm>
            <a:off x="677863" y="5051426"/>
            <a:ext cx="2738438" cy="1803400"/>
          </a:xfrm>
          <a:custGeom>
            <a:rect b="b" l="l" r="r" t="t"/>
            <a:pathLst>
              <a:path extrusionOk="0" h="1136" w="1725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36"/>
          <p:cNvSpPr/>
          <p:nvPr/>
        </p:nvSpPr>
        <p:spPr>
          <a:xfrm>
            <a:off x="0" y="6351"/>
            <a:ext cx="3725863" cy="6848475"/>
          </a:xfrm>
          <a:custGeom>
            <a:rect b="b" l="l" r="r" t="t"/>
            <a:pathLst>
              <a:path extrusionOk="0" h="4314" w="2347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36"/>
          <p:cNvSpPr/>
          <p:nvPr/>
        </p:nvSpPr>
        <p:spPr>
          <a:xfrm>
            <a:off x="677863" y="5051426"/>
            <a:ext cx="1905000" cy="1803400"/>
          </a:xfrm>
          <a:custGeom>
            <a:rect b="b" l="l" r="r" t="t"/>
            <a:pathLst>
              <a:path extrusionOk="0" h="1136" w="120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36"/>
          <p:cNvSpPr txBox="1"/>
          <p:nvPr>
            <p:ph type="title"/>
          </p:nvPr>
        </p:nvSpPr>
        <p:spPr>
          <a:xfrm>
            <a:off x="-11222" y="6351"/>
            <a:ext cx="12214444" cy="5642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zh-CN" sz="2800">
                <a:solidFill>
                  <a:schemeClr val="accent3"/>
                </a:solidFill>
              </a:rPr>
              <a:t>互动环节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2860" name="Google Shape;2860;p36"/>
          <p:cNvSpPr txBox="1"/>
          <p:nvPr>
            <p:ph idx="1" type="body"/>
          </p:nvPr>
        </p:nvSpPr>
        <p:spPr>
          <a:xfrm>
            <a:off x="3386407" y="570640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zh-CN" sz="1600">
                <a:solidFill>
                  <a:srgbClr val="3F3F3F"/>
                </a:solidFill>
              </a:rPr>
              <a:t>在你的工作场景中，是否用到描述统计</a:t>
            </a:r>
            <a:r>
              <a:rPr lang="zh-CN" sz="1600">
                <a:solidFill>
                  <a:srgbClr val="3F3F3F"/>
                </a:solidFill>
              </a:rPr>
              <a:t>数字</a:t>
            </a:r>
            <a:r>
              <a:rPr lang="zh-CN" sz="1600">
                <a:solidFill>
                  <a:srgbClr val="3F3F3F"/>
                </a:solidFill>
              </a:rPr>
              <a:t>呢？他们是如何帮助到你的工作呢？</a:t>
            </a:r>
            <a:r>
              <a:rPr lang="zh-CN" sz="1600">
                <a:solidFill>
                  <a:srgbClr val="3F3F3F"/>
                </a:solidFill>
              </a:rPr>
              <a:t>是否所有的场景都运用正确？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2861" name="Google Shape;28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2" name="Google Shape;28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063" y="1738663"/>
            <a:ext cx="29813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7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37"/>
          <p:cNvSpPr txBox="1"/>
          <p:nvPr>
            <p:ph type="ctrTitle"/>
          </p:nvPr>
        </p:nvSpPr>
        <p:spPr>
          <a:xfrm>
            <a:off x="670638" y="3204749"/>
            <a:ext cx="108507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for listening!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zh-CN" sz="7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&amp; A</a:t>
            </a:r>
            <a:endParaRPr b="0" i="0" sz="7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image1.png" id="2869" name="Google Shape;28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7103" y="513579"/>
            <a:ext cx="1207250" cy="1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17"/>
          <p:cNvSpPr/>
          <p:nvPr/>
        </p:nvSpPr>
        <p:spPr>
          <a:xfrm>
            <a:off x="677863" y="5051426"/>
            <a:ext cx="2738438" cy="1803400"/>
          </a:xfrm>
          <a:custGeom>
            <a:rect b="b" l="l" r="r" t="t"/>
            <a:pathLst>
              <a:path extrusionOk="0" h="1136" w="1725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p17"/>
          <p:cNvSpPr/>
          <p:nvPr/>
        </p:nvSpPr>
        <p:spPr>
          <a:xfrm>
            <a:off x="0" y="6351"/>
            <a:ext cx="3725863" cy="6848475"/>
          </a:xfrm>
          <a:custGeom>
            <a:rect b="b" l="l" r="r" t="t"/>
            <a:pathLst>
              <a:path extrusionOk="0" h="4314" w="2347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17"/>
          <p:cNvSpPr/>
          <p:nvPr/>
        </p:nvSpPr>
        <p:spPr>
          <a:xfrm>
            <a:off x="677863" y="5051426"/>
            <a:ext cx="1905000" cy="1803400"/>
          </a:xfrm>
          <a:custGeom>
            <a:rect b="b" l="l" r="r" t="t"/>
            <a:pathLst>
              <a:path extrusionOk="0" h="1136" w="120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17"/>
          <p:cNvSpPr txBox="1"/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sz="2800"/>
              <a:t>数据与业务</a:t>
            </a:r>
            <a:endParaRPr sz="2800"/>
          </a:p>
        </p:txBody>
      </p:sp>
      <p:sp>
        <p:nvSpPr>
          <p:cNvPr id="2589" name="Google Shape;2589;p17"/>
          <p:cNvSpPr txBox="1"/>
          <p:nvPr>
            <p:ph idx="1" type="body"/>
          </p:nvPr>
        </p:nvSpPr>
        <p:spPr>
          <a:xfrm>
            <a:off x="4832312" y="2655277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zh-CN" sz="1400"/>
              <a:t>工作中会产生非常多的数据，我们需要收集并解读数据从而对我们的业务工作起到指导作用</a:t>
            </a:r>
            <a:endParaRPr sz="1400"/>
          </a:p>
        </p:txBody>
      </p:sp>
      <p:sp>
        <p:nvSpPr>
          <p:cNvPr id="2590" name="Google Shape;2590;p17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sz="600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1" name="Google Shape;25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18"/>
          <p:cNvSpPr/>
          <p:nvPr/>
        </p:nvSpPr>
        <p:spPr>
          <a:xfrm>
            <a:off x="0" y="1123950"/>
            <a:ext cx="12192000" cy="2521074"/>
          </a:xfrm>
          <a:prstGeom prst="roundRect">
            <a:avLst>
              <a:gd fmla="val 0" name="adj"/>
            </a:avLst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8" name="Google Shape;2598;p18"/>
          <p:cNvGrpSpPr/>
          <p:nvPr/>
        </p:nvGrpSpPr>
        <p:grpSpPr>
          <a:xfrm>
            <a:off x="975336" y="4849404"/>
            <a:ext cx="7249464" cy="419999"/>
            <a:chOff x="4743165" y="3205290"/>
            <a:chExt cx="7249464" cy="419999"/>
          </a:xfrm>
        </p:grpSpPr>
        <p:sp>
          <p:nvSpPr>
            <p:cNvPr id="2599" name="Google Shape;2599;p18"/>
            <p:cNvSpPr txBox="1"/>
            <p:nvPr/>
          </p:nvSpPr>
          <p:spPr>
            <a:xfrm>
              <a:off x="5143723" y="3212409"/>
              <a:ext cx="2108063" cy="41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zh-C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1.确定维度</a:t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4743165" y="3212204"/>
              <a:ext cx="461080" cy="365375"/>
            </a:xfrm>
            <a:custGeom>
              <a:rect b="b" l="l" r="r" t="t"/>
              <a:pathLst>
                <a:path extrusionOk="0" h="480339" w="606157">
                  <a:moveTo>
                    <a:pt x="511657" y="343654"/>
                  </a:moveTo>
                  <a:cubicBezTo>
                    <a:pt x="517131" y="343654"/>
                    <a:pt x="521432" y="348049"/>
                    <a:pt x="521432" y="353421"/>
                  </a:cubicBezTo>
                  <a:lnTo>
                    <a:pt x="521432" y="376178"/>
                  </a:lnTo>
                  <a:lnTo>
                    <a:pt x="544305" y="376178"/>
                  </a:lnTo>
                  <a:cubicBezTo>
                    <a:pt x="549682" y="376178"/>
                    <a:pt x="554080" y="380573"/>
                    <a:pt x="554080" y="385945"/>
                  </a:cubicBezTo>
                  <a:cubicBezTo>
                    <a:pt x="554080" y="391414"/>
                    <a:pt x="549682" y="395712"/>
                    <a:pt x="544305" y="395712"/>
                  </a:cubicBezTo>
                  <a:lnTo>
                    <a:pt x="521432" y="395712"/>
                  </a:lnTo>
                  <a:lnTo>
                    <a:pt x="521432" y="418566"/>
                  </a:lnTo>
                  <a:cubicBezTo>
                    <a:pt x="521432" y="423938"/>
                    <a:pt x="517131" y="428333"/>
                    <a:pt x="511657" y="428333"/>
                  </a:cubicBezTo>
                  <a:cubicBezTo>
                    <a:pt x="506281" y="428333"/>
                    <a:pt x="501882" y="423938"/>
                    <a:pt x="501882" y="418566"/>
                  </a:cubicBezTo>
                  <a:lnTo>
                    <a:pt x="501882" y="395712"/>
                  </a:lnTo>
                  <a:lnTo>
                    <a:pt x="479106" y="395712"/>
                  </a:lnTo>
                  <a:cubicBezTo>
                    <a:pt x="473730" y="395712"/>
                    <a:pt x="469331" y="391414"/>
                    <a:pt x="469331" y="385945"/>
                  </a:cubicBezTo>
                  <a:cubicBezTo>
                    <a:pt x="469331" y="380573"/>
                    <a:pt x="473730" y="376178"/>
                    <a:pt x="479106" y="376178"/>
                  </a:cubicBezTo>
                  <a:lnTo>
                    <a:pt x="501882" y="376178"/>
                  </a:lnTo>
                  <a:lnTo>
                    <a:pt x="501882" y="353421"/>
                  </a:lnTo>
                  <a:cubicBezTo>
                    <a:pt x="501882" y="348049"/>
                    <a:pt x="506281" y="343654"/>
                    <a:pt x="511657" y="343654"/>
                  </a:cubicBezTo>
                  <a:close/>
                  <a:moveTo>
                    <a:pt x="511621" y="311170"/>
                  </a:moveTo>
                  <a:cubicBezTo>
                    <a:pt x="470366" y="311170"/>
                    <a:pt x="436735" y="344750"/>
                    <a:pt x="436735" y="385944"/>
                  </a:cubicBezTo>
                  <a:cubicBezTo>
                    <a:pt x="436735" y="427236"/>
                    <a:pt x="470366" y="460816"/>
                    <a:pt x="511621" y="460816"/>
                  </a:cubicBezTo>
                  <a:cubicBezTo>
                    <a:pt x="552975" y="460816"/>
                    <a:pt x="586605" y="427236"/>
                    <a:pt x="586605" y="385944"/>
                  </a:cubicBezTo>
                  <a:cubicBezTo>
                    <a:pt x="586605" y="344750"/>
                    <a:pt x="552975" y="311170"/>
                    <a:pt x="511621" y="311170"/>
                  </a:cubicBezTo>
                  <a:close/>
                  <a:moveTo>
                    <a:pt x="511621" y="291647"/>
                  </a:moveTo>
                  <a:cubicBezTo>
                    <a:pt x="563729" y="291647"/>
                    <a:pt x="606157" y="333915"/>
                    <a:pt x="606157" y="385944"/>
                  </a:cubicBezTo>
                  <a:cubicBezTo>
                    <a:pt x="606157" y="437974"/>
                    <a:pt x="563729" y="480339"/>
                    <a:pt x="511621" y="480339"/>
                  </a:cubicBezTo>
                  <a:cubicBezTo>
                    <a:pt x="459514" y="480339"/>
                    <a:pt x="417183" y="437974"/>
                    <a:pt x="417183" y="385944"/>
                  </a:cubicBezTo>
                  <a:cubicBezTo>
                    <a:pt x="417183" y="333915"/>
                    <a:pt x="459514" y="291647"/>
                    <a:pt x="511621" y="291647"/>
                  </a:cubicBezTo>
                  <a:close/>
                  <a:moveTo>
                    <a:pt x="368279" y="200476"/>
                  </a:moveTo>
                  <a:cubicBezTo>
                    <a:pt x="416085" y="200476"/>
                    <a:pt x="460274" y="222135"/>
                    <a:pt x="489505" y="259991"/>
                  </a:cubicBezTo>
                  <a:cubicBezTo>
                    <a:pt x="492829" y="264284"/>
                    <a:pt x="492047" y="270333"/>
                    <a:pt x="487746" y="273650"/>
                  </a:cubicBezTo>
                  <a:cubicBezTo>
                    <a:pt x="485986" y="275016"/>
                    <a:pt x="483835" y="275699"/>
                    <a:pt x="481782" y="275699"/>
                  </a:cubicBezTo>
                  <a:cubicBezTo>
                    <a:pt x="478849" y="275699"/>
                    <a:pt x="475916" y="274430"/>
                    <a:pt x="474059" y="271894"/>
                  </a:cubicBezTo>
                  <a:cubicBezTo>
                    <a:pt x="448542" y="238917"/>
                    <a:pt x="409926" y="219989"/>
                    <a:pt x="368279" y="219989"/>
                  </a:cubicBezTo>
                  <a:cubicBezTo>
                    <a:pt x="341492" y="219989"/>
                    <a:pt x="315683" y="227892"/>
                    <a:pt x="293588" y="242819"/>
                  </a:cubicBezTo>
                  <a:cubicBezTo>
                    <a:pt x="289091" y="245844"/>
                    <a:pt x="283030" y="244673"/>
                    <a:pt x="279999" y="240185"/>
                  </a:cubicBezTo>
                  <a:cubicBezTo>
                    <a:pt x="276969" y="235697"/>
                    <a:pt x="278142" y="229648"/>
                    <a:pt x="282639" y="226623"/>
                  </a:cubicBezTo>
                  <a:cubicBezTo>
                    <a:pt x="307960" y="209549"/>
                    <a:pt x="337582" y="200476"/>
                    <a:pt x="368279" y="200476"/>
                  </a:cubicBezTo>
                  <a:close/>
                  <a:moveTo>
                    <a:pt x="153211" y="200476"/>
                  </a:moveTo>
                  <a:cubicBezTo>
                    <a:pt x="237688" y="200476"/>
                    <a:pt x="306325" y="269099"/>
                    <a:pt x="306325" y="353439"/>
                  </a:cubicBezTo>
                  <a:cubicBezTo>
                    <a:pt x="306325" y="358808"/>
                    <a:pt x="302023" y="363200"/>
                    <a:pt x="296547" y="363200"/>
                  </a:cubicBezTo>
                  <a:cubicBezTo>
                    <a:pt x="291170" y="363200"/>
                    <a:pt x="286770" y="358808"/>
                    <a:pt x="286770" y="353439"/>
                  </a:cubicBezTo>
                  <a:cubicBezTo>
                    <a:pt x="286770" y="279837"/>
                    <a:pt x="226835" y="219999"/>
                    <a:pt x="153211" y="219999"/>
                  </a:cubicBezTo>
                  <a:cubicBezTo>
                    <a:pt x="79490" y="219999"/>
                    <a:pt x="19554" y="279837"/>
                    <a:pt x="19554" y="353439"/>
                  </a:cubicBezTo>
                  <a:cubicBezTo>
                    <a:pt x="19554" y="358808"/>
                    <a:pt x="15155" y="363200"/>
                    <a:pt x="9777" y="363200"/>
                  </a:cubicBezTo>
                  <a:cubicBezTo>
                    <a:pt x="4400" y="363200"/>
                    <a:pt x="0" y="358808"/>
                    <a:pt x="0" y="353439"/>
                  </a:cubicBezTo>
                  <a:cubicBezTo>
                    <a:pt x="0" y="269099"/>
                    <a:pt x="68735" y="200476"/>
                    <a:pt x="153211" y="200476"/>
                  </a:cubicBezTo>
                  <a:close/>
                  <a:moveTo>
                    <a:pt x="368295" y="19531"/>
                  </a:moveTo>
                  <a:cubicBezTo>
                    <a:pt x="334085" y="19531"/>
                    <a:pt x="306326" y="47266"/>
                    <a:pt x="306326" y="81348"/>
                  </a:cubicBezTo>
                  <a:cubicBezTo>
                    <a:pt x="306326" y="115528"/>
                    <a:pt x="334085" y="143262"/>
                    <a:pt x="368295" y="143262"/>
                  </a:cubicBezTo>
                  <a:cubicBezTo>
                    <a:pt x="402407" y="143262"/>
                    <a:pt x="430165" y="115528"/>
                    <a:pt x="430165" y="81348"/>
                  </a:cubicBezTo>
                  <a:cubicBezTo>
                    <a:pt x="430165" y="47266"/>
                    <a:pt x="402407" y="19531"/>
                    <a:pt x="368295" y="19531"/>
                  </a:cubicBezTo>
                  <a:close/>
                  <a:moveTo>
                    <a:pt x="153211" y="19531"/>
                  </a:moveTo>
                  <a:cubicBezTo>
                    <a:pt x="119001" y="19531"/>
                    <a:pt x="91242" y="47266"/>
                    <a:pt x="91242" y="81348"/>
                  </a:cubicBezTo>
                  <a:cubicBezTo>
                    <a:pt x="91242" y="115528"/>
                    <a:pt x="119001" y="143262"/>
                    <a:pt x="153211" y="143262"/>
                  </a:cubicBezTo>
                  <a:cubicBezTo>
                    <a:pt x="187323" y="143262"/>
                    <a:pt x="215081" y="115528"/>
                    <a:pt x="215081" y="81348"/>
                  </a:cubicBezTo>
                  <a:cubicBezTo>
                    <a:pt x="215081" y="47266"/>
                    <a:pt x="187323" y="19531"/>
                    <a:pt x="153211" y="19531"/>
                  </a:cubicBezTo>
                  <a:close/>
                  <a:moveTo>
                    <a:pt x="368295" y="0"/>
                  </a:moveTo>
                  <a:cubicBezTo>
                    <a:pt x="413158" y="0"/>
                    <a:pt x="449714" y="36523"/>
                    <a:pt x="449714" y="81348"/>
                  </a:cubicBezTo>
                  <a:cubicBezTo>
                    <a:pt x="449714" y="126270"/>
                    <a:pt x="413158" y="162794"/>
                    <a:pt x="368295" y="162794"/>
                  </a:cubicBezTo>
                  <a:cubicBezTo>
                    <a:pt x="323333" y="162794"/>
                    <a:pt x="286778" y="126270"/>
                    <a:pt x="286778" y="81348"/>
                  </a:cubicBezTo>
                  <a:cubicBezTo>
                    <a:pt x="286778" y="36523"/>
                    <a:pt x="323333" y="0"/>
                    <a:pt x="368295" y="0"/>
                  </a:cubicBezTo>
                  <a:close/>
                  <a:moveTo>
                    <a:pt x="153211" y="0"/>
                  </a:moveTo>
                  <a:cubicBezTo>
                    <a:pt x="198074" y="0"/>
                    <a:pt x="234630" y="36523"/>
                    <a:pt x="234630" y="81348"/>
                  </a:cubicBezTo>
                  <a:cubicBezTo>
                    <a:pt x="234630" y="126270"/>
                    <a:pt x="198074" y="162794"/>
                    <a:pt x="153211" y="162794"/>
                  </a:cubicBezTo>
                  <a:cubicBezTo>
                    <a:pt x="108249" y="162794"/>
                    <a:pt x="71694" y="126270"/>
                    <a:pt x="71694" y="81348"/>
                  </a:cubicBezTo>
                  <a:cubicBezTo>
                    <a:pt x="71694" y="36523"/>
                    <a:pt x="108249" y="0"/>
                    <a:pt x="153211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18"/>
            <p:cNvSpPr txBox="1"/>
            <p:nvPr/>
          </p:nvSpPr>
          <p:spPr>
            <a:xfrm>
              <a:off x="9884566" y="3205290"/>
              <a:ext cx="2108063" cy="41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zh-C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3.探索与挖掘信息</a:t>
              </a:r>
              <a:endParaRPr/>
            </a:p>
          </p:txBody>
        </p:sp>
      </p:grpSp>
      <p:grpSp>
        <p:nvGrpSpPr>
          <p:cNvPr id="2602" name="Google Shape;2602;p18"/>
          <p:cNvGrpSpPr/>
          <p:nvPr/>
        </p:nvGrpSpPr>
        <p:grpSpPr>
          <a:xfrm>
            <a:off x="3186640" y="4777396"/>
            <a:ext cx="7978306" cy="509408"/>
            <a:chOff x="6810453" y="3133282"/>
            <a:chExt cx="7978306" cy="509408"/>
          </a:xfrm>
        </p:grpSpPr>
        <p:sp>
          <p:nvSpPr>
            <p:cNvPr id="2603" name="Google Shape;2603;p18"/>
            <p:cNvSpPr txBox="1"/>
            <p:nvPr/>
          </p:nvSpPr>
          <p:spPr>
            <a:xfrm>
              <a:off x="7236723" y="3229810"/>
              <a:ext cx="2108063" cy="41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None/>
              </a:pPr>
              <a:r>
                <a:rPr b="1" lang="zh-CN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2.收集数据</a:t>
              </a:r>
              <a:endParaRPr b="1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6810453" y="3164655"/>
              <a:ext cx="461080" cy="460474"/>
            </a:xfrm>
            <a:custGeom>
              <a:rect b="b" l="l" r="r" t="t"/>
              <a:pathLst>
                <a:path extrusionOk="0" h="590770" w="591547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18"/>
            <p:cNvSpPr txBox="1"/>
            <p:nvPr/>
          </p:nvSpPr>
          <p:spPr>
            <a:xfrm>
              <a:off x="12680696" y="3198437"/>
              <a:ext cx="2108063" cy="412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Arial"/>
                <a:buNone/>
              </a:pPr>
              <a:r>
                <a:rPr b="1" lang="zh-CN" sz="2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4.支持业务</a:t>
              </a:r>
              <a:endParaRPr b="1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12287084" y="3133282"/>
              <a:ext cx="461080" cy="460474"/>
            </a:xfrm>
            <a:custGeom>
              <a:rect b="b" l="l" r="r" t="t"/>
              <a:pathLst>
                <a:path extrusionOk="0" h="590770" w="591547">
                  <a:moveTo>
                    <a:pt x="86413" y="515758"/>
                  </a:moveTo>
                  <a:lnTo>
                    <a:pt x="171919" y="515758"/>
                  </a:lnTo>
                  <a:lnTo>
                    <a:pt x="171919" y="537523"/>
                  </a:lnTo>
                  <a:lnTo>
                    <a:pt x="86413" y="537523"/>
                  </a:lnTo>
                  <a:close/>
                  <a:moveTo>
                    <a:pt x="86413" y="461733"/>
                  </a:moveTo>
                  <a:lnTo>
                    <a:pt x="171919" y="461733"/>
                  </a:lnTo>
                  <a:lnTo>
                    <a:pt x="171919" y="483498"/>
                  </a:lnTo>
                  <a:lnTo>
                    <a:pt x="86413" y="483498"/>
                  </a:lnTo>
                  <a:close/>
                  <a:moveTo>
                    <a:pt x="86413" y="408616"/>
                  </a:moveTo>
                  <a:lnTo>
                    <a:pt x="171919" y="408616"/>
                  </a:lnTo>
                  <a:lnTo>
                    <a:pt x="171919" y="429474"/>
                  </a:lnTo>
                  <a:lnTo>
                    <a:pt x="86413" y="429474"/>
                  </a:lnTo>
                  <a:close/>
                  <a:moveTo>
                    <a:pt x="204177" y="357041"/>
                  </a:moveTo>
                  <a:lnTo>
                    <a:pt x="204177" y="569815"/>
                  </a:lnTo>
                  <a:lnTo>
                    <a:pt x="333300" y="569815"/>
                  </a:lnTo>
                  <a:lnTo>
                    <a:pt x="333300" y="382026"/>
                  </a:lnTo>
                  <a:close/>
                  <a:moveTo>
                    <a:pt x="183194" y="357041"/>
                  </a:moveTo>
                  <a:lnTo>
                    <a:pt x="75053" y="382026"/>
                  </a:lnTo>
                  <a:lnTo>
                    <a:pt x="75053" y="569815"/>
                  </a:lnTo>
                  <a:lnTo>
                    <a:pt x="183194" y="569815"/>
                  </a:lnTo>
                  <a:close/>
                  <a:moveTo>
                    <a:pt x="247709" y="311838"/>
                  </a:moveTo>
                  <a:lnTo>
                    <a:pt x="322851" y="311838"/>
                  </a:lnTo>
                  <a:lnTo>
                    <a:pt x="322851" y="332826"/>
                  </a:lnTo>
                  <a:lnTo>
                    <a:pt x="247709" y="332826"/>
                  </a:lnTo>
                  <a:close/>
                  <a:moveTo>
                    <a:pt x="247709" y="257944"/>
                  </a:moveTo>
                  <a:lnTo>
                    <a:pt x="322851" y="257944"/>
                  </a:lnTo>
                  <a:lnTo>
                    <a:pt x="322851" y="279580"/>
                  </a:lnTo>
                  <a:lnTo>
                    <a:pt x="247709" y="279580"/>
                  </a:lnTo>
                  <a:close/>
                  <a:moveTo>
                    <a:pt x="247709" y="203919"/>
                  </a:moveTo>
                  <a:lnTo>
                    <a:pt x="322851" y="203919"/>
                  </a:lnTo>
                  <a:lnTo>
                    <a:pt x="322851" y="225684"/>
                  </a:lnTo>
                  <a:lnTo>
                    <a:pt x="247709" y="225684"/>
                  </a:lnTo>
                  <a:close/>
                  <a:moveTo>
                    <a:pt x="247709" y="150672"/>
                  </a:moveTo>
                  <a:lnTo>
                    <a:pt x="322851" y="150672"/>
                  </a:lnTo>
                  <a:lnTo>
                    <a:pt x="322851" y="171660"/>
                  </a:lnTo>
                  <a:lnTo>
                    <a:pt x="247709" y="171660"/>
                  </a:lnTo>
                  <a:close/>
                  <a:moveTo>
                    <a:pt x="355090" y="102357"/>
                  </a:moveTo>
                  <a:lnTo>
                    <a:pt x="355090" y="373160"/>
                  </a:lnTo>
                  <a:lnTo>
                    <a:pt x="355090" y="376384"/>
                  </a:lnTo>
                  <a:lnTo>
                    <a:pt x="355090" y="569815"/>
                  </a:lnTo>
                  <a:lnTo>
                    <a:pt x="484213" y="569815"/>
                  </a:lnTo>
                  <a:lnTo>
                    <a:pt x="484213" y="154744"/>
                  </a:lnTo>
                  <a:close/>
                  <a:moveTo>
                    <a:pt x="333300" y="99939"/>
                  </a:moveTo>
                  <a:lnTo>
                    <a:pt x="236458" y="125730"/>
                  </a:lnTo>
                  <a:lnTo>
                    <a:pt x="236458" y="341728"/>
                  </a:lnTo>
                  <a:lnTo>
                    <a:pt x="333300" y="360265"/>
                  </a:lnTo>
                  <a:close/>
                  <a:moveTo>
                    <a:pt x="397862" y="21761"/>
                  </a:moveTo>
                  <a:cubicBezTo>
                    <a:pt x="392213" y="21761"/>
                    <a:pt x="387371" y="26596"/>
                    <a:pt x="387371" y="32238"/>
                  </a:cubicBezTo>
                  <a:cubicBezTo>
                    <a:pt x="387371" y="37880"/>
                    <a:pt x="392213" y="42716"/>
                    <a:pt x="397862" y="42716"/>
                  </a:cubicBezTo>
                  <a:cubicBezTo>
                    <a:pt x="404318" y="42716"/>
                    <a:pt x="409160" y="37880"/>
                    <a:pt x="409160" y="32238"/>
                  </a:cubicBezTo>
                  <a:cubicBezTo>
                    <a:pt x="409160" y="26596"/>
                    <a:pt x="404318" y="21761"/>
                    <a:pt x="397862" y="21761"/>
                  </a:cubicBezTo>
                  <a:close/>
                  <a:moveTo>
                    <a:pt x="397862" y="0"/>
                  </a:moveTo>
                  <a:cubicBezTo>
                    <a:pt x="415616" y="0"/>
                    <a:pt x="430143" y="14507"/>
                    <a:pt x="430143" y="32238"/>
                  </a:cubicBezTo>
                  <a:cubicBezTo>
                    <a:pt x="430143" y="45940"/>
                    <a:pt x="421266" y="58029"/>
                    <a:pt x="409160" y="62865"/>
                  </a:cubicBezTo>
                  <a:lnTo>
                    <a:pt x="409160" y="100745"/>
                  </a:lnTo>
                  <a:lnTo>
                    <a:pt x="498740" y="137819"/>
                  </a:lnTo>
                  <a:cubicBezTo>
                    <a:pt x="502775" y="139431"/>
                    <a:pt x="506003" y="143461"/>
                    <a:pt x="506003" y="147491"/>
                  </a:cubicBezTo>
                  <a:lnTo>
                    <a:pt x="506003" y="569815"/>
                  </a:lnTo>
                  <a:lnTo>
                    <a:pt x="591547" y="569815"/>
                  </a:lnTo>
                  <a:lnTo>
                    <a:pt x="591547" y="590770"/>
                  </a:lnTo>
                  <a:lnTo>
                    <a:pt x="494705" y="590770"/>
                  </a:lnTo>
                  <a:lnTo>
                    <a:pt x="344598" y="590770"/>
                  </a:lnTo>
                  <a:lnTo>
                    <a:pt x="193685" y="590770"/>
                  </a:lnTo>
                  <a:lnTo>
                    <a:pt x="64562" y="590770"/>
                  </a:lnTo>
                  <a:lnTo>
                    <a:pt x="0" y="590770"/>
                  </a:lnTo>
                  <a:lnTo>
                    <a:pt x="0" y="569815"/>
                  </a:lnTo>
                  <a:lnTo>
                    <a:pt x="54070" y="569815"/>
                  </a:lnTo>
                  <a:lnTo>
                    <a:pt x="54070" y="373160"/>
                  </a:lnTo>
                  <a:cubicBezTo>
                    <a:pt x="54070" y="368324"/>
                    <a:pt x="57298" y="364294"/>
                    <a:pt x="62141" y="362683"/>
                  </a:cubicBezTo>
                  <a:lnTo>
                    <a:pt x="191264" y="333668"/>
                  </a:lnTo>
                  <a:cubicBezTo>
                    <a:pt x="192878" y="332862"/>
                    <a:pt x="194492" y="332862"/>
                    <a:pt x="195299" y="333668"/>
                  </a:cubicBezTo>
                  <a:cubicBezTo>
                    <a:pt x="196106" y="333668"/>
                    <a:pt x="196106" y="333668"/>
                    <a:pt x="196106" y="333668"/>
                  </a:cubicBezTo>
                  <a:lnTo>
                    <a:pt x="215475" y="336892"/>
                  </a:lnTo>
                  <a:lnTo>
                    <a:pt x="215475" y="116864"/>
                  </a:lnTo>
                  <a:cubicBezTo>
                    <a:pt x="215475" y="112028"/>
                    <a:pt x="218703" y="107999"/>
                    <a:pt x="223545" y="106387"/>
                  </a:cubicBezTo>
                  <a:lnTo>
                    <a:pt x="341370" y="75760"/>
                  </a:lnTo>
                  <a:cubicBezTo>
                    <a:pt x="342177" y="75760"/>
                    <a:pt x="342177" y="75760"/>
                    <a:pt x="342984" y="75760"/>
                  </a:cubicBezTo>
                  <a:cubicBezTo>
                    <a:pt x="343791" y="75760"/>
                    <a:pt x="344598" y="74954"/>
                    <a:pt x="345405" y="75760"/>
                  </a:cubicBezTo>
                  <a:cubicBezTo>
                    <a:pt x="346213" y="75760"/>
                    <a:pt x="347020" y="75760"/>
                    <a:pt x="347020" y="75760"/>
                  </a:cubicBezTo>
                  <a:cubicBezTo>
                    <a:pt x="347827" y="75760"/>
                    <a:pt x="347827" y="75760"/>
                    <a:pt x="348634" y="75760"/>
                  </a:cubicBezTo>
                  <a:lnTo>
                    <a:pt x="387371" y="91879"/>
                  </a:lnTo>
                  <a:lnTo>
                    <a:pt x="387371" y="62865"/>
                  </a:lnTo>
                  <a:cubicBezTo>
                    <a:pt x="375265" y="58029"/>
                    <a:pt x="365581" y="45940"/>
                    <a:pt x="365581" y="32238"/>
                  </a:cubicBezTo>
                  <a:cubicBezTo>
                    <a:pt x="365581" y="14507"/>
                    <a:pt x="380107" y="0"/>
                    <a:pt x="397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07" name="Google Shape;2607;p18"/>
          <p:cNvCxnSpPr/>
          <p:nvPr/>
        </p:nvCxnSpPr>
        <p:spPr>
          <a:xfrm>
            <a:off x="2717805" y="5042759"/>
            <a:ext cx="424390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8" name="Google Shape;2608;p18"/>
          <p:cNvSpPr/>
          <p:nvPr/>
        </p:nvSpPr>
        <p:spPr>
          <a:xfrm>
            <a:off x="5655657" y="4808608"/>
            <a:ext cx="461080" cy="460795"/>
          </a:xfrm>
          <a:custGeom>
            <a:rect b="b" l="l" r="r" t="t"/>
            <a:pathLst>
              <a:path extrusionOk="0" h="606722" w="607097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9" name="Google Shape;2609;p18"/>
          <p:cNvCxnSpPr/>
          <p:nvPr/>
        </p:nvCxnSpPr>
        <p:spPr>
          <a:xfrm>
            <a:off x="5176635" y="5078812"/>
            <a:ext cx="424390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0" name="Google Shape;2610;p18"/>
          <p:cNvCxnSpPr/>
          <p:nvPr/>
        </p:nvCxnSpPr>
        <p:spPr>
          <a:xfrm>
            <a:off x="8179291" y="5065428"/>
            <a:ext cx="424390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1" name="Google Shape;2611;p18"/>
          <p:cNvSpPr/>
          <p:nvPr/>
        </p:nvSpPr>
        <p:spPr>
          <a:xfrm>
            <a:off x="806313" y="2159052"/>
            <a:ext cx="62593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数据是指不同的信息片段，不仅仅是表格上的简单数据，还有可能以多种多样的形式存在：</a:t>
            </a:r>
            <a:endParaRPr sz="2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2" name="Google Shape;2612;p18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01 数据与业务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13" name="Google Shape;26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614" name="Google Shape;2614;p18"/>
          <p:cNvSpPr txBox="1"/>
          <p:nvPr/>
        </p:nvSpPr>
        <p:spPr>
          <a:xfrm>
            <a:off x="756930" y="1325725"/>
            <a:ext cx="2512452" cy="5001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什么是数据</a:t>
            </a:r>
            <a:endParaRPr sz="2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18"/>
          <p:cNvSpPr/>
          <p:nvPr/>
        </p:nvSpPr>
        <p:spPr>
          <a:xfrm rot="-5400000">
            <a:off x="2840634" y="4134080"/>
            <a:ext cx="502917" cy="267814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61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18"/>
          <p:cNvSpPr/>
          <p:nvPr/>
        </p:nvSpPr>
        <p:spPr>
          <a:xfrm>
            <a:off x="1832070" y="5724610"/>
            <a:ext cx="27091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根据不同业务，我们所以需要的维度或者数据也是不一样的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Google Shape;2617;p18"/>
          <p:cNvSpPr/>
          <p:nvPr/>
        </p:nvSpPr>
        <p:spPr>
          <a:xfrm>
            <a:off x="3751365" y="4078126"/>
            <a:ext cx="32998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对数据进行清洗和深入挖掘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Google Shape;2618;p18"/>
          <p:cNvSpPr/>
          <p:nvPr/>
        </p:nvSpPr>
        <p:spPr>
          <a:xfrm rot="-5400000">
            <a:off x="5330092" y="3152754"/>
            <a:ext cx="380298" cy="3062039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61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p18"/>
          <p:cNvSpPr/>
          <p:nvPr/>
        </p:nvSpPr>
        <p:spPr>
          <a:xfrm rot="-5400000">
            <a:off x="8033079" y="4134081"/>
            <a:ext cx="502917" cy="267814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61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Google Shape;2620;p18"/>
          <p:cNvSpPr/>
          <p:nvPr/>
        </p:nvSpPr>
        <p:spPr>
          <a:xfrm>
            <a:off x="7024515" y="5724611"/>
            <a:ext cx="27091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运用统计学在数据中发现规律，从而指导业务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1" name="Google Shape;26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1811" y="1325725"/>
            <a:ext cx="3962400" cy="21145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9"/>
          <p:cNvSpPr/>
          <p:nvPr/>
        </p:nvSpPr>
        <p:spPr>
          <a:xfrm>
            <a:off x="7079694" y="4211651"/>
            <a:ext cx="4392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zh-CN" sz="1800">
                <a:solidFill>
                  <a:schemeClr val="dk1"/>
                </a:solidFill>
              </a:rPr>
              <a:t> </a:t>
            </a:r>
            <a:r>
              <a:rPr lang="zh-CN" sz="1800">
                <a:solidFill>
                  <a:schemeClr val="dk1"/>
                </a:solidFill>
              </a:rPr>
              <a:t>开源平台的公开数据</a:t>
            </a:r>
            <a:endParaRPr sz="1800">
              <a:solidFill>
                <a:schemeClr val="dk1"/>
              </a:solidFill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zh-CN" sz="1800">
                <a:solidFill>
                  <a:schemeClr val="dk1"/>
                </a:solidFill>
              </a:rPr>
              <a:t> 通过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爬虫爬取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8" name="Google Shape;26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p19"/>
          <p:cNvSpPr txBox="1"/>
          <p:nvPr/>
        </p:nvSpPr>
        <p:spPr>
          <a:xfrm>
            <a:off x="756929" y="1228060"/>
            <a:ext cx="2992949" cy="5001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数据的来源：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0" name="Google Shape;2630;p19"/>
          <p:cNvSpPr txBox="1"/>
          <p:nvPr/>
        </p:nvSpPr>
        <p:spPr>
          <a:xfrm>
            <a:off x="756929" y="1825852"/>
            <a:ext cx="475324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内部数据：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p19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01 数据与业务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32" name="Google Shape;2632;p19"/>
          <p:cNvSpPr/>
          <p:nvPr/>
        </p:nvSpPr>
        <p:spPr>
          <a:xfrm>
            <a:off x="889275" y="2185675"/>
            <a:ext cx="59994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zh-CN" sz="1800">
                <a:solidFill>
                  <a:schemeClr val="dk1"/>
                </a:solidFill>
              </a:rPr>
              <a:t> 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公司</a:t>
            </a:r>
            <a:r>
              <a:rPr lang="zh-CN" sz="1800">
                <a:solidFill>
                  <a:schemeClr val="dk1"/>
                </a:solidFill>
              </a:rPr>
              <a:t>内部的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CRM </a:t>
            </a:r>
            <a:r>
              <a:rPr lang="zh-CN" sz="1800">
                <a:solidFill>
                  <a:schemeClr val="dk1"/>
                </a:solidFill>
              </a:rPr>
              <a:t>(</a:t>
            </a:r>
            <a:r>
              <a:rPr lang="zh-C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客户关系管理</a:t>
            </a:r>
            <a:r>
              <a:rPr lang="zh-CN" sz="1800">
                <a:solidFill>
                  <a:schemeClr val="dk1"/>
                </a:solidFill>
              </a:rPr>
              <a:t>), OA (办公自动化)</a:t>
            </a:r>
            <a:r>
              <a:rPr lang="zh-CN" sz="1800">
                <a:solidFill>
                  <a:schemeClr val="dk1"/>
                </a:solidFill>
              </a:rPr>
              <a:t>系统</a:t>
            </a:r>
            <a:endParaRPr sz="1800">
              <a:solidFill>
                <a:schemeClr val="dk1"/>
              </a:solidFill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zh-CN" sz="1800">
                <a:solidFill>
                  <a:schemeClr val="dk1"/>
                </a:solidFill>
              </a:rPr>
              <a:t> </a:t>
            </a:r>
            <a:r>
              <a:rPr lang="zh-CN" sz="1800">
                <a:solidFill>
                  <a:schemeClr val="dk1"/>
                </a:solidFill>
              </a:rPr>
              <a:t>SQL server等数据库存储数据</a:t>
            </a:r>
            <a:endParaRPr sz="1800">
              <a:solidFill>
                <a:schemeClr val="dk1"/>
              </a:solidFill>
            </a:endParaRPr>
          </a:p>
          <a:p>
            <a:pPr indent="-1143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◆"/>
            </a:pPr>
            <a:r>
              <a:rPr lang="zh-CN" sz="1800">
                <a:solidFill>
                  <a:schemeClr val="dk1"/>
                </a:solidFill>
              </a:rPr>
              <a:t> 未被系统收集的其他数据，比如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财务数据，</a:t>
            </a:r>
            <a:r>
              <a:rPr lang="zh-CN" sz="1800">
                <a:solidFill>
                  <a:schemeClr val="dk1"/>
                </a:solidFill>
              </a:rPr>
              <a:t>用户调查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等，</a:t>
            </a:r>
            <a:r>
              <a:rPr lang="zh-CN" sz="1800">
                <a:solidFill>
                  <a:schemeClr val="dk1"/>
                </a:solidFill>
              </a:rPr>
              <a:t>通常为电子表格的形式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å³äºæ°æ®åæå¸çæå¸¸è§çå ä¸ªé®é¢ï¼è¿ä¸æ¬¡å¨é½åç­ä½ ï¼" id="2633" name="Google Shape;2633;p19"/>
          <p:cNvPicPr preferRelativeResize="0"/>
          <p:nvPr/>
        </p:nvPicPr>
        <p:blipFill rotWithShape="1">
          <a:blip r:embed="rId4">
            <a:alphaModFix/>
          </a:blip>
          <a:srcRect b="36731" l="0" r="0" t="0"/>
          <a:stretch/>
        </p:blipFill>
        <p:spPr>
          <a:xfrm>
            <a:off x="660664" y="4505570"/>
            <a:ext cx="4762500" cy="1964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âç¬è«âçå¾çæç´¢ç»æ" id="2634" name="Google Shape;26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5460" y="1228060"/>
            <a:ext cx="4021537" cy="2171631"/>
          </a:xfrm>
          <a:prstGeom prst="rect">
            <a:avLst/>
          </a:prstGeom>
          <a:noFill/>
          <a:ln>
            <a:noFill/>
          </a:ln>
        </p:spPr>
      </p:pic>
      <p:sp>
        <p:nvSpPr>
          <p:cNvPr id="2635" name="Google Shape;2635;p19"/>
          <p:cNvSpPr txBox="1"/>
          <p:nvPr/>
        </p:nvSpPr>
        <p:spPr>
          <a:xfrm>
            <a:off x="7000956" y="3682235"/>
            <a:ext cx="475324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外部数据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20"/>
          <p:cNvSpPr/>
          <p:nvPr/>
        </p:nvSpPr>
        <p:spPr>
          <a:xfrm>
            <a:off x="3909197" y="2580660"/>
            <a:ext cx="554590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市场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：根据数据优化营销、</a:t>
            </a:r>
            <a:r>
              <a:rPr lang="zh-CN" sz="1800">
                <a:solidFill>
                  <a:schemeClr val="dk1"/>
                </a:solidFill>
              </a:rPr>
              <a:t>投放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策略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产品经理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：根据数据优化产品，寻找用户痛点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2" name="Google Shape;26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643" name="Google Shape;2643;p20"/>
          <p:cNvSpPr txBox="1"/>
          <p:nvPr/>
        </p:nvSpPr>
        <p:spPr>
          <a:xfrm>
            <a:off x="748511" y="1355287"/>
            <a:ext cx="4335830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数据在业务中起到的作用：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20"/>
          <p:cNvSpPr/>
          <p:nvPr/>
        </p:nvSpPr>
        <p:spPr>
          <a:xfrm>
            <a:off x="3909197" y="4161492"/>
            <a:ext cx="5545905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使用数据进行</a:t>
            </a:r>
            <a:r>
              <a:rPr lang="zh-CN" sz="1800">
                <a:solidFill>
                  <a:schemeClr val="dk1"/>
                </a:solidFill>
              </a:rPr>
              <a:t>表现、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KPI的追踪，</a:t>
            </a:r>
            <a:r>
              <a:rPr lang="zh-CN" sz="1800">
                <a:solidFill>
                  <a:schemeClr val="dk1"/>
                </a:solidFill>
              </a:rPr>
              <a:t>并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统一绩效的</a:t>
            </a:r>
            <a:r>
              <a:rPr lang="zh-CN" sz="1800">
                <a:solidFill>
                  <a:schemeClr val="dk1"/>
                </a:solidFill>
              </a:rPr>
              <a:t>统计</a:t>
            </a: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口径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5" name="Google Shape;26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73" y="2927839"/>
            <a:ext cx="1983297" cy="198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646" name="Google Shape;2646;p20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01 数据与业务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47" name="Google Shape;2647;p20"/>
          <p:cNvSpPr txBox="1"/>
          <p:nvPr/>
        </p:nvSpPr>
        <p:spPr>
          <a:xfrm>
            <a:off x="4295241" y="2014360"/>
            <a:ext cx="475324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普通员工：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20"/>
          <p:cNvSpPr txBox="1"/>
          <p:nvPr/>
        </p:nvSpPr>
        <p:spPr>
          <a:xfrm>
            <a:off x="4295241" y="3751367"/>
            <a:ext cx="475324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中层管理：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20"/>
          <p:cNvSpPr/>
          <p:nvPr/>
        </p:nvSpPr>
        <p:spPr>
          <a:xfrm>
            <a:off x="3924034" y="5656093"/>
            <a:ext cx="84027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通过数据看整个公司的运营和管理；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展示商业回报，为融资做足数据准备等</a:t>
            </a:r>
            <a:endParaRPr/>
          </a:p>
        </p:txBody>
      </p:sp>
      <p:sp>
        <p:nvSpPr>
          <p:cNvPr id="2650" name="Google Shape;2650;p20"/>
          <p:cNvSpPr txBox="1"/>
          <p:nvPr/>
        </p:nvSpPr>
        <p:spPr>
          <a:xfrm>
            <a:off x="4310078" y="5245968"/>
            <a:ext cx="4753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高层管理：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21"/>
          <p:cNvSpPr/>
          <p:nvPr/>
        </p:nvSpPr>
        <p:spPr>
          <a:xfrm>
            <a:off x="677863" y="5051426"/>
            <a:ext cx="2738438" cy="1803400"/>
          </a:xfrm>
          <a:custGeom>
            <a:rect b="b" l="l" r="r" t="t"/>
            <a:pathLst>
              <a:path extrusionOk="0" h="1136" w="1725">
                <a:moveTo>
                  <a:pt x="248" y="724"/>
                </a:moveTo>
                <a:lnTo>
                  <a:pt x="0" y="1136"/>
                </a:lnTo>
                <a:lnTo>
                  <a:pt x="1057" y="1136"/>
                </a:lnTo>
                <a:lnTo>
                  <a:pt x="1571" y="266"/>
                </a:lnTo>
                <a:lnTo>
                  <a:pt x="1725" y="0"/>
                </a:lnTo>
                <a:lnTo>
                  <a:pt x="667" y="0"/>
                </a:lnTo>
                <a:lnTo>
                  <a:pt x="248" y="724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Google Shape;2657;p21"/>
          <p:cNvSpPr/>
          <p:nvPr/>
        </p:nvSpPr>
        <p:spPr>
          <a:xfrm>
            <a:off x="0" y="6351"/>
            <a:ext cx="3725863" cy="6848475"/>
          </a:xfrm>
          <a:custGeom>
            <a:rect b="b" l="l" r="r" t="t"/>
            <a:pathLst>
              <a:path extrusionOk="0" h="4314" w="2347">
                <a:moveTo>
                  <a:pt x="1230" y="0"/>
                </a:moveTo>
                <a:lnTo>
                  <a:pt x="0" y="0"/>
                </a:lnTo>
                <a:lnTo>
                  <a:pt x="0" y="4314"/>
                </a:lnTo>
                <a:lnTo>
                  <a:pt x="427" y="4314"/>
                </a:lnTo>
                <a:lnTo>
                  <a:pt x="675" y="3902"/>
                </a:lnTo>
                <a:lnTo>
                  <a:pt x="1094" y="3178"/>
                </a:lnTo>
                <a:lnTo>
                  <a:pt x="1627" y="3178"/>
                </a:lnTo>
                <a:lnTo>
                  <a:pt x="2347" y="1932"/>
                </a:lnTo>
                <a:lnTo>
                  <a:pt x="1544" y="543"/>
                </a:lnTo>
                <a:lnTo>
                  <a:pt x="123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21"/>
          <p:cNvSpPr/>
          <p:nvPr/>
        </p:nvSpPr>
        <p:spPr>
          <a:xfrm>
            <a:off x="677863" y="5051426"/>
            <a:ext cx="1905000" cy="1803400"/>
          </a:xfrm>
          <a:custGeom>
            <a:rect b="b" l="l" r="r" t="t"/>
            <a:pathLst>
              <a:path extrusionOk="0" h="1136" w="1200">
                <a:moveTo>
                  <a:pt x="1200" y="0"/>
                </a:moveTo>
                <a:lnTo>
                  <a:pt x="667" y="0"/>
                </a:lnTo>
                <a:lnTo>
                  <a:pt x="248" y="724"/>
                </a:lnTo>
                <a:lnTo>
                  <a:pt x="0" y="1136"/>
                </a:lnTo>
                <a:lnTo>
                  <a:pt x="543" y="1136"/>
                </a:lnTo>
                <a:lnTo>
                  <a:pt x="1117" y="142"/>
                </a:lnTo>
                <a:lnTo>
                  <a:pt x="1200" y="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21"/>
          <p:cNvSpPr txBox="1"/>
          <p:nvPr>
            <p:ph type="title"/>
          </p:nvPr>
        </p:nvSpPr>
        <p:spPr>
          <a:xfrm>
            <a:off x="4832312" y="1676292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CN" sz="2800"/>
              <a:t>工作中的描述统计学</a:t>
            </a:r>
            <a:endParaRPr sz="2800"/>
          </a:p>
        </p:txBody>
      </p:sp>
      <p:sp>
        <p:nvSpPr>
          <p:cNvPr id="2660" name="Google Shape;2660;p21"/>
          <p:cNvSpPr txBox="1"/>
          <p:nvPr>
            <p:ph idx="1" type="body"/>
          </p:nvPr>
        </p:nvSpPr>
        <p:spPr>
          <a:xfrm>
            <a:off x="4832312" y="2655277"/>
            <a:ext cx="5698036" cy="10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zh-CN" sz="1400"/>
              <a:t>数据在我们的工作和生活中无处不在，我们需要学习如何把握手中的数据，从数据中总结我们所需要的的指导方向</a:t>
            </a:r>
            <a:endParaRPr sz="1400"/>
          </a:p>
        </p:txBody>
      </p:sp>
      <p:sp>
        <p:nvSpPr>
          <p:cNvPr id="2661" name="Google Shape;2661;p21"/>
          <p:cNvSpPr txBox="1"/>
          <p:nvPr/>
        </p:nvSpPr>
        <p:spPr>
          <a:xfrm>
            <a:off x="3725863" y="1917092"/>
            <a:ext cx="1000510" cy="992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>
                <a:solidFill>
                  <a:srgbClr val="1B7691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sz="6000">
              <a:solidFill>
                <a:srgbClr val="1B769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62" name="Google Shape;26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6983"/>
            <a:ext cx="828896" cy="80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22"/>
          <p:cNvSpPr/>
          <p:nvPr/>
        </p:nvSpPr>
        <p:spPr>
          <a:xfrm>
            <a:off x="1617785" y="3974123"/>
            <a:ext cx="8991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</a:pPr>
            <a:r>
              <a:rPr lang="zh-CN"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了解手上的数据是什么类型，再根据不同类型的数据采取相应的分析方式或可视化图形</a:t>
            </a:r>
            <a:endParaRPr sz="16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</a:pPr>
            <a:r>
              <a:rPr lang="zh-CN"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针对于数值型数据，我们一般分析其四个主要方面：</a:t>
            </a:r>
            <a:r>
              <a:rPr b="1" lang="zh-C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集中趋势</a:t>
            </a:r>
            <a:r>
              <a:rPr lang="zh-CN"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lang="zh-C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离散程度</a:t>
            </a:r>
            <a:r>
              <a:rPr lang="zh-CN"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lang="zh-C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形状</a:t>
            </a:r>
            <a:r>
              <a:rPr lang="zh-CN"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b="1" lang="zh-C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异常值</a:t>
            </a:r>
            <a:endParaRPr b="1" sz="16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600"/>
              <a:buFont typeface="Arial"/>
              <a:buChar char="•"/>
            </a:pPr>
            <a:r>
              <a:rPr lang="zh-CN"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rPr>
              <a:t>对于分类数据一般探讨的比较少，分析方法多采用查看每个组的独立个体的数量或比例，</a:t>
            </a:r>
            <a:r>
              <a:rPr lang="zh-CN" sz="1600">
                <a:solidFill>
                  <a:srgbClr val="3C3C3C"/>
                </a:solidFill>
              </a:rPr>
              <a:t>用到比较多的是</a:t>
            </a:r>
            <a:r>
              <a:rPr b="1" lang="zh-CN" sz="1600">
                <a:solidFill>
                  <a:schemeClr val="accent3"/>
                </a:solidFill>
              </a:rPr>
              <a:t>众数</a:t>
            </a:r>
            <a:endParaRPr sz="16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9" name="Google Shape;2669;p22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70" name="Google Shape;26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数 据 类 型 &#10;数 值 ： &#10;分 类 ： &#10;连 续 &#10;身 高 、 年 龄 、 收 入 &#10;定 序 &#10;字 母 成 绩 等 级 、 调 查 评 级 &#10;离 散 &#10;书 中 的 页 数 、 院 子 里 &#10;定 类 &#10;性 别 、 婚 姻 状 况 、 早 " id="2671" name="Google Shape;2671;p22"/>
          <p:cNvPicPr preferRelativeResize="0"/>
          <p:nvPr/>
        </p:nvPicPr>
        <p:blipFill rotWithShape="1">
          <a:blip r:embed="rId4">
            <a:alphaModFix/>
          </a:blip>
          <a:srcRect b="18532" l="0" r="0" t="12615"/>
          <a:stretch/>
        </p:blipFill>
        <p:spPr>
          <a:xfrm>
            <a:off x="2323000" y="1282479"/>
            <a:ext cx="8048625" cy="23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2" name="Google Shape;2672;p22"/>
          <p:cNvSpPr txBox="1"/>
          <p:nvPr/>
        </p:nvSpPr>
        <p:spPr>
          <a:xfrm>
            <a:off x="669924" y="1282479"/>
            <a:ext cx="4335830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数据类型：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23"/>
          <p:cNvSpPr txBox="1"/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02 工作中的描述统计学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79" name="Google Shape;26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104" y="130633"/>
            <a:ext cx="828896" cy="8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680" name="Google Shape;2680;p23"/>
          <p:cNvSpPr txBox="1"/>
          <p:nvPr/>
        </p:nvSpPr>
        <p:spPr>
          <a:xfrm>
            <a:off x="669924" y="1282479"/>
            <a:ext cx="4335830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集中趋势：</a:t>
            </a: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平均数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中位数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众数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p23"/>
          <p:cNvSpPr txBox="1"/>
          <p:nvPr/>
        </p:nvSpPr>
        <p:spPr>
          <a:xfrm>
            <a:off x="588451" y="1873684"/>
            <a:ext cx="11015098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根据不同的业务场景，我们需要采用不用的值来描述手上的数据集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23"/>
          <p:cNvSpPr txBox="1"/>
          <p:nvPr/>
        </p:nvSpPr>
        <p:spPr>
          <a:xfrm>
            <a:off x="588451" y="5883107"/>
            <a:ext cx="11015098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根据本月业务线日销售</a:t>
            </a: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均值</a:t>
            </a:r>
            <a:r>
              <a:rPr lang="zh-C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了解整体情况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p23"/>
          <p:cNvSpPr txBox="1"/>
          <p:nvPr/>
        </p:nvSpPr>
        <p:spPr>
          <a:xfrm>
            <a:off x="0" y="5883107"/>
            <a:ext cx="4335830" cy="377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平均数</a:t>
            </a:r>
            <a:endParaRPr b="1" sz="20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4" name="Google Shape;26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9475" y="2629267"/>
            <a:ext cx="53530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下载更多PPT模板，请登陆蘑菇创意www.imogu.cn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485AA"/>
      </a:accent1>
      <a:accent2>
        <a:srgbClr val="353842"/>
      </a:accent2>
      <a:accent3>
        <a:srgbClr val="259EC2"/>
      </a:accent3>
      <a:accent4>
        <a:srgbClr val="47505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下载更多PPT模板，请登陆蘑菇创意www.imogu.cn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485AA"/>
      </a:accent1>
      <a:accent2>
        <a:srgbClr val="353842"/>
      </a:accent2>
      <a:accent3>
        <a:srgbClr val="259EC2"/>
      </a:accent3>
      <a:accent4>
        <a:srgbClr val="47505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