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Anton"/>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2">
          <p15:clr>
            <a:srgbClr val="A4A3A4"/>
          </p15:clr>
        </p15:guide>
        <p15:guide id="2" pos="3840">
          <p15:clr>
            <a:srgbClr val="A4A3A4"/>
          </p15:clr>
        </p15:guide>
        <p15:guide id="3" orient="horz" pos="21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2" orient="horz"/>
        <p:guide pos="3840"/>
        <p:guide pos="21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Anton-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3" name="Shape 2553"/>
        <p:cNvGrpSpPr/>
        <p:nvPr/>
      </p:nvGrpSpPr>
      <p:grpSpPr>
        <a:xfrm>
          <a:off x="0" y="0"/>
          <a:ext cx="0" cy="0"/>
          <a:chOff x="0" y="0"/>
          <a:chExt cx="0" cy="0"/>
        </a:xfrm>
      </p:grpSpPr>
      <p:sp>
        <p:nvSpPr>
          <p:cNvPr id="2554" name="Google Shape;25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5" name="Google Shape;255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6" name="Google Shape;255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 name="Shape 2680"/>
        <p:cNvGrpSpPr/>
        <p:nvPr/>
      </p:nvGrpSpPr>
      <p:grpSpPr>
        <a:xfrm>
          <a:off x="0" y="0"/>
          <a:ext cx="0" cy="0"/>
          <a:chOff x="0" y="0"/>
          <a:chExt cx="0" cy="0"/>
        </a:xfrm>
      </p:grpSpPr>
      <p:sp>
        <p:nvSpPr>
          <p:cNvPr id="2681" name="Google Shape;26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2" name="Google Shape;268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3" name="Google Shape;268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4" name="Shape 2694"/>
        <p:cNvGrpSpPr/>
        <p:nvPr/>
      </p:nvGrpSpPr>
      <p:grpSpPr>
        <a:xfrm>
          <a:off x="0" y="0"/>
          <a:ext cx="0" cy="0"/>
          <a:chOff x="0" y="0"/>
          <a:chExt cx="0" cy="0"/>
        </a:xfrm>
      </p:grpSpPr>
      <p:sp>
        <p:nvSpPr>
          <p:cNvPr id="2695" name="Google Shape;26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6" name="Google Shape;269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7" name="Google Shape;269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2" name="Shape 2712"/>
        <p:cNvGrpSpPr/>
        <p:nvPr/>
      </p:nvGrpSpPr>
      <p:grpSpPr>
        <a:xfrm>
          <a:off x="0" y="0"/>
          <a:ext cx="0" cy="0"/>
          <a:chOff x="0" y="0"/>
          <a:chExt cx="0" cy="0"/>
        </a:xfrm>
      </p:grpSpPr>
      <p:sp>
        <p:nvSpPr>
          <p:cNvPr id="2713" name="Google Shape;27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4" name="Google Shape;271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5" name="Google Shape;271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4" name="Shape 2724"/>
        <p:cNvGrpSpPr/>
        <p:nvPr/>
      </p:nvGrpSpPr>
      <p:grpSpPr>
        <a:xfrm>
          <a:off x="0" y="0"/>
          <a:ext cx="0" cy="0"/>
          <a:chOff x="0" y="0"/>
          <a:chExt cx="0" cy="0"/>
        </a:xfrm>
      </p:grpSpPr>
      <p:sp>
        <p:nvSpPr>
          <p:cNvPr id="2725" name="Google Shape;27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6" name="Google Shape;27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仅为参考的分析思路，数据并非真实，可以使用项目中的数据进行分析。</a:t>
            </a:r>
            <a:endParaRPr/>
          </a:p>
        </p:txBody>
      </p:sp>
      <p:sp>
        <p:nvSpPr>
          <p:cNvPr id="2727" name="Google Shape;272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4" name="Shape 2734"/>
        <p:cNvGrpSpPr/>
        <p:nvPr/>
      </p:nvGrpSpPr>
      <p:grpSpPr>
        <a:xfrm>
          <a:off x="0" y="0"/>
          <a:ext cx="0" cy="0"/>
          <a:chOff x="0" y="0"/>
          <a:chExt cx="0" cy="0"/>
        </a:xfrm>
      </p:grpSpPr>
      <p:sp>
        <p:nvSpPr>
          <p:cNvPr id="2735" name="Google Shape;27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6" name="Google Shape;273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7" name="Google Shape;273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6" name="Shape 2746"/>
        <p:cNvGrpSpPr/>
        <p:nvPr/>
      </p:nvGrpSpPr>
      <p:grpSpPr>
        <a:xfrm>
          <a:off x="0" y="0"/>
          <a:ext cx="0" cy="0"/>
          <a:chOff x="0" y="0"/>
          <a:chExt cx="0" cy="0"/>
        </a:xfrm>
      </p:grpSpPr>
      <p:sp>
        <p:nvSpPr>
          <p:cNvPr id="2747" name="Google Shape;27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8" name="Google Shape;274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9" name="Google Shape;274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7" name="Shape 2757"/>
        <p:cNvGrpSpPr/>
        <p:nvPr/>
      </p:nvGrpSpPr>
      <p:grpSpPr>
        <a:xfrm>
          <a:off x="0" y="0"/>
          <a:ext cx="0" cy="0"/>
          <a:chOff x="0" y="0"/>
          <a:chExt cx="0" cy="0"/>
        </a:xfrm>
      </p:grpSpPr>
      <p:sp>
        <p:nvSpPr>
          <p:cNvPr id="2758" name="Google Shape;275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9" name="Google Shape;275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0" name="Google Shape;276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9" name="Shape 2769"/>
        <p:cNvGrpSpPr/>
        <p:nvPr/>
      </p:nvGrpSpPr>
      <p:grpSpPr>
        <a:xfrm>
          <a:off x="0" y="0"/>
          <a:ext cx="0" cy="0"/>
          <a:chOff x="0" y="0"/>
          <a:chExt cx="0" cy="0"/>
        </a:xfrm>
      </p:grpSpPr>
      <p:sp>
        <p:nvSpPr>
          <p:cNvPr id="2770" name="Google Shape;27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1" name="Google Shape;277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机器学习（224），转行128，兴趣122，数据分析（151），转行92</a:t>
            </a:r>
            <a:endParaRPr/>
          </a:p>
        </p:txBody>
      </p:sp>
      <p:sp>
        <p:nvSpPr>
          <p:cNvPr id="2772" name="Google Shape;277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3" name="Shape 2813"/>
        <p:cNvGrpSpPr/>
        <p:nvPr/>
      </p:nvGrpSpPr>
      <p:grpSpPr>
        <a:xfrm>
          <a:off x="0" y="0"/>
          <a:ext cx="0" cy="0"/>
          <a:chOff x="0" y="0"/>
          <a:chExt cx="0" cy="0"/>
        </a:xfrm>
      </p:grpSpPr>
      <p:sp>
        <p:nvSpPr>
          <p:cNvPr id="2814" name="Google Shape;281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5" name="Google Shape;281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6" name="Google Shape;281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2" name="Shape 2832"/>
        <p:cNvGrpSpPr/>
        <p:nvPr/>
      </p:nvGrpSpPr>
      <p:grpSpPr>
        <a:xfrm>
          <a:off x="0" y="0"/>
          <a:ext cx="0" cy="0"/>
          <a:chOff x="0" y="0"/>
          <a:chExt cx="0" cy="0"/>
        </a:xfrm>
      </p:grpSpPr>
      <p:sp>
        <p:nvSpPr>
          <p:cNvPr id="2833" name="Google Shape;28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4" name="Google Shape;283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zh-CN"/>
              <a:t>积极（307），</a:t>
            </a:r>
            <a:r>
              <a:rPr lang="zh-CN">
                <a:solidFill>
                  <a:srgbClr val="00CC66"/>
                </a:solidFill>
              </a:rPr>
              <a:t>Bachelors122&amp;Masters118</a:t>
            </a:r>
            <a:r>
              <a:rPr lang="zh-CN"/>
              <a:t>，按时（170），master84；落后30，Bacheors10</a:t>
            </a:r>
            <a:endParaRPr/>
          </a:p>
        </p:txBody>
      </p:sp>
      <p:sp>
        <p:nvSpPr>
          <p:cNvPr id="2835" name="Google Shape;283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1" name="Shape 2561"/>
        <p:cNvGrpSpPr/>
        <p:nvPr/>
      </p:nvGrpSpPr>
      <p:grpSpPr>
        <a:xfrm>
          <a:off x="0" y="0"/>
          <a:ext cx="0" cy="0"/>
          <a:chOff x="0" y="0"/>
          <a:chExt cx="0" cy="0"/>
        </a:xfrm>
      </p:grpSpPr>
      <p:sp>
        <p:nvSpPr>
          <p:cNvPr id="2562" name="Google Shape;256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3" name="Google Shape;256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4" name="Google Shape;256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8" name="Shape 2868"/>
        <p:cNvGrpSpPr/>
        <p:nvPr/>
      </p:nvGrpSpPr>
      <p:grpSpPr>
        <a:xfrm>
          <a:off x="0" y="0"/>
          <a:ext cx="0" cy="0"/>
          <a:chOff x="0" y="0"/>
          <a:chExt cx="0" cy="0"/>
        </a:xfrm>
      </p:grpSpPr>
      <p:sp>
        <p:nvSpPr>
          <p:cNvPr id="2869" name="Google Shape;28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0" name="Google Shape;287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1" name="Google Shape;287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8" name="Shape 2878"/>
        <p:cNvGrpSpPr/>
        <p:nvPr/>
      </p:nvGrpSpPr>
      <p:grpSpPr>
        <a:xfrm>
          <a:off x="0" y="0"/>
          <a:ext cx="0" cy="0"/>
          <a:chOff x="0" y="0"/>
          <a:chExt cx="0" cy="0"/>
        </a:xfrm>
      </p:grpSpPr>
      <p:sp>
        <p:nvSpPr>
          <p:cNvPr id="2879" name="Google Shape;28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0" name="Google Shape;288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1" name="Google Shape;288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0" name="Shape 2890"/>
        <p:cNvGrpSpPr/>
        <p:nvPr/>
      </p:nvGrpSpPr>
      <p:grpSpPr>
        <a:xfrm>
          <a:off x="0" y="0"/>
          <a:ext cx="0" cy="0"/>
          <a:chOff x="0" y="0"/>
          <a:chExt cx="0" cy="0"/>
        </a:xfrm>
      </p:grpSpPr>
      <p:sp>
        <p:nvSpPr>
          <p:cNvPr id="2891" name="Google Shape;289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2" name="Google Shape;289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3" name="Google Shape;289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0" name="Shape 2900"/>
        <p:cNvGrpSpPr/>
        <p:nvPr/>
      </p:nvGrpSpPr>
      <p:grpSpPr>
        <a:xfrm>
          <a:off x="0" y="0"/>
          <a:ext cx="0" cy="0"/>
          <a:chOff x="0" y="0"/>
          <a:chExt cx="0" cy="0"/>
        </a:xfrm>
      </p:grpSpPr>
      <p:sp>
        <p:nvSpPr>
          <p:cNvPr id="2901" name="Google Shape;2901;g4e802b262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2" name="Google Shape;2902;g4e802b262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903" name="Google Shape;2903;g4e802b262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4" name="Shape 2574"/>
        <p:cNvGrpSpPr/>
        <p:nvPr/>
      </p:nvGrpSpPr>
      <p:grpSpPr>
        <a:xfrm>
          <a:off x="0" y="0"/>
          <a:ext cx="0" cy="0"/>
          <a:chOff x="0" y="0"/>
          <a:chExt cx="0" cy="0"/>
        </a:xfrm>
      </p:grpSpPr>
      <p:sp>
        <p:nvSpPr>
          <p:cNvPr id="2575" name="Google Shape;25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6" name="Google Shape;257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7" name="Google Shape;257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2" name="Shape 2592"/>
        <p:cNvGrpSpPr/>
        <p:nvPr/>
      </p:nvGrpSpPr>
      <p:grpSpPr>
        <a:xfrm>
          <a:off x="0" y="0"/>
          <a:ext cx="0" cy="0"/>
          <a:chOff x="0" y="0"/>
          <a:chExt cx="0" cy="0"/>
        </a:xfrm>
      </p:grpSpPr>
      <p:sp>
        <p:nvSpPr>
          <p:cNvPr id="2593" name="Google Shape;25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4" name="Google Shape;259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5" name="Google Shape;259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4" name="Shape 2604"/>
        <p:cNvGrpSpPr/>
        <p:nvPr/>
      </p:nvGrpSpPr>
      <p:grpSpPr>
        <a:xfrm>
          <a:off x="0" y="0"/>
          <a:ext cx="0" cy="0"/>
          <a:chOff x="0" y="0"/>
          <a:chExt cx="0" cy="0"/>
        </a:xfrm>
      </p:grpSpPr>
      <p:sp>
        <p:nvSpPr>
          <p:cNvPr id="2605" name="Google Shape;26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6" name="Google Shape;26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7" name="Google Shape;260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9" name="Shape 2619"/>
        <p:cNvGrpSpPr/>
        <p:nvPr/>
      </p:nvGrpSpPr>
      <p:grpSpPr>
        <a:xfrm>
          <a:off x="0" y="0"/>
          <a:ext cx="0" cy="0"/>
          <a:chOff x="0" y="0"/>
          <a:chExt cx="0" cy="0"/>
        </a:xfrm>
      </p:grpSpPr>
      <p:sp>
        <p:nvSpPr>
          <p:cNvPr id="2620" name="Google Shape;26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1" name="Google Shape;262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2" name="Google Shape;262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1" name="Shape 2631"/>
        <p:cNvGrpSpPr/>
        <p:nvPr/>
      </p:nvGrpSpPr>
      <p:grpSpPr>
        <a:xfrm>
          <a:off x="0" y="0"/>
          <a:ext cx="0" cy="0"/>
          <a:chOff x="0" y="0"/>
          <a:chExt cx="0" cy="0"/>
        </a:xfrm>
      </p:grpSpPr>
      <p:sp>
        <p:nvSpPr>
          <p:cNvPr id="2632" name="Google Shape;26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3" name="Google Shape;263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4" name="Google Shape;263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8" name="Shape 2658"/>
        <p:cNvGrpSpPr/>
        <p:nvPr/>
      </p:nvGrpSpPr>
      <p:grpSpPr>
        <a:xfrm>
          <a:off x="0" y="0"/>
          <a:ext cx="0" cy="0"/>
          <a:chOff x="0" y="0"/>
          <a:chExt cx="0" cy="0"/>
        </a:xfrm>
      </p:grpSpPr>
      <p:sp>
        <p:nvSpPr>
          <p:cNvPr id="2659" name="Google Shape;26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0" name="Google Shape;266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1" name="Google Shape;266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0" name="Shape 2670"/>
        <p:cNvGrpSpPr/>
        <p:nvPr/>
      </p:nvGrpSpPr>
      <p:grpSpPr>
        <a:xfrm>
          <a:off x="0" y="0"/>
          <a:ext cx="0" cy="0"/>
          <a:chOff x="0" y="0"/>
          <a:chExt cx="0" cy="0"/>
        </a:xfrm>
      </p:grpSpPr>
      <p:sp>
        <p:nvSpPr>
          <p:cNvPr id="2671" name="Google Shape;26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2" name="Google Shape;267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3" name="Google Shape;267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8636001" y="2500313"/>
            <a:ext cx="352425" cy="425450"/>
          </a:xfrm>
          <a:custGeom>
            <a:rect b="b" l="l" r="r" t="t"/>
            <a:pathLst>
              <a:path extrusionOk="0" h="268" w="222">
                <a:moveTo>
                  <a:pt x="29" y="0"/>
                </a:moveTo>
                <a:lnTo>
                  <a:pt x="0" y="199"/>
                </a:lnTo>
                <a:lnTo>
                  <a:pt x="222" y="268"/>
                </a:lnTo>
                <a:lnTo>
                  <a:pt x="29" y="0"/>
                </a:lnTo>
                <a:close/>
              </a:path>
            </a:pathLst>
          </a:custGeom>
          <a:solidFill>
            <a:srgbClr val="D8F3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2"/>
          <p:cNvSpPr/>
          <p:nvPr/>
        </p:nvSpPr>
        <p:spPr>
          <a:xfrm>
            <a:off x="8636001" y="2500313"/>
            <a:ext cx="352425" cy="425450"/>
          </a:xfrm>
          <a:custGeom>
            <a:rect b="b" l="l" r="r" t="t"/>
            <a:pathLst>
              <a:path extrusionOk="0" h="268" w="222">
                <a:moveTo>
                  <a:pt x="29" y="0"/>
                </a:moveTo>
                <a:lnTo>
                  <a:pt x="0" y="199"/>
                </a:lnTo>
                <a:lnTo>
                  <a:pt x="222" y="268"/>
                </a:lnTo>
                <a:lnTo>
                  <a:pt x="2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2"/>
          <p:cNvSpPr/>
          <p:nvPr/>
        </p:nvSpPr>
        <p:spPr>
          <a:xfrm>
            <a:off x="1293813" y="2203450"/>
            <a:ext cx="619125" cy="549275"/>
          </a:xfrm>
          <a:custGeom>
            <a:rect b="b" l="l" r="r" t="t"/>
            <a:pathLst>
              <a:path extrusionOk="0" h="346" w="390">
                <a:moveTo>
                  <a:pt x="390" y="0"/>
                </a:moveTo>
                <a:lnTo>
                  <a:pt x="0" y="179"/>
                </a:lnTo>
                <a:lnTo>
                  <a:pt x="195" y="346"/>
                </a:lnTo>
                <a:lnTo>
                  <a:pt x="390" y="0"/>
                </a:lnTo>
                <a:close/>
              </a:path>
            </a:pathLst>
          </a:custGeom>
          <a:solidFill>
            <a:srgbClr val="F3FBF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2"/>
          <p:cNvSpPr/>
          <p:nvPr/>
        </p:nvSpPr>
        <p:spPr>
          <a:xfrm>
            <a:off x="1293813" y="2203450"/>
            <a:ext cx="619125" cy="549275"/>
          </a:xfrm>
          <a:custGeom>
            <a:rect b="b" l="l" r="r" t="t"/>
            <a:pathLst>
              <a:path extrusionOk="0" h="346" w="390">
                <a:moveTo>
                  <a:pt x="390" y="0"/>
                </a:moveTo>
                <a:lnTo>
                  <a:pt x="0" y="179"/>
                </a:lnTo>
                <a:lnTo>
                  <a:pt x="195" y="346"/>
                </a:lnTo>
                <a:lnTo>
                  <a:pt x="39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2"/>
          <p:cNvSpPr/>
          <p:nvPr/>
        </p:nvSpPr>
        <p:spPr>
          <a:xfrm>
            <a:off x="7273926" y="3038475"/>
            <a:ext cx="622300" cy="550863"/>
          </a:xfrm>
          <a:custGeom>
            <a:rect b="b" l="l" r="r" t="t"/>
            <a:pathLst>
              <a:path extrusionOk="0" h="347" w="392">
                <a:moveTo>
                  <a:pt x="392" y="0"/>
                </a:moveTo>
                <a:lnTo>
                  <a:pt x="0" y="178"/>
                </a:lnTo>
                <a:lnTo>
                  <a:pt x="196" y="347"/>
                </a:lnTo>
                <a:lnTo>
                  <a:pt x="392" y="0"/>
                </a:lnTo>
                <a:close/>
              </a:path>
            </a:pathLst>
          </a:custGeom>
          <a:solidFill>
            <a:srgbClr val="F3FBF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2"/>
          <p:cNvSpPr/>
          <p:nvPr/>
        </p:nvSpPr>
        <p:spPr>
          <a:xfrm>
            <a:off x="7273926" y="3038475"/>
            <a:ext cx="622300" cy="550863"/>
          </a:xfrm>
          <a:custGeom>
            <a:rect b="b" l="l" r="r" t="t"/>
            <a:pathLst>
              <a:path extrusionOk="0" h="347" w="392">
                <a:moveTo>
                  <a:pt x="392" y="0"/>
                </a:moveTo>
                <a:lnTo>
                  <a:pt x="0" y="178"/>
                </a:lnTo>
                <a:lnTo>
                  <a:pt x="196" y="347"/>
                </a:lnTo>
                <a:lnTo>
                  <a:pt x="39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2"/>
          <p:cNvSpPr/>
          <p:nvPr/>
        </p:nvSpPr>
        <p:spPr>
          <a:xfrm>
            <a:off x="882651" y="4710113"/>
            <a:ext cx="620713" cy="560388"/>
          </a:xfrm>
          <a:custGeom>
            <a:rect b="b" l="l" r="r" t="t"/>
            <a:pathLst>
              <a:path extrusionOk="0" h="353" w="391">
                <a:moveTo>
                  <a:pt x="33" y="0"/>
                </a:moveTo>
                <a:lnTo>
                  <a:pt x="0" y="353"/>
                </a:lnTo>
                <a:lnTo>
                  <a:pt x="391" y="174"/>
                </a:lnTo>
                <a:lnTo>
                  <a:pt x="33" y="0"/>
                </a:lnTo>
                <a:close/>
              </a:path>
            </a:pathLst>
          </a:custGeom>
          <a:solidFill>
            <a:srgbClr val="F4FCF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2"/>
          <p:cNvSpPr/>
          <p:nvPr/>
        </p:nvSpPr>
        <p:spPr>
          <a:xfrm>
            <a:off x="882651" y="4710113"/>
            <a:ext cx="620713" cy="560388"/>
          </a:xfrm>
          <a:custGeom>
            <a:rect b="b" l="l" r="r" t="t"/>
            <a:pathLst>
              <a:path extrusionOk="0" h="353" w="391">
                <a:moveTo>
                  <a:pt x="33" y="0"/>
                </a:moveTo>
                <a:lnTo>
                  <a:pt x="0" y="353"/>
                </a:lnTo>
                <a:lnTo>
                  <a:pt x="391" y="174"/>
                </a:lnTo>
                <a:lnTo>
                  <a:pt x="3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2"/>
          <p:cNvSpPr/>
          <p:nvPr/>
        </p:nvSpPr>
        <p:spPr>
          <a:xfrm>
            <a:off x="9043988" y="5410200"/>
            <a:ext cx="298450" cy="561975"/>
          </a:xfrm>
          <a:custGeom>
            <a:rect b="b" l="l" r="r" t="t"/>
            <a:pathLst>
              <a:path extrusionOk="0" h="354" w="188">
                <a:moveTo>
                  <a:pt x="188" y="0"/>
                </a:moveTo>
                <a:lnTo>
                  <a:pt x="0" y="179"/>
                </a:lnTo>
                <a:lnTo>
                  <a:pt x="155" y="354"/>
                </a:lnTo>
                <a:lnTo>
                  <a:pt x="188" y="0"/>
                </a:lnTo>
                <a:close/>
              </a:path>
            </a:pathLst>
          </a:custGeom>
          <a:solidFill>
            <a:srgbClr val="D8F3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2"/>
          <p:cNvSpPr/>
          <p:nvPr/>
        </p:nvSpPr>
        <p:spPr>
          <a:xfrm>
            <a:off x="9043988" y="5410200"/>
            <a:ext cx="298450" cy="561975"/>
          </a:xfrm>
          <a:custGeom>
            <a:rect b="b" l="l" r="r" t="t"/>
            <a:pathLst>
              <a:path extrusionOk="0" h="354" w="188">
                <a:moveTo>
                  <a:pt x="188" y="0"/>
                </a:moveTo>
                <a:lnTo>
                  <a:pt x="0" y="179"/>
                </a:lnTo>
                <a:lnTo>
                  <a:pt x="155" y="354"/>
                </a:lnTo>
                <a:lnTo>
                  <a:pt x="18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2"/>
          <p:cNvSpPr/>
          <p:nvPr/>
        </p:nvSpPr>
        <p:spPr>
          <a:xfrm>
            <a:off x="3835401" y="2657475"/>
            <a:ext cx="604838" cy="277813"/>
          </a:xfrm>
          <a:custGeom>
            <a:rect b="b" l="l" r="r" t="t"/>
            <a:pathLst>
              <a:path extrusionOk="0" h="175" w="381">
                <a:moveTo>
                  <a:pt x="226" y="0"/>
                </a:moveTo>
                <a:lnTo>
                  <a:pt x="0" y="78"/>
                </a:lnTo>
                <a:lnTo>
                  <a:pt x="381" y="175"/>
                </a:lnTo>
                <a:lnTo>
                  <a:pt x="226" y="0"/>
                </a:lnTo>
                <a:close/>
              </a:path>
            </a:pathLst>
          </a:custGeom>
          <a:solidFill>
            <a:srgbClr val="D6F3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2"/>
          <p:cNvSpPr/>
          <p:nvPr/>
        </p:nvSpPr>
        <p:spPr>
          <a:xfrm>
            <a:off x="3835401" y="2657475"/>
            <a:ext cx="604838" cy="277813"/>
          </a:xfrm>
          <a:custGeom>
            <a:rect b="b" l="l" r="r" t="t"/>
            <a:pathLst>
              <a:path extrusionOk="0" h="175" w="381">
                <a:moveTo>
                  <a:pt x="226" y="0"/>
                </a:moveTo>
                <a:lnTo>
                  <a:pt x="0" y="78"/>
                </a:lnTo>
                <a:lnTo>
                  <a:pt x="381" y="175"/>
                </a:lnTo>
                <a:lnTo>
                  <a:pt x="2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2"/>
          <p:cNvSpPr/>
          <p:nvPr/>
        </p:nvSpPr>
        <p:spPr>
          <a:xfrm>
            <a:off x="4738688" y="4262438"/>
            <a:ext cx="631825" cy="477838"/>
          </a:xfrm>
          <a:custGeom>
            <a:rect b="b" l="l" r="r" t="t"/>
            <a:pathLst>
              <a:path extrusionOk="0" h="301" w="398">
                <a:moveTo>
                  <a:pt x="0" y="0"/>
                </a:moveTo>
                <a:lnTo>
                  <a:pt x="107" y="301"/>
                </a:lnTo>
                <a:lnTo>
                  <a:pt x="398" y="54"/>
                </a:lnTo>
                <a:lnTo>
                  <a:pt x="0"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2"/>
          <p:cNvSpPr/>
          <p:nvPr/>
        </p:nvSpPr>
        <p:spPr>
          <a:xfrm>
            <a:off x="4738688" y="4262438"/>
            <a:ext cx="631825" cy="477838"/>
          </a:xfrm>
          <a:custGeom>
            <a:rect b="b" l="l" r="r" t="t"/>
            <a:pathLst>
              <a:path extrusionOk="0" h="301" w="398">
                <a:moveTo>
                  <a:pt x="0" y="0"/>
                </a:moveTo>
                <a:lnTo>
                  <a:pt x="107" y="301"/>
                </a:lnTo>
                <a:lnTo>
                  <a:pt x="398" y="5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2"/>
          <p:cNvSpPr/>
          <p:nvPr/>
        </p:nvSpPr>
        <p:spPr>
          <a:xfrm>
            <a:off x="5610226" y="3165475"/>
            <a:ext cx="631825" cy="477838"/>
          </a:xfrm>
          <a:custGeom>
            <a:rect b="b" l="l" r="r" t="t"/>
            <a:pathLst>
              <a:path extrusionOk="0" h="301" w="398">
                <a:moveTo>
                  <a:pt x="0" y="0"/>
                </a:moveTo>
                <a:lnTo>
                  <a:pt x="107" y="301"/>
                </a:lnTo>
                <a:lnTo>
                  <a:pt x="398" y="54"/>
                </a:lnTo>
                <a:lnTo>
                  <a:pt x="0"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2"/>
          <p:cNvSpPr/>
          <p:nvPr/>
        </p:nvSpPr>
        <p:spPr>
          <a:xfrm>
            <a:off x="5610226" y="3165475"/>
            <a:ext cx="631825" cy="477838"/>
          </a:xfrm>
          <a:custGeom>
            <a:rect b="b" l="l" r="r" t="t"/>
            <a:pathLst>
              <a:path extrusionOk="0" h="301" w="398">
                <a:moveTo>
                  <a:pt x="0" y="0"/>
                </a:moveTo>
                <a:lnTo>
                  <a:pt x="107" y="301"/>
                </a:lnTo>
                <a:lnTo>
                  <a:pt x="398" y="5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2"/>
          <p:cNvSpPr/>
          <p:nvPr/>
        </p:nvSpPr>
        <p:spPr>
          <a:xfrm>
            <a:off x="9302751" y="4678363"/>
            <a:ext cx="646113" cy="520700"/>
          </a:xfrm>
          <a:custGeom>
            <a:rect b="b" l="l" r="r" t="t"/>
            <a:pathLst>
              <a:path extrusionOk="0" h="328" w="407">
                <a:moveTo>
                  <a:pt x="407" y="0"/>
                </a:moveTo>
                <a:lnTo>
                  <a:pt x="0" y="262"/>
                </a:lnTo>
                <a:lnTo>
                  <a:pt x="272" y="328"/>
                </a:lnTo>
                <a:lnTo>
                  <a:pt x="407" y="0"/>
                </a:lnTo>
                <a:close/>
              </a:path>
            </a:pathLst>
          </a:custGeom>
          <a:solidFill>
            <a:srgbClr val="E6F8F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2"/>
          <p:cNvSpPr/>
          <p:nvPr/>
        </p:nvSpPr>
        <p:spPr>
          <a:xfrm>
            <a:off x="9302751" y="4678363"/>
            <a:ext cx="646113" cy="520700"/>
          </a:xfrm>
          <a:custGeom>
            <a:rect b="b" l="l" r="r" t="t"/>
            <a:pathLst>
              <a:path extrusionOk="0" h="328" w="407">
                <a:moveTo>
                  <a:pt x="407" y="0"/>
                </a:moveTo>
                <a:lnTo>
                  <a:pt x="0" y="262"/>
                </a:lnTo>
                <a:lnTo>
                  <a:pt x="272" y="328"/>
                </a:lnTo>
                <a:lnTo>
                  <a:pt x="40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2"/>
          <p:cNvSpPr/>
          <p:nvPr/>
        </p:nvSpPr>
        <p:spPr>
          <a:xfrm>
            <a:off x="7421563" y="4029075"/>
            <a:ext cx="2525713" cy="1752600"/>
          </a:xfrm>
          <a:custGeom>
            <a:rect b="b" l="l" r="r" t="t"/>
            <a:pathLst>
              <a:path extrusionOk="0" h="1104" w="1591">
                <a:moveTo>
                  <a:pt x="1591" y="0"/>
                </a:moveTo>
                <a:lnTo>
                  <a:pt x="209" y="269"/>
                </a:lnTo>
                <a:lnTo>
                  <a:pt x="316" y="722"/>
                </a:lnTo>
                <a:lnTo>
                  <a:pt x="0" y="526"/>
                </a:lnTo>
                <a:lnTo>
                  <a:pt x="3" y="1104"/>
                </a:lnTo>
                <a:lnTo>
                  <a:pt x="1591" y="0"/>
                </a:lnTo>
                <a:close/>
              </a:path>
            </a:pathLst>
          </a:custGeom>
          <a:solidFill>
            <a:srgbClr val="C3ED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2"/>
          <p:cNvSpPr/>
          <p:nvPr/>
        </p:nvSpPr>
        <p:spPr>
          <a:xfrm>
            <a:off x="7421563" y="4029075"/>
            <a:ext cx="2525713" cy="1752600"/>
          </a:xfrm>
          <a:custGeom>
            <a:rect b="b" l="l" r="r" t="t"/>
            <a:pathLst>
              <a:path extrusionOk="0" h="1104" w="1591">
                <a:moveTo>
                  <a:pt x="1591" y="0"/>
                </a:moveTo>
                <a:lnTo>
                  <a:pt x="209" y="269"/>
                </a:lnTo>
                <a:lnTo>
                  <a:pt x="316" y="722"/>
                </a:lnTo>
                <a:lnTo>
                  <a:pt x="0" y="526"/>
                </a:lnTo>
                <a:lnTo>
                  <a:pt x="3" y="1104"/>
                </a:lnTo>
                <a:lnTo>
                  <a:pt x="159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3662363" y="4897438"/>
            <a:ext cx="552450" cy="355600"/>
          </a:xfrm>
          <a:custGeom>
            <a:rect b="b" l="l" r="r" t="t"/>
            <a:pathLst>
              <a:path extrusionOk="0" h="224" w="348">
                <a:moveTo>
                  <a:pt x="0" y="0"/>
                </a:moveTo>
                <a:lnTo>
                  <a:pt x="94" y="224"/>
                </a:lnTo>
                <a:lnTo>
                  <a:pt x="348" y="40"/>
                </a:lnTo>
                <a:lnTo>
                  <a:pt x="0" y="0"/>
                </a:lnTo>
                <a:close/>
              </a:path>
            </a:pathLst>
          </a:custGeom>
          <a:solidFill>
            <a:srgbClr val="ABE6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3662363" y="4897438"/>
            <a:ext cx="552450" cy="355600"/>
          </a:xfrm>
          <a:custGeom>
            <a:rect b="b" l="l" r="r" t="t"/>
            <a:pathLst>
              <a:path extrusionOk="0" h="224" w="348">
                <a:moveTo>
                  <a:pt x="0" y="0"/>
                </a:moveTo>
                <a:lnTo>
                  <a:pt x="94" y="224"/>
                </a:lnTo>
                <a:lnTo>
                  <a:pt x="348" y="40"/>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1119188" y="5232400"/>
            <a:ext cx="550863" cy="354013"/>
          </a:xfrm>
          <a:custGeom>
            <a:rect b="b" l="l" r="r" t="t"/>
            <a:pathLst>
              <a:path extrusionOk="0" h="223" w="347">
                <a:moveTo>
                  <a:pt x="0" y="0"/>
                </a:moveTo>
                <a:lnTo>
                  <a:pt x="93" y="223"/>
                </a:lnTo>
                <a:lnTo>
                  <a:pt x="347" y="39"/>
                </a:lnTo>
                <a:lnTo>
                  <a:pt x="0" y="0"/>
                </a:lnTo>
                <a:close/>
              </a:path>
            </a:pathLst>
          </a:custGeom>
          <a:solidFill>
            <a:srgbClr val="ABE6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1119188" y="5232400"/>
            <a:ext cx="550863" cy="354013"/>
          </a:xfrm>
          <a:custGeom>
            <a:rect b="b" l="l" r="r" t="t"/>
            <a:pathLst>
              <a:path extrusionOk="0" h="223" w="347">
                <a:moveTo>
                  <a:pt x="0" y="0"/>
                </a:moveTo>
                <a:lnTo>
                  <a:pt x="93" y="223"/>
                </a:lnTo>
                <a:lnTo>
                  <a:pt x="347" y="3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239713" y="3433763"/>
            <a:ext cx="493713" cy="641350"/>
          </a:xfrm>
          <a:custGeom>
            <a:rect b="b" l="l" r="r" t="t"/>
            <a:pathLst>
              <a:path extrusionOk="0" h="404" w="311">
                <a:moveTo>
                  <a:pt x="153" y="0"/>
                </a:moveTo>
                <a:lnTo>
                  <a:pt x="0" y="404"/>
                </a:lnTo>
                <a:lnTo>
                  <a:pt x="311" y="327"/>
                </a:lnTo>
                <a:lnTo>
                  <a:pt x="153" y="0"/>
                </a:lnTo>
                <a:close/>
              </a:path>
            </a:pathLst>
          </a:custGeom>
          <a:solidFill>
            <a:srgbClr val="D4F2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239713" y="3433763"/>
            <a:ext cx="493713" cy="641350"/>
          </a:xfrm>
          <a:custGeom>
            <a:rect b="b" l="l" r="r" t="t"/>
            <a:pathLst>
              <a:path extrusionOk="0" h="404" w="311">
                <a:moveTo>
                  <a:pt x="153" y="0"/>
                </a:moveTo>
                <a:lnTo>
                  <a:pt x="0" y="404"/>
                </a:lnTo>
                <a:lnTo>
                  <a:pt x="311" y="327"/>
                </a:lnTo>
                <a:lnTo>
                  <a:pt x="15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3063876" y="4756150"/>
            <a:ext cx="493713" cy="641350"/>
          </a:xfrm>
          <a:custGeom>
            <a:rect b="b" l="l" r="r" t="t"/>
            <a:pathLst>
              <a:path extrusionOk="0" h="404" w="311">
                <a:moveTo>
                  <a:pt x="153" y="0"/>
                </a:moveTo>
                <a:lnTo>
                  <a:pt x="0" y="404"/>
                </a:lnTo>
                <a:lnTo>
                  <a:pt x="311" y="327"/>
                </a:lnTo>
                <a:lnTo>
                  <a:pt x="153" y="0"/>
                </a:lnTo>
                <a:close/>
              </a:path>
            </a:pathLst>
          </a:custGeom>
          <a:solidFill>
            <a:srgbClr val="D4F2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3063876" y="4756150"/>
            <a:ext cx="493713" cy="641350"/>
          </a:xfrm>
          <a:custGeom>
            <a:rect b="b" l="l" r="r" t="t"/>
            <a:pathLst>
              <a:path extrusionOk="0" h="404" w="311">
                <a:moveTo>
                  <a:pt x="153" y="0"/>
                </a:moveTo>
                <a:lnTo>
                  <a:pt x="0" y="404"/>
                </a:lnTo>
                <a:lnTo>
                  <a:pt x="311" y="327"/>
                </a:lnTo>
                <a:lnTo>
                  <a:pt x="15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885826" y="2976563"/>
            <a:ext cx="1217613" cy="1722438"/>
          </a:xfrm>
          <a:custGeom>
            <a:rect b="b" l="l" r="r" t="t"/>
            <a:pathLst>
              <a:path extrusionOk="0" h="1085" w="767">
                <a:moveTo>
                  <a:pt x="767" y="0"/>
                </a:moveTo>
                <a:lnTo>
                  <a:pt x="0" y="582"/>
                </a:lnTo>
                <a:lnTo>
                  <a:pt x="619" y="1085"/>
                </a:lnTo>
                <a:lnTo>
                  <a:pt x="767" y="0"/>
                </a:lnTo>
                <a:close/>
              </a:path>
            </a:pathLst>
          </a:custGeom>
          <a:solidFill>
            <a:srgbClr val="D7F3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885826" y="2976563"/>
            <a:ext cx="1217613" cy="1722438"/>
          </a:xfrm>
          <a:custGeom>
            <a:rect b="b" l="l" r="r" t="t"/>
            <a:pathLst>
              <a:path extrusionOk="0" h="1085" w="767">
                <a:moveTo>
                  <a:pt x="767" y="0"/>
                </a:moveTo>
                <a:lnTo>
                  <a:pt x="0" y="582"/>
                </a:lnTo>
                <a:lnTo>
                  <a:pt x="619" y="1085"/>
                </a:lnTo>
                <a:lnTo>
                  <a:pt x="76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6438901" y="3689350"/>
            <a:ext cx="1314450" cy="1174750"/>
          </a:xfrm>
          <a:custGeom>
            <a:rect b="b" l="l" r="r" t="t"/>
            <a:pathLst>
              <a:path extrusionOk="0" h="740" w="828">
                <a:moveTo>
                  <a:pt x="713" y="0"/>
                </a:moveTo>
                <a:lnTo>
                  <a:pt x="0" y="358"/>
                </a:lnTo>
                <a:lnTo>
                  <a:pt x="619" y="740"/>
                </a:lnTo>
                <a:lnTo>
                  <a:pt x="617" y="524"/>
                </a:lnTo>
                <a:lnTo>
                  <a:pt x="828" y="483"/>
                </a:lnTo>
                <a:lnTo>
                  <a:pt x="713" y="0"/>
                </a:lnTo>
                <a:close/>
              </a:path>
            </a:pathLst>
          </a:custGeom>
          <a:solidFill>
            <a:srgbClr val="D7F3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6438901" y="3689350"/>
            <a:ext cx="1314450" cy="1174750"/>
          </a:xfrm>
          <a:custGeom>
            <a:rect b="b" l="l" r="r" t="t"/>
            <a:pathLst>
              <a:path extrusionOk="0" h="740" w="828">
                <a:moveTo>
                  <a:pt x="713" y="0"/>
                </a:moveTo>
                <a:lnTo>
                  <a:pt x="0" y="358"/>
                </a:lnTo>
                <a:lnTo>
                  <a:pt x="619" y="740"/>
                </a:lnTo>
                <a:lnTo>
                  <a:pt x="617" y="524"/>
                </a:lnTo>
                <a:lnTo>
                  <a:pt x="828" y="483"/>
                </a:lnTo>
                <a:lnTo>
                  <a:pt x="7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7418388" y="4456113"/>
            <a:ext cx="504825" cy="719138"/>
          </a:xfrm>
          <a:custGeom>
            <a:rect b="b" l="l" r="r" t="t"/>
            <a:pathLst>
              <a:path extrusionOk="0" h="453" w="318">
                <a:moveTo>
                  <a:pt x="211" y="0"/>
                </a:moveTo>
                <a:lnTo>
                  <a:pt x="0" y="41"/>
                </a:lnTo>
                <a:lnTo>
                  <a:pt x="2" y="257"/>
                </a:lnTo>
                <a:lnTo>
                  <a:pt x="318" y="453"/>
                </a:lnTo>
                <a:lnTo>
                  <a:pt x="211" y="0"/>
                </a:lnTo>
                <a:close/>
              </a:path>
            </a:pathLst>
          </a:custGeom>
          <a:solidFill>
            <a:srgbClr val="A6E2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2"/>
          <p:cNvSpPr/>
          <p:nvPr/>
        </p:nvSpPr>
        <p:spPr>
          <a:xfrm>
            <a:off x="7418388" y="4456113"/>
            <a:ext cx="504825" cy="719138"/>
          </a:xfrm>
          <a:custGeom>
            <a:rect b="b" l="l" r="r" t="t"/>
            <a:pathLst>
              <a:path extrusionOk="0" h="453" w="318">
                <a:moveTo>
                  <a:pt x="211" y="0"/>
                </a:moveTo>
                <a:lnTo>
                  <a:pt x="0" y="41"/>
                </a:lnTo>
                <a:lnTo>
                  <a:pt x="2" y="257"/>
                </a:lnTo>
                <a:lnTo>
                  <a:pt x="318" y="453"/>
                </a:lnTo>
                <a:lnTo>
                  <a:pt x="21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2"/>
          <p:cNvSpPr/>
          <p:nvPr/>
        </p:nvSpPr>
        <p:spPr>
          <a:xfrm>
            <a:off x="1844358" y="3833813"/>
            <a:ext cx="693738" cy="2455863"/>
          </a:xfrm>
          <a:custGeom>
            <a:rect b="b" l="l" r="r" t="t"/>
            <a:pathLst>
              <a:path extrusionOk="0" h="1547" w="437">
                <a:moveTo>
                  <a:pt x="437" y="0"/>
                </a:moveTo>
                <a:lnTo>
                  <a:pt x="0" y="1398"/>
                </a:lnTo>
                <a:lnTo>
                  <a:pt x="192" y="1515"/>
                </a:lnTo>
                <a:lnTo>
                  <a:pt x="301" y="1547"/>
                </a:lnTo>
                <a:lnTo>
                  <a:pt x="396" y="1200"/>
                </a:lnTo>
                <a:lnTo>
                  <a:pt x="437" y="0"/>
                </a:lnTo>
                <a:close/>
              </a:path>
            </a:pathLst>
          </a:custGeom>
          <a:solidFill>
            <a:srgbClr val="73B9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2"/>
          <p:cNvSpPr/>
          <p:nvPr/>
        </p:nvSpPr>
        <p:spPr>
          <a:xfrm>
            <a:off x="1836738" y="3833813"/>
            <a:ext cx="693738" cy="2455863"/>
          </a:xfrm>
          <a:custGeom>
            <a:rect b="b" l="l" r="r" t="t"/>
            <a:pathLst>
              <a:path extrusionOk="0" h="1547" w="437">
                <a:moveTo>
                  <a:pt x="437" y="0"/>
                </a:moveTo>
                <a:lnTo>
                  <a:pt x="0" y="1398"/>
                </a:lnTo>
                <a:lnTo>
                  <a:pt x="192" y="1515"/>
                </a:lnTo>
                <a:lnTo>
                  <a:pt x="301" y="1547"/>
                </a:lnTo>
                <a:lnTo>
                  <a:pt x="396" y="1200"/>
                </a:lnTo>
                <a:lnTo>
                  <a:pt x="43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2"/>
          <p:cNvSpPr/>
          <p:nvPr/>
        </p:nvSpPr>
        <p:spPr>
          <a:xfrm>
            <a:off x="2141538" y="6238875"/>
            <a:ext cx="173038" cy="98425"/>
          </a:xfrm>
          <a:custGeom>
            <a:rect b="b" l="l" r="r" t="t"/>
            <a:pathLst>
              <a:path extrusionOk="0" h="62" w="109">
                <a:moveTo>
                  <a:pt x="0" y="0"/>
                </a:moveTo>
                <a:lnTo>
                  <a:pt x="100" y="62"/>
                </a:lnTo>
                <a:lnTo>
                  <a:pt x="109" y="32"/>
                </a:lnTo>
                <a:lnTo>
                  <a:pt x="0" y="0"/>
                </a:lnTo>
                <a:close/>
              </a:path>
            </a:pathLst>
          </a:custGeom>
          <a:solidFill>
            <a:srgbClr val="81BD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 name="Google Shape;54;p2"/>
          <p:cNvSpPr/>
          <p:nvPr/>
        </p:nvSpPr>
        <p:spPr>
          <a:xfrm>
            <a:off x="2141538" y="6238875"/>
            <a:ext cx="173038" cy="98425"/>
          </a:xfrm>
          <a:custGeom>
            <a:rect b="b" l="l" r="r" t="t"/>
            <a:pathLst>
              <a:path extrusionOk="0" h="62" w="109">
                <a:moveTo>
                  <a:pt x="0" y="0"/>
                </a:moveTo>
                <a:lnTo>
                  <a:pt x="100" y="62"/>
                </a:lnTo>
                <a:lnTo>
                  <a:pt x="109" y="32"/>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2"/>
          <p:cNvSpPr/>
          <p:nvPr/>
        </p:nvSpPr>
        <p:spPr>
          <a:xfrm>
            <a:off x="387351" y="5225733"/>
            <a:ext cx="1152525" cy="1003300"/>
          </a:xfrm>
          <a:custGeom>
            <a:rect b="b" l="l" r="r" t="t"/>
            <a:pathLst>
              <a:path extrusionOk="0" h="632" w="726">
                <a:moveTo>
                  <a:pt x="0" y="0"/>
                </a:moveTo>
                <a:lnTo>
                  <a:pt x="0" y="0"/>
                </a:lnTo>
                <a:lnTo>
                  <a:pt x="538" y="632"/>
                </a:lnTo>
                <a:lnTo>
                  <a:pt x="726" y="471"/>
                </a:lnTo>
                <a:lnTo>
                  <a:pt x="0" y="0"/>
                </a:lnTo>
                <a:close/>
              </a:path>
            </a:pathLst>
          </a:custGeom>
          <a:solidFill>
            <a:srgbClr val="68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2"/>
          <p:cNvSpPr/>
          <p:nvPr/>
        </p:nvSpPr>
        <p:spPr>
          <a:xfrm>
            <a:off x="387351" y="5218113"/>
            <a:ext cx="1152525" cy="1003300"/>
          </a:xfrm>
          <a:custGeom>
            <a:rect b="b" l="l" r="r" t="t"/>
            <a:pathLst>
              <a:path extrusionOk="0" h="632" w="726">
                <a:moveTo>
                  <a:pt x="0" y="0"/>
                </a:moveTo>
                <a:lnTo>
                  <a:pt x="0" y="0"/>
                </a:lnTo>
                <a:lnTo>
                  <a:pt x="538" y="632"/>
                </a:lnTo>
                <a:lnTo>
                  <a:pt x="726" y="47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2"/>
          <p:cNvSpPr/>
          <p:nvPr/>
        </p:nvSpPr>
        <p:spPr>
          <a:xfrm>
            <a:off x="387351" y="5218113"/>
            <a:ext cx="854075" cy="1336675"/>
          </a:xfrm>
          <a:custGeom>
            <a:rect b="b" l="l" r="r" t="t"/>
            <a:pathLst>
              <a:path extrusionOk="0" h="842" w="538">
                <a:moveTo>
                  <a:pt x="0" y="0"/>
                </a:moveTo>
                <a:lnTo>
                  <a:pt x="55" y="600"/>
                </a:lnTo>
                <a:lnTo>
                  <a:pt x="256" y="833"/>
                </a:lnTo>
                <a:lnTo>
                  <a:pt x="290" y="842"/>
                </a:lnTo>
                <a:lnTo>
                  <a:pt x="538" y="632"/>
                </a:lnTo>
                <a:lnTo>
                  <a:pt x="0" y="0"/>
                </a:lnTo>
                <a:close/>
              </a:path>
            </a:pathLst>
          </a:custGeom>
          <a:solidFill>
            <a:srgbClr val="81BD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2"/>
          <p:cNvSpPr/>
          <p:nvPr/>
        </p:nvSpPr>
        <p:spPr>
          <a:xfrm>
            <a:off x="387351" y="5218113"/>
            <a:ext cx="854075" cy="1336675"/>
          </a:xfrm>
          <a:custGeom>
            <a:rect b="b" l="l" r="r" t="t"/>
            <a:pathLst>
              <a:path extrusionOk="0" h="842" w="538">
                <a:moveTo>
                  <a:pt x="0" y="0"/>
                </a:moveTo>
                <a:lnTo>
                  <a:pt x="55" y="600"/>
                </a:lnTo>
                <a:lnTo>
                  <a:pt x="256" y="833"/>
                </a:lnTo>
                <a:lnTo>
                  <a:pt x="290" y="842"/>
                </a:lnTo>
                <a:lnTo>
                  <a:pt x="538" y="632"/>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2"/>
          <p:cNvSpPr/>
          <p:nvPr/>
        </p:nvSpPr>
        <p:spPr>
          <a:xfrm>
            <a:off x="793751" y="6540500"/>
            <a:ext cx="53975" cy="34925"/>
          </a:xfrm>
          <a:custGeom>
            <a:rect b="b" l="l" r="r" t="t"/>
            <a:pathLst>
              <a:path extrusionOk="0" h="22" w="34">
                <a:moveTo>
                  <a:pt x="0" y="0"/>
                </a:moveTo>
                <a:lnTo>
                  <a:pt x="19" y="22"/>
                </a:lnTo>
                <a:lnTo>
                  <a:pt x="34" y="9"/>
                </a:lnTo>
                <a:lnTo>
                  <a:pt x="0" y="0"/>
                </a:lnTo>
                <a:close/>
              </a:path>
            </a:pathLst>
          </a:custGeom>
          <a:solidFill>
            <a:srgbClr val="59B3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2"/>
          <p:cNvSpPr/>
          <p:nvPr/>
        </p:nvSpPr>
        <p:spPr>
          <a:xfrm>
            <a:off x="793751" y="6540500"/>
            <a:ext cx="53975" cy="34925"/>
          </a:xfrm>
          <a:custGeom>
            <a:rect b="b" l="l" r="r" t="t"/>
            <a:pathLst>
              <a:path extrusionOk="0" h="22" w="34">
                <a:moveTo>
                  <a:pt x="0" y="0"/>
                </a:moveTo>
                <a:lnTo>
                  <a:pt x="19" y="22"/>
                </a:lnTo>
                <a:lnTo>
                  <a:pt x="34" y="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2"/>
          <p:cNvSpPr/>
          <p:nvPr/>
        </p:nvSpPr>
        <p:spPr>
          <a:xfrm>
            <a:off x="2465388" y="3841433"/>
            <a:ext cx="742950" cy="2436813"/>
          </a:xfrm>
          <a:custGeom>
            <a:rect b="b" l="l" r="r" t="t"/>
            <a:pathLst>
              <a:path extrusionOk="0" h="1535" w="468">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close/>
              </a:path>
            </a:pathLst>
          </a:custGeom>
          <a:solidFill>
            <a:srgbClr val="8AC1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2"/>
          <p:cNvSpPr/>
          <p:nvPr/>
        </p:nvSpPr>
        <p:spPr>
          <a:xfrm>
            <a:off x="2465388" y="3833813"/>
            <a:ext cx="742950" cy="2436813"/>
          </a:xfrm>
          <a:custGeom>
            <a:rect b="b" l="l" r="r" t="t"/>
            <a:pathLst>
              <a:path extrusionOk="0" h="1535" w="468">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2"/>
          <p:cNvSpPr/>
          <p:nvPr/>
        </p:nvSpPr>
        <p:spPr>
          <a:xfrm>
            <a:off x="3579813" y="5195888"/>
            <a:ext cx="1095375" cy="906463"/>
          </a:xfrm>
          <a:custGeom>
            <a:rect b="b" l="l" r="r" t="t"/>
            <a:pathLst>
              <a:path extrusionOk="0" h="571" w="690">
                <a:moveTo>
                  <a:pt x="690" y="0"/>
                </a:moveTo>
                <a:lnTo>
                  <a:pt x="0" y="458"/>
                </a:lnTo>
                <a:lnTo>
                  <a:pt x="215" y="571"/>
                </a:lnTo>
                <a:lnTo>
                  <a:pt x="690" y="0"/>
                </a:lnTo>
                <a:close/>
              </a:path>
            </a:pathLst>
          </a:custGeom>
          <a:solidFill>
            <a:srgbClr val="78BA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2"/>
          <p:cNvSpPr/>
          <p:nvPr/>
        </p:nvSpPr>
        <p:spPr>
          <a:xfrm>
            <a:off x="3579813" y="5195888"/>
            <a:ext cx="1095375" cy="906463"/>
          </a:xfrm>
          <a:custGeom>
            <a:rect b="b" l="l" r="r" t="t"/>
            <a:pathLst>
              <a:path extrusionOk="0" h="571" w="690">
                <a:moveTo>
                  <a:pt x="690" y="0"/>
                </a:moveTo>
                <a:lnTo>
                  <a:pt x="0" y="458"/>
                </a:lnTo>
                <a:lnTo>
                  <a:pt x="215" y="571"/>
                </a:lnTo>
                <a:lnTo>
                  <a:pt x="69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2"/>
          <p:cNvSpPr/>
          <p:nvPr/>
        </p:nvSpPr>
        <p:spPr>
          <a:xfrm>
            <a:off x="3921126" y="5195888"/>
            <a:ext cx="754063" cy="965200"/>
          </a:xfrm>
          <a:custGeom>
            <a:rect b="b" l="l" r="r" t="t"/>
            <a:pathLst>
              <a:path extrusionOk="0" h="608" w="475">
                <a:moveTo>
                  <a:pt x="475" y="0"/>
                </a:moveTo>
                <a:lnTo>
                  <a:pt x="0" y="571"/>
                </a:lnTo>
                <a:lnTo>
                  <a:pt x="72" y="608"/>
                </a:lnTo>
                <a:lnTo>
                  <a:pt x="387" y="376"/>
                </a:lnTo>
                <a:lnTo>
                  <a:pt x="439" y="461"/>
                </a:lnTo>
                <a:lnTo>
                  <a:pt x="387" y="376"/>
                </a:lnTo>
                <a:lnTo>
                  <a:pt x="443" y="402"/>
                </a:lnTo>
                <a:lnTo>
                  <a:pt x="475" y="0"/>
                </a:lnTo>
                <a:close/>
              </a:path>
            </a:pathLst>
          </a:custGeom>
          <a:solidFill>
            <a:srgbClr val="75B9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2"/>
          <p:cNvSpPr/>
          <p:nvPr/>
        </p:nvSpPr>
        <p:spPr>
          <a:xfrm>
            <a:off x="3921126" y="5195888"/>
            <a:ext cx="754063" cy="965200"/>
          </a:xfrm>
          <a:custGeom>
            <a:rect b="b" l="l" r="r" t="t"/>
            <a:pathLst>
              <a:path extrusionOk="0" h="608" w="475">
                <a:moveTo>
                  <a:pt x="475" y="0"/>
                </a:moveTo>
                <a:lnTo>
                  <a:pt x="0" y="571"/>
                </a:lnTo>
                <a:lnTo>
                  <a:pt x="72" y="608"/>
                </a:lnTo>
                <a:lnTo>
                  <a:pt x="387" y="376"/>
                </a:lnTo>
                <a:lnTo>
                  <a:pt x="439" y="461"/>
                </a:lnTo>
                <a:lnTo>
                  <a:pt x="387" y="376"/>
                </a:lnTo>
                <a:lnTo>
                  <a:pt x="443" y="402"/>
                </a:lnTo>
                <a:lnTo>
                  <a:pt x="47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2"/>
          <p:cNvSpPr/>
          <p:nvPr/>
        </p:nvSpPr>
        <p:spPr>
          <a:xfrm>
            <a:off x="1604963" y="5911850"/>
            <a:ext cx="231775" cy="473075"/>
          </a:xfrm>
          <a:custGeom>
            <a:rect b="b" l="l" r="r" t="t"/>
            <a:pathLst>
              <a:path extrusionOk="0" h="298" w="146">
                <a:moveTo>
                  <a:pt x="0" y="0"/>
                </a:moveTo>
                <a:lnTo>
                  <a:pt x="28" y="79"/>
                </a:lnTo>
                <a:lnTo>
                  <a:pt x="129" y="145"/>
                </a:lnTo>
                <a:lnTo>
                  <a:pt x="106" y="298"/>
                </a:lnTo>
                <a:lnTo>
                  <a:pt x="129" y="145"/>
                </a:lnTo>
                <a:lnTo>
                  <a:pt x="146" y="89"/>
                </a:lnTo>
                <a:lnTo>
                  <a:pt x="0" y="0"/>
                </a:lnTo>
                <a:close/>
              </a:path>
            </a:pathLst>
          </a:custGeom>
          <a:solidFill>
            <a:srgbClr val="68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2"/>
          <p:cNvSpPr/>
          <p:nvPr/>
        </p:nvSpPr>
        <p:spPr>
          <a:xfrm>
            <a:off x="1604963" y="5911850"/>
            <a:ext cx="231775" cy="473075"/>
          </a:xfrm>
          <a:custGeom>
            <a:rect b="b" l="l" r="r" t="t"/>
            <a:pathLst>
              <a:path extrusionOk="0" h="298" w="146">
                <a:moveTo>
                  <a:pt x="0" y="0"/>
                </a:moveTo>
                <a:lnTo>
                  <a:pt x="28" y="79"/>
                </a:lnTo>
                <a:lnTo>
                  <a:pt x="129" y="145"/>
                </a:lnTo>
                <a:lnTo>
                  <a:pt x="106" y="298"/>
                </a:lnTo>
                <a:lnTo>
                  <a:pt x="129" y="145"/>
                </a:lnTo>
                <a:lnTo>
                  <a:pt x="146" y="8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2"/>
          <p:cNvSpPr/>
          <p:nvPr/>
        </p:nvSpPr>
        <p:spPr>
          <a:xfrm>
            <a:off x="1809751" y="6053138"/>
            <a:ext cx="331788" cy="185738"/>
          </a:xfrm>
          <a:custGeom>
            <a:rect b="b" l="l" r="r" t="t"/>
            <a:pathLst>
              <a:path extrusionOk="0" h="117" w="209">
                <a:moveTo>
                  <a:pt x="17" y="0"/>
                </a:moveTo>
                <a:lnTo>
                  <a:pt x="0" y="56"/>
                </a:lnTo>
                <a:lnTo>
                  <a:pt x="209" y="117"/>
                </a:lnTo>
                <a:lnTo>
                  <a:pt x="17" y="0"/>
                </a:lnTo>
                <a:close/>
              </a:path>
            </a:pathLst>
          </a:custGeom>
          <a:solidFill>
            <a:srgbClr val="4489B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2"/>
          <p:cNvSpPr/>
          <p:nvPr/>
        </p:nvSpPr>
        <p:spPr>
          <a:xfrm>
            <a:off x="1809751" y="6053138"/>
            <a:ext cx="331788" cy="185738"/>
          </a:xfrm>
          <a:custGeom>
            <a:rect b="b" l="l" r="r" t="t"/>
            <a:pathLst>
              <a:path extrusionOk="0" h="117" w="209">
                <a:moveTo>
                  <a:pt x="17" y="0"/>
                </a:moveTo>
                <a:lnTo>
                  <a:pt x="0" y="56"/>
                </a:lnTo>
                <a:lnTo>
                  <a:pt x="209" y="117"/>
                </a:lnTo>
                <a:lnTo>
                  <a:pt x="1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2"/>
          <p:cNvSpPr/>
          <p:nvPr/>
        </p:nvSpPr>
        <p:spPr>
          <a:xfrm>
            <a:off x="1773238" y="6142038"/>
            <a:ext cx="527050" cy="468313"/>
          </a:xfrm>
          <a:custGeom>
            <a:rect b="b" l="l" r="r" t="t"/>
            <a:pathLst>
              <a:path extrusionOk="0" h="295" w="332">
                <a:moveTo>
                  <a:pt x="23" y="0"/>
                </a:moveTo>
                <a:lnTo>
                  <a:pt x="0" y="153"/>
                </a:lnTo>
                <a:lnTo>
                  <a:pt x="50" y="295"/>
                </a:lnTo>
                <a:lnTo>
                  <a:pt x="282" y="203"/>
                </a:lnTo>
                <a:lnTo>
                  <a:pt x="283" y="204"/>
                </a:lnTo>
                <a:lnTo>
                  <a:pt x="301" y="193"/>
                </a:lnTo>
                <a:lnTo>
                  <a:pt x="320" y="168"/>
                </a:lnTo>
                <a:lnTo>
                  <a:pt x="332" y="123"/>
                </a:lnTo>
                <a:lnTo>
                  <a:pt x="232" y="61"/>
                </a:lnTo>
                <a:lnTo>
                  <a:pt x="23" y="0"/>
                </a:lnTo>
                <a:close/>
              </a:path>
            </a:pathLst>
          </a:custGeom>
          <a:solidFill>
            <a:srgbClr val="478C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2"/>
          <p:cNvSpPr/>
          <p:nvPr/>
        </p:nvSpPr>
        <p:spPr>
          <a:xfrm>
            <a:off x="1773238" y="6142038"/>
            <a:ext cx="527050" cy="468313"/>
          </a:xfrm>
          <a:custGeom>
            <a:rect b="b" l="l" r="r" t="t"/>
            <a:pathLst>
              <a:path extrusionOk="0" h="295" w="332">
                <a:moveTo>
                  <a:pt x="23" y="0"/>
                </a:moveTo>
                <a:lnTo>
                  <a:pt x="0" y="153"/>
                </a:lnTo>
                <a:lnTo>
                  <a:pt x="50" y="295"/>
                </a:lnTo>
                <a:lnTo>
                  <a:pt x="282" y="203"/>
                </a:lnTo>
                <a:lnTo>
                  <a:pt x="283" y="204"/>
                </a:lnTo>
                <a:lnTo>
                  <a:pt x="301" y="193"/>
                </a:lnTo>
                <a:lnTo>
                  <a:pt x="320" y="168"/>
                </a:lnTo>
                <a:lnTo>
                  <a:pt x="332" y="123"/>
                </a:lnTo>
                <a:lnTo>
                  <a:pt x="232" y="61"/>
                </a:lnTo>
                <a:lnTo>
                  <a:pt x="2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2"/>
          <p:cNvSpPr/>
          <p:nvPr/>
        </p:nvSpPr>
        <p:spPr>
          <a:xfrm>
            <a:off x="1649413" y="6037263"/>
            <a:ext cx="160338" cy="347663"/>
          </a:xfrm>
          <a:custGeom>
            <a:rect b="b" l="l" r="r" t="t"/>
            <a:pathLst>
              <a:path extrusionOk="0" h="219" w="101">
                <a:moveTo>
                  <a:pt x="0" y="0"/>
                </a:moveTo>
                <a:lnTo>
                  <a:pt x="78" y="219"/>
                </a:lnTo>
                <a:lnTo>
                  <a:pt x="101" y="66"/>
                </a:lnTo>
                <a:lnTo>
                  <a:pt x="0" y="0"/>
                </a:lnTo>
                <a:close/>
              </a:path>
            </a:pathLst>
          </a:custGeom>
          <a:solidFill>
            <a:srgbClr val="4187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2"/>
          <p:cNvSpPr/>
          <p:nvPr/>
        </p:nvSpPr>
        <p:spPr>
          <a:xfrm>
            <a:off x="1649413" y="6037263"/>
            <a:ext cx="160338" cy="347663"/>
          </a:xfrm>
          <a:custGeom>
            <a:rect b="b" l="l" r="r" t="t"/>
            <a:pathLst>
              <a:path extrusionOk="0" h="219" w="101">
                <a:moveTo>
                  <a:pt x="0" y="0"/>
                </a:moveTo>
                <a:lnTo>
                  <a:pt x="78" y="219"/>
                </a:lnTo>
                <a:lnTo>
                  <a:pt x="101" y="6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2"/>
          <p:cNvSpPr/>
          <p:nvPr/>
        </p:nvSpPr>
        <p:spPr>
          <a:xfrm>
            <a:off x="2222501" y="6448425"/>
            <a:ext cx="28575" cy="26988"/>
          </a:xfrm>
          <a:custGeom>
            <a:rect b="b" l="l" r="r" t="t"/>
            <a:pathLst>
              <a:path extrusionOk="0" h="17" w="18">
                <a:moveTo>
                  <a:pt x="18" y="0"/>
                </a:moveTo>
                <a:lnTo>
                  <a:pt x="0" y="11"/>
                </a:lnTo>
                <a:lnTo>
                  <a:pt x="6" y="17"/>
                </a:lnTo>
                <a:lnTo>
                  <a:pt x="18" y="0"/>
                </a:lnTo>
                <a:close/>
              </a:path>
            </a:pathLst>
          </a:custGeom>
          <a:solidFill>
            <a:srgbClr val="4187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2"/>
          <p:cNvSpPr/>
          <p:nvPr/>
        </p:nvSpPr>
        <p:spPr>
          <a:xfrm>
            <a:off x="2222501" y="6448425"/>
            <a:ext cx="28575" cy="26988"/>
          </a:xfrm>
          <a:custGeom>
            <a:rect b="b" l="l" r="r" t="t"/>
            <a:pathLst>
              <a:path extrusionOk="0" h="17" w="18">
                <a:moveTo>
                  <a:pt x="18" y="0"/>
                </a:moveTo>
                <a:lnTo>
                  <a:pt x="0" y="11"/>
                </a:lnTo>
                <a:lnTo>
                  <a:pt x="6" y="17"/>
                </a:lnTo>
                <a:lnTo>
                  <a:pt x="1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2"/>
          <p:cNvSpPr/>
          <p:nvPr/>
        </p:nvSpPr>
        <p:spPr>
          <a:xfrm>
            <a:off x="2881313" y="6032500"/>
            <a:ext cx="85725" cy="176213"/>
          </a:xfrm>
          <a:custGeom>
            <a:rect b="b" l="l" r="r" t="t"/>
            <a:pathLst>
              <a:path extrusionOk="0" h="111" w="54">
                <a:moveTo>
                  <a:pt x="50" y="0"/>
                </a:moveTo>
                <a:lnTo>
                  <a:pt x="0" y="26"/>
                </a:lnTo>
                <a:lnTo>
                  <a:pt x="44" y="111"/>
                </a:lnTo>
                <a:lnTo>
                  <a:pt x="54" y="109"/>
                </a:lnTo>
                <a:lnTo>
                  <a:pt x="50" y="0"/>
                </a:lnTo>
                <a:close/>
              </a:path>
            </a:pathLst>
          </a:custGeom>
          <a:solidFill>
            <a:srgbClr val="5D99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2"/>
          <p:cNvSpPr/>
          <p:nvPr/>
        </p:nvSpPr>
        <p:spPr>
          <a:xfrm>
            <a:off x="2881313" y="6032500"/>
            <a:ext cx="85725" cy="176213"/>
          </a:xfrm>
          <a:custGeom>
            <a:rect b="b" l="l" r="r" t="t"/>
            <a:pathLst>
              <a:path extrusionOk="0" h="111" w="54">
                <a:moveTo>
                  <a:pt x="50" y="0"/>
                </a:moveTo>
                <a:lnTo>
                  <a:pt x="0" y="26"/>
                </a:lnTo>
                <a:lnTo>
                  <a:pt x="44" y="111"/>
                </a:lnTo>
                <a:lnTo>
                  <a:pt x="54" y="109"/>
                </a:lnTo>
                <a:lnTo>
                  <a:pt x="5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2"/>
          <p:cNvSpPr/>
          <p:nvPr/>
        </p:nvSpPr>
        <p:spPr>
          <a:xfrm>
            <a:off x="2951163" y="6205538"/>
            <a:ext cx="15875" cy="33338"/>
          </a:xfrm>
          <a:custGeom>
            <a:rect b="b" l="l" r="r" t="t"/>
            <a:pathLst>
              <a:path extrusionOk="0" h="21" w="10">
                <a:moveTo>
                  <a:pt x="10" y="0"/>
                </a:moveTo>
                <a:lnTo>
                  <a:pt x="0" y="2"/>
                </a:lnTo>
                <a:lnTo>
                  <a:pt x="10" y="21"/>
                </a:lnTo>
                <a:lnTo>
                  <a:pt x="10" y="0"/>
                </a:lnTo>
                <a:close/>
              </a:path>
            </a:pathLst>
          </a:custGeom>
          <a:solidFill>
            <a:srgbClr val="4D91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2"/>
          <p:cNvSpPr/>
          <p:nvPr/>
        </p:nvSpPr>
        <p:spPr>
          <a:xfrm>
            <a:off x="2951163" y="6205538"/>
            <a:ext cx="15875" cy="33338"/>
          </a:xfrm>
          <a:custGeom>
            <a:rect b="b" l="l" r="r" t="t"/>
            <a:pathLst>
              <a:path extrusionOk="0" h="21" w="10">
                <a:moveTo>
                  <a:pt x="10" y="0"/>
                </a:moveTo>
                <a:lnTo>
                  <a:pt x="0" y="2"/>
                </a:lnTo>
                <a:lnTo>
                  <a:pt x="10" y="21"/>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2"/>
          <p:cNvSpPr/>
          <p:nvPr/>
        </p:nvSpPr>
        <p:spPr>
          <a:xfrm>
            <a:off x="2251076" y="6408738"/>
            <a:ext cx="30163" cy="39688"/>
          </a:xfrm>
          <a:custGeom>
            <a:rect b="b" l="l" r="r" t="t"/>
            <a:pathLst>
              <a:path extrusionOk="0" h="25" w="19">
                <a:moveTo>
                  <a:pt x="19" y="0"/>
                </a:moveTo>
                <a:lnTo>
                  <a:pt x="0" y="25"/>
                </a:lnTo>
                <a:lnTo>
                  <a:pt x="14" y="17"/>
                </a:lnTo>
                <a:lnTo>
                  <a:pt x="19" y="0"/>
                </a:lnTo>
                <a:close/>
              </a:path>
            </a:pathLst>
          </a:custGeom>
          <a:solidFill>
            <a:srgbClr val="4D8F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2"/>
          <p:cNvSpPr/>
          <p:nvPr/>
        </p:nvSpPr>
        <p:spPr>
          <a:xfrm>
            <a:off x="2251076" y="6408738"/>
            <a:ext cx="30163" cy="39688"/>
          </a:xfrm>
          <a:custGeom>
            <a:rect b="b" l="l" r="r" t="t"/>
            <a:pathLst>
              <a:path extrusionOk="0" h="25" w="19">
                <a:moveTo>
                  <a:pt x="19" y="0"/>
                </a:moveTo>
                <a:lnTo>
                  <a:pt x="0" y="25"/>
                </a:lnTo>
                <a:lnTo>
                  <a:pt x="14" y="17"/>
                </a:lnTo>
                <a:lnTo>
                  <a:pt x="1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2"/>
          <p:cNvSpPr/>
          <p:nvPr/>
        </p:nvSpPr>
        <p:spPr>
          <a:xfrm>
            <a:off x="2232026" y="6435725"/>
            <a:ext cx="41275" cy="63500"/>
          </a:xfrm>
          <a:custGeom>
            <a:rect b="b" l="l" r="r" t="t"/>
            <a:pathLst>
              <a:path extrusionOk="0" h="40" w="26">
                <a:moveTo>
                  <a:pt x="26" y="0"/>
                </a:moveTo>
                <a:lnTo>
                  <a:pt x="12" y="8"/>
                </a:lnTo>
                <a:lnTo>
                  <a:pt x="0" y="25"/>
                </a:lnTo>
                <a:lnTo>
                  <a:pt x="15" y="40"/>
                </a:lnTo>
                <a:lnTo>
                  <a:pt x="26" y="0"/>
                </a:lnTo>
                <a:close/>
              </a:path>
            </a:pathLst>
          </a:custGeom>
          <a:solidFill>
            <a:srgbClr val="458A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2"/>
          <p:cNvSpPr/>
          <p:nvPr/>
        </p:nvSpPr>
        <p:spPr>
          <a:xfrm>
            <a:off x="2232026" y="6435725"/>
            <a:ext cx="41275" cy="63500"/>
          </a:xfrm>
          <a:custGeom>
            <a:rect b="b" l="l" r="r" t="t"/>
            <a:pathLst>
              <a:path extrusionOk="0" h="40" w="26">
                <a:moveTo>
                  <a:pt x="26" y="0"/>
                </a:moveTo>
                <a:lnTo>
                  <a:pt x="12" y="8"/>
                </a:lnTo>
                <a:lnTo>
                  <a:pt x="0" y="25"/>
                </a:lnTo>
                <a:lnTo>
                  <a:pt x="15" y="40"/>
                </a:lnTo>
                <a:lnTo>
                  <a:pt x="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p:nvPr/>
        </p:nvSpPr>
        <p:spPr>
          <a:xfrm>
            <a:off x="3208338" y="5870575"/>
            <a:ext cx="268288" cy="330200"/>
          </a:xfrm>
          <a:custGeom>
            <a:rect b="b" l="l" r="r" t="t"/>
            <a:pathLst>
              <a:path extrusionOk="0" h="208" w="169">
                <a:moveTo>
                  <a:pt x="169" y="0"/>
                </a:moveTo>
                <a:lnTo>
                  <a:pt x="0" y="53"/>
                </a:lnTo>
                <a:lnTo>
                  <a:pt x="36" y="166"/>
                </a:lnTo>
                <a:lnTo>
                  <a:pt x="43" y="208"/>
                </a:lnTo>
                <a:lnTo>
                  <a:pt x="36" y="166"/>
                </a:lnTo>
                <a:lnTo>
                  <a:pt x="91" y="129"/>
                </a:lnTo>
                <a:lnTo>
                  <a:pt x="169" y="0"/>
                </a:lnTo>
                <a:close/>
              </a:path>
            </a:pathLst>
          </a:custGeom>
          <a:solidFill>
            <a:srgbClr val="8CC1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2"/>
          <p:cNvSpPr/>
          <p:nvPr/>
        </p:nvSpPr>
        <p:spPr>
          <a:xfrm>
            <a:off x="3208338" y="5870575"/>
            <a:ext cx="268288" cy="330200"/>
          </a:xfrm>
          <a:custGeom>
            <a:rect b="b" l="l" r="r" t="t"/>
            <a:pathLst>
              <a:path extrusionOk="0" h="208" w="169">
                <a:moveTo>
                  <a:pt x="169" y="0"/>
                </a:moveTo>
                <a:lnTo>
                  <a:pt x="0" y="53"/>
                </a:lnTo>
                <a:lnTo>
                  <a:pt x="36" y="166"/>
                </a:lnTo>
                <a:lnTo>
                  <a:pt x="43" y="208"/>
                </a:lnTo>
                <a:lnTo>
                  <a:pt x="36" y="166"/>
                </a:lnTo>
                <a:lnTo>
                  <a:pt x="91" y="129"/>
                </a:lnTo>
                <a:lnTo>
                  <a:pt x="16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2"/>
          <p:cNvSpPr/>
          <p:nvPr/>
        </p:nvSpPr>
        <p:spPr>
          <a:xfrm>
            <a:off x="2960688" y="5954713"/>
            <a:ext cx="304800" cy="250825"/>
          </a:xfrm>
          <a:custGeom>
            <a:rect b="b" l="l" r="r" t="t"/>
            <a:pathLst>
              <a:path extrusionOk="0" h="158" w="192">
                <a:moveTo>
                  <a:pt x="156" y="0"/>
                </a:moveTo>
                <a:lnTo>
                  <a:pt x="0" y="49"/>
                </a:lnTo>
                <a:lnTo>
                  <a:pt x="4" y="158"/>
                </a:lnTo>
                <a:lnTo>
                  <a:pt x="192" y="113"/>
                </a:lnTo>
                <a:lnTo>
                  <a:pt x="156" y="0"/>
                </a:lnTo>
                <a:close/>
              </a:path>
            </a:pathLst>
          </a:custGeom>
          <a:solidFill>
            <a:srgbClr val="5996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2"/>
          <p:cNvSpPr/>
          <p:nvPr/>
        </p:nvSpPr>
        <p:spPr>
          <a:xfrm>
            <a:off x="2960688" y="5954713"/>
            <a:ext cx="304800" cy="250825"/>
          </a:xfrm>
          <a:custGeom>
            <a:rect b="b" l="l" r="r" t="t"/>
            <a:pathLst>
              <a:path extrusionOk="0" h="158" w="192">
                <a:moveTo>
                  <a:pt x="156" y="0"/>
                </a:moveTo>
                <a:lnTo>
                  <a:pt x="0" y="49"/>
                </a:lnTo>
                <a:lnTo>
                  <a:pt x="4" y="158"/>
                </a:lnTo>
                <a:lnTo>
                  <a:pt x="192" y="113"/>
                </a:lnTo>
                <a:lnTo>
                  <a:pt x="15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2"/>
          <p:cNvSpPr/>
          <p:nvPr/>
        </p:nvSpPr>
        <p:spPr>
          <a:xfrm>
            <a:off x="2967038" y="6134100"/>
            <a:ext cx="309563" cy="346075"/>
          </a:xfrm>
          <a:custGeom>
            <a:rect b="b" l="l" r="r" t="t"/>
            <a:pathLst>
              <a:path extrusionOk="0" h="218" w="195">
                <a:moveTo>
                  <a:pt x="188" y="0"/>
                </a:moveTo>
                <a:lnTo>
                  <a:pt x="188" y="0"/>
                </a:lnTo>
                <a:lnTo>
                  <a:pt x="0" y="45"/>
                </a:lnTo>
                <a:lnTo>
                  <a:pt x="0" y="66"/>
                </a:lnTo>
                <a:lnTo>
                  <a:pt x="81" y="218"/>
                </a:lnTo>
                <a:lnTo>
                  <a:pt x="94" y="207"/>
                </a:lnTo>
                <a:lnTo>
                  <a:pt x="195" y="42"/>
                </a:lnTo>
                <a:lnTo>
                  <a:pt x="188" y="0"/>
                </a:lnTo>
                <a:close/>
              </a:path>
            </a:pathLst>
          </a:custGeom>
          <a:solidFill>
            <a:srgbClr val="4A8EB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2"/>
          <p:cNvSpPr/>
          <p:nvPr/>
        </p:nvSpPr>
        <p:spPr>
          <a:xfrm>
            <a:off x="2967038" y="6134100"/>
            <a:ext cx="309563" cy="346075"/>
          </a:xfrm>
          <a:custGeom>
            <a:rect b="b" l="l" r="r" t="t"/>
            <a:pathLst>
              <a:path extrusionOk="0" h="218" w="195">
                <a:moveTo>
                  <a:pt x="188" y="0"/>
                </a:moveTo>
                <a:lnTo>
                  <a:pt x="188" y="0"/>
                </a:lnTo>
                <a:lnTo>
                  <a:pt x="0" y="45"/>
                </a:lnTo>
                <a:lnTo>
                  <a:pt x="0" y="66"/>
                </a:lnTo>
                <a:lnTo>
                  <a:pt x="81" y="218"/>
                </a:lnTo>
                <a:lnTo>
                  <a:pt x="94" y="207"/>
                </a:lnTo>
                <a:lnTo>
                  <a:pt x="195" y="42"/>
                </a:lnTo>
                <a:lnTo>
                  <a:pt x="18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2"/>
          <p:cNvSpPr/>
          <p:nvPr/>
        </p:nvSpPr>
        <p:spPr>
          <a:xfrm>
            <a:off x="3265488" y="6075363"/>
            <a:ext cx="87313" cy="125413"/>
          </a:xfrm>
          <a:custGeom>
            <a:rect b="b" l="l" r="r" t="t"/>
            <a:pathLst>
              <a:path extrusionOk="0" h="79" w="55">
                <a:moveTo>
                  <a:pt x="55" y="0"/>
                </a:moveTo>
                <a:lnTo>
                  <a:pt x="0" y="37"/>
                </a:lnTo>
                <a:lnTo>
                  <a:pt x="7" y="79"/>
                </a:lnTo>
                <a:lnTo>
                  <a:pt x="55" y="0"/>
                </a:lnTo>
                <a:close/>
              </a:path>
            </a:pathLst>
          </a:custGeom>
          <a:solidFill>
            <a:srgbClr val="5191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2"/>
          <p:cNvSpPr/>
          <p:nvPr/>
        </p:nvSpPr>
        <p:spPr>
          <a:xfrm>
            <a:off x="3265488" y="6075363"/>
            <a:ext cx="87313" cy="125413"/>
          </a:xfrm>
          <a:custGeom>
            <a:rect b="b" l="l" r="r" t="t"/>
            <a:pathLst>
              <a:path extrusionOk="0" h="79" w="55">
                <a:moveTo>
                  <a:pt x="55" y="0"/>
                </a:moveTo>
                <a:lnTo>
                  <a:pt x="0" y="37"/>
                </a:lnTo>
                <a:lnTo>
                  <a:pt x="7" y="79"/>
                </a:lnTo>
                <a:lnTo>
                  <a:pt x="5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2"/>
          <p:cNvSpPr/>
          <p:nvPr/>
        </p:nvSpPr>
        <p:spPr>
          <a:xfrm>
            <a:off x="3476626" y="5870575"/>
            <a:ext cx="103188" cy="88900"/>
          </a:xfrm>
          <a:custGeom>
            <a:rect b="b" l="l" r="r" t="t"/>
            <a:pathLst>
              <a:path extrusionOk="0" h="56" w="65">
                <a:moveTo>
                  <a:pt x="0" y="0"/>
                </a:moveTo>
                <a:lnTo>
                  <a:pt x="31" y="56"/>
                </a:lnTo>
                <a:lnTo>
                  <a:pt x="65" y="33"/>
                </a:lnTo>
                <a:lnTo>
                  <a:pt x="0" y="0"/>
                </a:lnTo>
                <a:close/>
              </a:path>
            </a:pathLst>
          </a:custGeom>
          <a:solidFill>
            <a:srgbClr val="75B9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2"/>
          <p:cNvSpPr/>
          <p:nvPr/>
        </p:nvSpPr>
        <p:spPr>
          <a:xfrm>
            <a:off x="3476626" y="5870575"/>
            <a:ext cx="103188" cy="88900"/>
          </a:xfrm>
          <a:custGeom>
            <a:rect b="b" l="l" r="r" t="t"/>
            <a:pathLst>
              <a:path extrusionOk="0" h="56" w="65">
                <a:moveTo>
                  <a:pt x="0" y="0"/>
                </a:moveTo>
                <a:lnTo>
                  <a:pt x="31" y="56"/>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2"/>
          <p:cNvSpPr/>
          <p:nvPr/>
        </p:nvSpPr>
        <p:spPr>
          <a:xfrm>
            <a:off x="3525838" y="5922963"/>
            <a:ext cx="395288" cy="365125"/>
          </a:xfrm>
          <a:custGeom>
            <a:rect b="b" l="l" r="r" t="t"/>
            <a:pathLst>
              <a:path extrusionOk="0" h="230" w="249">
                <a:moveTo>
                  <a:pt x="34" y="0"/>
                </a:moveTo>
                <a:lnTo>
                  <a:pt x="0" y="23"/>
                </a:lnTo>
                <a:lnTo>
                  <a:pt x="117" y="230"/>
                </a:lnTo>
                <a:lnTo>
                  <a:pt x="157" y="224"/>
                </a:lnTo>
                <a:lnTo>
                  <a:pt x="249" y="113"/>
                </a:lnTo>
                <a:lnTo>
                  <a:pt x="34" y="0"/>
                </a:lnTo>
                <a:close/>
              </a:path>
            </a:pathLst>
          </a:custGeom>
          <a:solidFill>
            <a:srgbClr val="498C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2"/>
          <p:cNvSpPr/>
          <p:nvPr/>
        </p:nvSpPr>
        <p:spPr>
          <a:xfrm>
            <a:off x="3525838" y="5922963"/>
            <a:ext cx="395288" cy="365125"/>
          </a:xfrm>
          <a:custGeom>
            <a:rect b="b" l="l" r="r" t="t"/>
            <a:pathLst>
              <a:path extrusionOk="0" h="230" w="249">
                <a:moveTo>
                  <a:pt x="34" y="0"/>
                </a:moveTo>
                <a:lnTo>
                  <a:pt x="0" y="23"/>
                </a:lnTo>
                <a:lnTo>
                  <a:pt x="117" y="230"/>
                </a:lnTo>
                <a:lnTo>
                  <a:pt x="157" y="224"/>
                </a:lnTo>
                <a:lnTo>
                  <a:pt x="249" y="113"/>
                </a:lnTo>
                <a:lnTo>
                  <a:pt x="3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2"/>
          <p:cNvSpPr/>
          <p:nvPr/>
        </p:nvSpPr>
        <p:spPr>
          <a:xfrm>
            <a:off x="3775076" y="6102350"/>
            <a:ext cx="300038" cy="474663"/>
          </a:xfrm>
          <a:custGeom>
            <a:rect b="b" l="l" r="r" t="t"/>
            <a:pathLst>
              <a:path extrusionOk="0" h="299" w="189">
                <a:moveTo>
                  <a:pt x="92" y="0"/>
                </a:moveTo>
                <a:lnTo>
                  <a:pt x="0" y="111"/>
                </a:lnTo>
                <a:lnTo>
                  <a:pt x="82" y="98"/>
                </a:lnTo>
                <a:lnTo>
                  <a:pt x="189" y="299"/>
                </a:lnTo>
                <a:lnTo>
                  <a:pt x="82" y="98"/>
                </a:lnTo>
                <a:lnTo>
                  <a:pt x="164" y="37"/>
                </a:lnTo>
                <a:lnTo>
                  <a:pt x="92" y="0"/>
                </a:lnTo>
                <a:close/>
              </a:path>
            </a:pathLst>
          </a:custGeom>
          <a:solidFill>
            <a:srgbClr val="498C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2"/>
          <p:cNvSpPr/>
          <p:nvPr/>
        </p:nvSpPr>
        <p:spPr>
          <a:xfrm>
            <a:off x="3775076" y="6102350"/>
            <a:ext cx="300038" cy="474663"/>
          </a:xfrm>
          <a:custGeom>
            <a:rect b="b" l="l" r="r" t="t"/>
            <a:pathLst>
              <a:path extrusionOk="0" h="299" w="189">
                <a:moveTo>
                  <a:pt x="92" y="0"/>
                </a:moveTo>
                <a:lnTo>
                  <a:pt x="0" y="111"/>
                </a:lnTo>
                <a:lnTo>
                  <a:pt x="82" y="98"/>
                </a:lnTo>
                <a:lnTo>
                  <a:pt x="189" y="299"/>
                </a:lnTo>
                <a:lnTo>
                  <a:pt x="82" y="98"/>
                </a:lnTo>
                <a:lnTo>
                  <a:pt x="164" y="37"/>
                </a:lnTo>
                <a:lnTo>
                  <a:pt x="9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2"/>
          <p:cNvSpPr/>
          <p:nvPr/>
        </p:nvSpPr>
        <p:spPr>
          <a:xfrm>
            <a:off x="3352801" y="5870575"/>
            <a:ext cx="173038" cy="204788"/>
          </a:xfrm>
          <a:custGeom>
            <a:rect b="b" l="l" r="r" t="t"/>
            <a:pathLst>
              <a:path extrusionOk="0" h="129" w="109">
                <a:moveTo>
                  <a:pt x="78" y="0"/>
                </a:moveTo>
                <a:lnTo>
                  <a:pt x="78" y="0"/>
                </a:lnTo>
                <a:lnTo>
                  <a:pt x="0" y="129"/>
                </a:lnTo>
                <a:lnTo>
                  <a:pt x="109" y="56"/>
                </a:lnTo>
                <a:lnTo>
                  <a:pt x="78" y="0"/>
                </a:lnTo>
                <a:close/>
              </a:path>
            </a:pathLst>
          </a:custGeom>
          <a:solidFill>
            <a:srgbClr val="A6CD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2"/>
          <p:cNvSpPr/>
          <p:nvPr/>
        </p:nvSpPr>
        <p:spPr>
          <a:xfrm>
            <a:off x="3352801" y="5870575"/>
            <a:ext cx="173038" cy="204788"/>
          </a:xfrm>
          <a:custGeom>
            <a:rect b="b" l="l" r="r" t="t"/>
            <a:pathLst>
              <a:path extrusionOk="0" h="129" w="109">
                <a:moveTo>
                  <a:pt x="78" y="0"/>
                </a:moveTo>
                <a:lnTo>
                  <a:pt x="78" y="0"/>
                </a:lnTo>
                <a:lnTo>
                  <a:pt x="0" y="129"/>
                </a:lnTo>
                <a:lnTo>
                  <a:pt x="109" y="56"/>
                </a:lnTo>
                <a:lnTo>
                  <a:pt x="7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2"/>
          <p:cNvSpPr/>
          <p:nvPr/>
        </p:nvSpPr>
        <p:spPr>
          <a:xfrm>
            <a:off x="3116263" y="6200775"/>
            <a:ext cx="223838" cy="396875"/>
          </a:xfrm>
          <a:custGeom>
            <a:rect b="b" l="l" r="r" t="t"/>
            <a:pathLst>
              <a:path extrusionOk="0" h="250" w="141">
                <a:moveTo>
                  <a:pt x="101" y="0"/>
                </a:moveTo>
                <a:lnTo>
                  <a:pt x="0" y="165"/>
                </a:lnTo>
                <a:lnTo>
                  <a:pt x="77" y="101"/>
                </a:lnTo>
                <a:lnTo>
                  <a:pt x="141" y="250"/>
                </a:lnTo>
                <a:lnTo>
                  <a:pt x="77" y="101"/>
                </a:lnTo>
                <a:lnTo>
                  <a:pt x="116" y="95"/>
                </a:lnTo>
                <a:lnTo>
                  <a:pt x="101" y="0"/>
                </a:lnTo>
                <a:close/>
              </a:path>
            </a:pathLst>
          </a:custGeom>
          <a:solidFill>
            <a:srgbClr val="5195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2"/>
          <p:cNvSpPr/>
          <p:nvPr/>
        </p:nvSpPr>
        <p:spPr>
          <a:xfrm>
            <a:off x="3116263" y="6200775"/>
            <a:ext cx="223838" cy="396875"/>
          </a:xfrm>
          <a:custGeom>
            <a:rect b="b" l="l" r="r" t="t"/>
            <a:pathLst>
              <a:path extrusionOk="0" h="250" w="141">
                <a:moveTo>
                  <a:pt x="101" y="0"/>
                </a:moveTo>
                <a:lnTo>
                  <a:pt x="0" y="165"/>
                </a:lnTo>
                <a:lnTo>
                  <a:pt x="77" y="101"/>
                </a:lnTo>
                <a:lnTo>
                  <a:pt x="141" y="250"/>
                </a:lnTo>
                <a:lnTo>
                  <a:pt x="77" y="101"/>
                </a:lnTo>
                <a:lnTo>
                  <a:pt x="116" y="95"/>
                </a:lnTo>
                <a:lnTo>
                  <a:pt x="10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2"/>
          <p:cNvSpPr/>
          <p:nvPr/>
        </p:nvSpPr>
        <p:spPr>
          <a:xfrm>
            <a:off x="3276601" y="5959475"/>
            <a:ext cx="434975" cy="392113"/>
          </a:xfrm>
          <a:custGeom>
            <a:rect b="b" l="l" r="r" t="t"/>
            <a:pathLst>
              <a:path extrusionOk="0" h="247" w="274">
                <a:moveTo>
                  <a:pt x="157" y="0"/>
                </a:moveTo>
                <a:lnTo>
                  <a:pt x="48" y="73"/>
                </a:lnTo>
                <a:lnTo>
                  <a:pt x="0" y="152"/>
                </a:lnTo>
                <a:lnTo>
                  <a:pt x="15" y="247"/>
                </a:lnTo>
                <a:lnTo>
                  <a:pt x="274" y="207"/>
                </a:lnTo>
                <a:lnTo>
                  <a:pt x="157" y="0"/>
                </a:lnTo>
                <a:close/>
              </a:path>
            </a:pathLst>
          </a:custGeom>
          <a:solidFill>
            <a:srgbClr val="5A99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2"/>
          <p:cNvSpPr/>
          <p:nvPr/>
        </p:nvSpPr>
        <p:spPr>
          <a:xfrm>
            <a:off x="3276601" y="5959475"/>
            <a:ext cx="434975" cy="392113"/>
          </a:xfrm>
          <a:custGeom>
            <a:rect b="b" l="l" r="r" t="t"/>
            <a:pathLst>
              <a:path extrusionOk="0" h="247" w="274">
                <a:moveTo>
                  <a:pt x="157" y="0"/>
                </a:moveTo>
                <a:lnTo>
                  <a:pt x="48" y="73"/>
                </a:lnTo>
                <a:lnTo>
                  <a:pt x="0" y="152"/>
                </a:lnTo>
                <a:lnTo>
                  <a:pt x="15" y="247"/>
                </a:lnTo>
                <a:lnTo>
                  <a:pt x="274" y="207"/>
                </a:lnTo>
                <a:lnTo>
                  <a:pt x="15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2"/>
          <p:cNvSpPr/>
          <p:nvPr/>
        </p:nvSpPr>
        <p:spPr>
          <a:xfrm>
            <a:off x="5976938" y="4817247"/>
            <a:ext cx="1260475" cy="1162050"/>
          </a:xfrm>
          <a:custGeom>
            <a:rect b="b" l="l" r="r" t="t"/>
            <a:pathLst>
              <a:path extrusionOk="0" h="732" w="794">
                <a:moveTo>
                  <a:pt x="87" y="0"/>
                </a:moveTo>
                <a:lnTo>
                  <a:pt x="0" y="732"/>
                </a:lnTo>
                <a:lnTo>
                  <a:pt x="645" y="495"/>
                </a:lnTo>
                <a:lnTo>
                  <a:pt x="794" y="599"/>
                </a:lnTo>
                <a:lnTo>
                  <a:pt x="87" y="0"/>
                </a:lnTo>
                <a:close/>
              </a:path>
            </a:pathLst>
          </a:custGeom>
          <a:solidFill>
            <a:srgbClr val="7DBD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2"/>
          <p:cNvSpPr/>
          <p:nvPr/>
        </p:nvSpPr>
        <p:spPr>
          <a:xfrm>
            <a:off x="5976938" y="4808538"/>
            <a:ext cx="1260475" cy="1162050"/>
          </a:xfrm>
          <a:custGeom>
            <a:rect b="b" l="l" r="r" t="t"/>
            <a:pathLst>
              <a:path extrusionOk="0" h="732" w="794">
                <a:moveTo>
                  <a:pt x="87" y="0"/>
                </a:moveTo>
                <a:lnTo>
                  <a:pt x="0" y="732"/>
                </a:lnTo>
                <a:lnTo>
                  <a:pt x="645" y="495"/>
                </a:lnTo>
                <a:lnTo>
                  <a:pt x="794" y="599"/>
                </a:lnTo>
                <a:lnTo>
                  <a:pt x="8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2"/>
          <p:cNvSpPr/>
          <p:nvPr/>
        </p:nvSpPr>
        <p:spPr>
          <a:xfrm>
            <a:off x="4910910" y="4817247"/>
            <a:ext cx="1212850" cy="1438275"/>
          </a:xfrm>
          <a:custGeom>
            <a:rect b="b" l="l" r="r" t="t"/>
            <a:pathLst>
              <a:path extrusionOk="0" h="906" w="764">
                <a:moveTo>
                  <a:pt x="764" y="0"/>
                </a:moveTo>
                <a:lnTo>
                  <a:pt x="0" y="730"/>
                </a:lnTo>
                <a:lnTo>
                  <a:pt x="87" y="773"/>
                </a:lnTo>
                <a:lnTo>
                  <a:pt x="184" y="688"/>
                </a:lnTo>
                <a:lnTo>
                  <a:pt x="270" y="862"/>
                </a:lnTo>
                <a:lnTo>
                  <a:pt x="294" y="873"/>
                </a:lnTo>
                <a:lnTo>
                  <a:pt x="292" y="906"/>
                </a:lnTo>
                <a:lnTo>
                  <a:pt x="294" y="873"/>
                </a:lnTo>
                <a:lnTo>
                  <a:pt x="350" y="853"/>
                </a:lnTo>
                <a:lnTo>
                  <a:pt x="764" y="0"/>
                </a:lnTo>
                <a:close/>
              </a:path>
            </a:pathLst>
          </a:custGeom>
          <a:solidFill>
            <a:srgbClr val="9EC9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2"/>
          <p:cNvSpPr/>
          <p:nvPr/>
        </p:nvSpPr>
        <p:spPr>
          <a:xfrm>
            <a:off x="4902201" y="4808538"/>
            <a:ext cx="1212850" cy="1438275"/>
          </a:xfrm>
          <a:custGeom>
            <a:rect b="b" l="l" r="r" t="t"/>
            <a:pathLst>
              <a:path extrusionOk="0" h="906" w="764">
                <a:moveTo>
                  <a:pt x="764" y="0"/>
                </a:moveTo>
                <a:lnTo>
                  <a:pt x="0" y="730"/>
                </a:lnTo>
                <a:lnTo>
                  <a:pt x="87" y="773"/>
                </a:lnTo>
                <a:lnTo>
                  <a:pt x="184" y="688"/>
                </a:lnTo>
                <a:lnTo>
                  <a:pt x="270" y="862"/>
                </a:lnTo>
                <a:lnTo>
                  <a:pt x="294" y="873"/>
                </a:lnTo>
                <a:lnTo>
                  <a:pt x="292" y="906"/>
                </a:lnTo>
                <a:lnTo>
                  <a:pt x="294" y="873"/>
                </a:lnTo>
                <a:lnTo>
                  <a:pt x="350" y="853"/>
                </a:lnTo>
                <a:lnTo>
                  <a:pt x="76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2"/>
          <p:cNvSpPr/>
          <p:nvPr/>
        </p:nvSpPr>
        <p:spPr>
          <a:xfrm>
            <a:off x="5040313" y="5900738"/>
            <a:ext cx="290513" cy="276225"/>
          </a:xfrm>
          <a:custGeom>
            <a:rect b="b" l="l" r="r" t="t"/>
            <a:pathLst>
              <a:path extrusionOk="0" h="174" w="183">
                <a:moveTo>
                  <a:pt x="97" y="0"/>
                </a:moveTo>
                <a:lnTo>
                  <a:pt x="0" y="85"/>
                </a:lnTo>
                <a:lnTo>
                  <a:pt x="183" y="174"/>
                </a:lnTo>
                <a:lnTo>
                  <a:pt x="97" y="0"/>
                </a:lnTo>
                <a:close/>
              </a:path>
            </a:pathLst>
          </a:custGeom>
          <a:solidFill>
            <a:srgbClr val="6BA2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2"/>
          <p:cNvSpPr/>
          <p:nvPr/>
        </p:nvSpPr>
        <p:spPr>
          <a:xfrm>
            <a:off x="5040313" y="5900738"/>
            <a:ext cx="290513" cy="276225"/>
          </a:xfrm>
          <a:custGeom>
            <a:rect b="b" l="l" r="r" t="t"/>
            <a:pathLst>
              <a:path extrusionOk="0" h="174" w="183">
                <a:moveTo>
                  <a:pt x="97" y="0"/>
                </a:moveTo>
                <a:lnTo>
                  <a:pt x="0" y="85"/>
                </a:lnTo>
                <a:lnTo>
                  <a:pt x="183" y="174"/>
                </a:lnTo>
                <a:lnTo>
                  <a:pt x="9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2"/>
          <p:cNvSpPr/>
          <p:nvPr/>
        </p:nvSpPr>
        <p:spPr>
          <a:xfrm>
            <a:off x="5457826" y="4825956"/>
            <a:ext cx="657225" cy="1354138"/>
          </a:xfrm>
          <a:custGeom>
            <a:rect b="b" l="l" r="r" t="t"/>
            <a:pathLst>
              <a:path extrusionOk="0" h="853" w="414">
                <a:moveTo>
                  <a:pt x="414" y="0"/>
                </a:moveTo>
                <a:lnTo>
                  <a:pt x="0" y="853"/>
                </a:lnTo>
                <a:lnTo>
                  <a:pt x="327" y="732"/>
                </a:lnTo>
                <a:lnTo>
                  <a:pt x="414" y="0"/>
                </a:lnTo>
                <a:close/>
              </a:path>
            </a:pathLst>
          </a:custGeom>
          <a:solidFill>
            <a:srgbClr val="6EB8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2"/>
          <p:cNvSpPr/>
          <p:nvPr/>
        </p:nvSpPr>
        <p:spPr>
          <a:xfrm>
            <a:off x="5457826" y="4808538"/>
            <a:ext cx="657225" cy="1354138"/>
          </a:xfrm>
          <a:custGeom>
            <a:rect b="b" l="l" r="r" t="t"/>
            <a:pathLst>
              <a:path extrusionOk="0" h="853" w="414">
                <a:moveTo>
                  <a:pt x="414" y="0"/>
                </a:moveTo>
                <a:lnTo>
                  <a:pt x="0" y="853"/>
                </a:lnTo>
                <a:lnTo>
                  <a:pt x="327" y="732"/>
                </a:lnTo>
                <a:lnTo>
                  <a:pt x="41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2"/>
          <p:cNvSpPr/>
          <p:nvPr/>
        </p:nvSpPr>
        <p:spPr>
          <a:xfrm>
            <a:off x="8145463" y="5710238"/>
            <a:ext cx="663575" cy="1166813"/>
          </a:xfrm>
          <a:custGeom>
            <a:rect b="b" l="l" r="r" t="t"/>
            <a:pathLst>
              <a:path extrusionOk="0" h="735" w="418">
                <a:moveTo>
                  <a:pt x="418" y="0"/>
                </a:moveTo>
                <a:lnTo>
                  <a:pt x="17" y="440"/>
                </a:lnTo>
                <a:lnTo>
                  <a:pt x="145" y="529"/>
                </a:lnTo>
                <a:lnTo>
                  <a:pt x="0" y="735"/>
                </a:lnTo>
                <a:lnTo>
                  <a:pt x="145" y="529"/>
                </a:lnTo>
                <a:lnTo>
                  <a:pt x="253" y="531"/>
                </a:lnTo>
                <a:lnTo>
                  <a:pt x="418" y="0"/>
                </a:lnTo>
                <a:close/>
              </a:path>
            </a:pathLst>
          </a:custGeom>
          <a:solidFill>
            <a:srgbClr val="D3E4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2"/>
          <p:cNvSpPr/>
          <p:nvPr/>
        </p:nvSpPr>
        <p:spPr>
          <a:xfrm>
            <a:off x="8145463" y="5710238"/>
            <a:ext cx="663575" cy="1166813"/>
          </a:xfrm>
          <a:custGeom>
            <a:rect b="b" l="l" r="r" t="t"/>
            <a:pathLst>
              <a:path extrusionOk="0" h="735" w="418">
                <a:moveTo>
                  <a:pt x="418" y="0"/>
                </a:moveTo>
                <a:lnTo>
                  <a:pt x="17" y="440"/>
                </a:lnTo>
                <a:lnTo>
                  <a:pt x="145" y="529"/>
                </a:lnTo>
                <a:lnTo>
                  <a:pt x="0" y="735"/>
                </a:lnTo>
                <a:lnTo>
                  <a:pt x="145" y="529"/>
                </a:lnTo>
                <a:lnTo>
                  <a:pt x="253" y="531"/>
                </a:lnTo>
                <a:lnTo>
                  <a:pt x="41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2"/>
          <p:cNvSpPr/>
          <p:nvPr/>
        </p:nvSpPr>
        <p:spPr>
          <a:xfrm>
            <a:off x="7656513" y="5710238"/>
            <a:ext cx="1152525" cy="698500"/>
          </a:xfrm>
          <a:custGeom>
            <a:rect b="b" l="l" r="r" t="t"/>
            <a:pathLst>
              <a:path extrusionOk="0" h="440" w="726">
                <a:moveTo>
                  <a:pt x="726" y="0"/>
                </a:moveTo>
                <a:lnTo>
                  <a:pt x="0" y="214"/>
                </a:lnTo>
                <a:lnTo>
                  <a:pt x="325" y="440"/>
                </a:lnTo>
                <a:lnTo>
                  <a:pt x="726" y="0"/>
                </a:lnTo>
                <a:close/>
              </a:path>
            </a:pathLst>
          </a:custGeom>
          <a:solidFill>
            <a:srgbClr val="B9D7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2"/>
          <p:cNvSpPr/>
          <p:nvPr/>
        </p:nvSpPr>
        <p:spPr>
          <a:xfrm>
            <a:off x="7656513" y="5710238"/>
            <a:ext cx="1152525" cy="698500"/>
          </a:xfrm>
          <a:custGeom>
            <a:rect b="b" l="l" r="r" t="t"/>
            <a:pathLst>
              <a:path extrusionOk="0" h="440" w="726">
                <a:moveTo>
                  <a:pt x="726" y="0"/>
                </a:moveTo>
                <a:lnTo>
                  <a:pt x="0" y="214"/>
                </a:lnTo>
                <a:lnTo>
                  <a:pt x="325" y="440"/>
                </a:lnTo>
                <a:lnTo>
                  <a:pt x="7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2"/>
          <p:cNvSpPr/>
          <p:nvPr/>
        </p:nvSpPr>
        <p:spPr>
          <a:xfrm>
            <a:off x="1539876" y="5911850"/>
            <a:ext cx="109538" cy="125413"/>
          </a:xfrm>
          <a:custGeom>
            <a:rect b="b" l="l" r="r" t="t"/>
            <a:pathLst>
              <a:path extrusionOk="0" h="79" w="69">
                <a:moveTo>
                  <a:pt x="41" y="0"/>
                </a:moveTo>
                <a:lnTo>
                  <a:pt x="0" y="34"/>
                </a:lnTo>
                <a:lnTo>
                  <a:pt x="69" y="79"/>
                </a:lnTo>
                <a:lnTo>
                  <a:pt x="41" y="0"/>
                </a:lnTo>
                <a:close/>
              </a:path>
            </a:pathLst>
          </a:custGeom>
          <a:solidFill>
            <a:srgbClr val="8AC1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2"/>
          <p:cNvSpPr/>
          <p:nvPr/>
        </p:nvSpPr>
        <p:spPr>
          <a:xfrm>
            <a:off x="1539876" y="5911850"/>
            <a:ext cx="109538" cy="125413"/>
          </a:xfrm>
          <a:custGeom>
            <a:rect b="b" l="l" r="r" t="t"/>
            <a:pathLst>
              <a:path extrusionOk="0" h="79" w="69">
                <a:moveTo>
                  <a:pt x="41" y="0"/>
                </a:moveTo>
                <a:lnTo>
                  <a:pt x="0" y="34"/>
                </a:lnTo>
                <a:lnTo>
                  <a:pt x="69" y="79"/>
                </a:lnTo>
                <a:lnTo>
                  <a:pt x="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2"/>
          <p:cNvSpPr/>
          <p:nvPr/>
        </p:nvSpPr>
        <p:spPr>
          <a:xfrm>
            <a:off x="1736726" y="6384925"/>
            <a:ext cx="115888" cy="255588"/>
          </a:xfrm>
          <a:custGeom>
            <a:rect b="b" l="l" r="r" t="t"/>
            <a:pathLst>
              <a:path extrusionOk="0" h="161" w="73">
                <a:moveTo>
                  <a:pt x="23" y="0"/>
                </a:moveTo>
                <a:lnTo>
                  <a:pt x="0" y="155"/>
                </a:lnTo>
                <a:lnTo>
                  <a:pt x="23" y="161"/>
                </a:lnTo>
                <a:lnTo>
                  <a:pt x="73" y="142"/>
                </a:lnTo>
                <a:lnTo>
                  <a:pt x="23" y="0"/>
                </a:lnTo>
                <a:close/>
              </a:path>
            </a:pathLst>
          </a:custGeom>
          <a:solidFill>
            <a:srgbClr val="5593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2"/>
          <p:cNvSpPr/>
          <p:nvPr/>
        </p:nvSpPr>
        <p:spPr>
          <a:xfrm>
            <a:off x="1736726" y="6384925"/>
            <a:ext cx="115888" cy="255588"/>
          </a:xfrm>
          <a:custGeom>
            <a:rect b="b" l="l" r="r" t="t"/>
            <a:pathLst>
              <a:path extrusionOk="0" h="161" w="73">
                <a:moveTo>
                  <a:pt x="23" y="0"/>
                </a:moveTo>
                <a:lnTo>
                  <a:pt x="0" y="155"/>
                </a:lnTo>
                <a:lnTo>
                  <a:pt x="23" y="161"/>
                </a:lnTo>
                <a:lnTo>
                  <a:pt x="73" y="142"/>
                </a:lnTo>
                <a:lnTo>
                  <a:pt x="2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2"/>
          <p:cNvSpPr/>
          <p:nvPr/>
        </p:nvSpPr>
        <p:spPr>
          <a:xfrm>
            <a:off x="1241426" y="5965825"/>
            <a:ext cx="531813" cy="665163"/>
          </a:xfrm>
          <a:custGeom>
            <a:rect b="b" l="l" r="r" t="t"/>
            <a:pathLst>
              <a:path extrusionOk="0" h="419" w="335">
                <a:moveTo>
                  <a:pt x="188" y="0"/>
                </a:moveTo>
                <a:lnTo>
                  <a:pt x="0" y="161"/>
                </a:lnTo>
                <a:lnTo>
                  <a:pt x="192" y="386"/>
                </a:lnTo>
                <a:lnTo>
                  <a:pt x="312" y="419"/>
                </a:lnTo>
                <a:lnTo>
                  <a:pt x="335" y="264"/>
                </a:lnTo>
                <a:lnTo>
                  <a:pt x="257" y="45"/>
                </a:lnTo>
                <a:lnTo>
                  <a:pt x="188" y="0"/>
                </a:lnTo>
                <a:close/>
              </a:path>
            </a:pathLst>
          </a:custGeom>
          <a:solidFill>
            <a:srgbClr val="498E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2"/>
          <p:cNvSpPr/>
          <p:nvPr/>
        </p:nvSpPr>
        <p:spPr>
          <a:xfrm>
            <a:off x="1241426" y="5965825"/>
            <a:ext cx="531813" cy="665163"/>
          </a:xfrm>
          <a:custGeom>
            <a:rect b="b" l="l" r="r" t="t"/>
            <a:pathLst>
              <a:path extrusionOk="0" h="419" w="335">
                <a:moveTo>
                  <a:pt x="188" y="0"/>
                </a:moveTo>
                <a:lnTo>
                  <a:pt x="0" y="161"/>
                </a:lnTo>
                <a:lnTo>
                  <a:pt x="192" y="386"/>
                </a:lnTo>
                <a:lnTo>
                  <a:pt x="312" y="419"/>
                </a:lnTo>
                <a:lnTo>
                  <a:pt x="335" y="264"/>
                </a:lnTo>
                <a:lnTo>
                  <a:pt x="257" y="45"/>
                </a:lnTo>
                <a:lnTo>
                  <a:pt x="18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2"/>
          <p:cNvSpPr/>
          <p:nvPr/>
        </p:nvSpPr>
        <p:spPr>
          <a:xfrm>
            <a:off x="847726" y="6221413"/>
            <a:ext cx="698500" cy="442913"/>
          </a:xfrm>
          <a:custGeom>
            <a:rect b="b" l="l" r="r" t="t"/>
            <a:pathLst>
              <a:path extrusionOk="0" h="279" w="440">
                <a:moveTo>
                  <a:pt x="248" y="0"/>
                </a:moveTo>
                <a:lnTo>
                  <a:pt x="0" y="210"/>
                </a:lnTo>
                <a:lnTo>
                  <a:pt x="82" y="231"/>
                </a:lnTo>
                <a:lnTo>
                  <a:pt x="274" y="179"/>
                </a:lnTo>
                <a:lnTo>
                  <a:pt x="272" y="279"/>
                </a:lnTo>
                <a:lnTo>
                  <a:pt x="272" y="279"/>
                </a:lnTo>
                <a:lnTo>
                  <a:pt x="274" y="179"/>
                </a:lnTo>
                <a:lnTo>
                  <a:pt x="440" y="225"/>
                </a:lnTo>
                <a:lnTo>
                  <a:pt x="248" y="0"/>
                </a:lnTo>
                <a:close/>
              </a:path>
            </a:pathLst>
          </a:custGeom>
          <a:solidFill>
            <a:srgbClr val="5593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2"/>
          <p:cNvSpPr/>
          <p:nvPr/>
        </p:nvSpPr>
        <p:spPr>
          <a:xfrm>
            <a:off x="847726" y="6221413"/>
            <a:ext cx="698500" cy="442913"/>
          </a:xfrm>
          <a:custGeom>
            <a:rect b="b" l="l" r="r" t="t"/>
            <a:pathLst>
              <a:path extrusionOk="0" h="279" w="440">
                <a:moveTo>
                  <a:pt x="248" y="0"/>
                </a:moveTo>
                <a:lnTo>
                  <a:pt x="0" y="210"/>
                </a:lnTo>
                <a:lnTo>
                  <a:pt x="82" y="231"/>
                </a:lnTo>
                <a:lnTo>
                  <a:pt x="274" y="179"/>
                </a:lnTo>
                <a:lnTo>
                  <a:pt x="272" y="279"/>
                </a:lnTo>
                <a:lnTo>
                  <a:pt x="272" y="279"/>
                </a:lnTo>
                <a:lnTo>
                  <a:pt x="274" y="179"/>
                </a:lnTo>
                <a:lnTo>
                  <a:pt x="440" y="225"/>
                </a:lnTo>
                <a:lnTo>
                  <a:pt x="24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2"/>
          <p:cNvSpPr/>
          <p:nvPr/>
        </p:nvSpPr>
        <p:spPr>
          <a:xfrm>
            <a:off x="823913" y="6554788"/>
            <a:ext cx="455613" cy="125413"/>
          </a:xfrm>
          <a:custGeom>
            <a:rect b="b" l="l" r="r" t="t"/>
            <a:pathLst>
              <a:path extrusionOk="0" h="79" w="287">
                <a:moveTo>
                  <a:pt x="287" y="69"/>
                </a:moveTo>
                <a:lnTo>
                  <a:pt x="287" y="79"/>
                </a:lnTo>
                <a:lnTo>
                  <a:pt x="287" y="79"/>
                </a:lnTo>
                <a:lnTo>
                  <a:pt x="287" y="69"/>
                </a:lnTo>
                <a:lnTo>
                  <a:pt x="287" y="69"/>
                </a:lnTo>
                <a:close/>
                <a:moveTo>
                  <a:pt x="15" y="0"/>
                </a:moveTo>
                <a:lnTo>
                  <a:pt x="0" y="13"/>
                </a:lnTo>
                <a:lnTo>
                  <a:pt x="24" y="41"/>
                </a:lnTo>
                <a:lnTo>
                  <a:pt x="97" y="21"/>
                </a:lnTo>
                <a:lnTo>
                  <a:pt x="15" y="0"/>
                </a:lnTo>
                <a:close/>
              </a:path>
            </a:pathLst>
          </a:custGeom>
          <a:solidFill>
            <a:srgbClr val="438C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2"/>
          <p:cNvSpPr/>
          <p:nvPr/>
        </p:nvSpPr>
        <p:spPr>
          <a:xfrm>
            <a:off x="823913" y="6554788"/>
            <a:ext cx="455613" cy="125413"/>
          </a:xfrm>
          <a:custGeom>
            <a:rect b="b" l="l" r="r" t="t"/>
            <a:pathLst>
              <a:path extrusionOk="0" h="79" w="287">
                <a:moveTo>
                  <a:pt x="287" y="69"/>
                </a:moveTo>
                <a:lnTo>
                  <a:pt x="287" y="79"/>
                </a:lnTo>
                <a:lnTo>
                  <a:pt x="287" y="79"/>
                </a:lnTo>
                <a:lnTo>
                  <a:pt x="287" y="69"/>
                </a:lnTo>
                <a:lnTo>
                  <a:pt x="287" y="69"/>
                </a:lnTo>
                <a:moveTo>
                  <a:pt x="15" y="0"/>
                </a:moveTo>
                <a:lnTo>
                  <a:pt x="0" y="13"/>
                </a:lnTo>
                <a:lnTo>
                  <a:pt x="24" y="41"/>
                </a:lnTo>
                <a:lnTo>
                  <a:pt x="97" y="21"/>
                </a:lnTo>
                <a:lnTo>
                  <a:pt x="1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2"/>
          <p:cNvSpPr/>
          <p:nvPr/>
        </p:nvSpPr>
        <p:spPr>
          <a:xfrm>
            <a:off x="11617326" y="6338888"/>
            <a:ext cx="33338" cy="17463"/>
          </a:xfrm>
          <a:custGeom>
            <a:rect b="b" l="l" r="r" t="t"/>
            <a:pathLst>
              <a:path extrusionOk="0" h="11" w="21">
                <a:moveTo>
                  <a:pt x="5" y="0"/>
                </a:moveTo>
                <a:lnTo>
                  <a:pt x="0" y="6"/>
                </a:lnTo>
                <a:lnTo>
                  <a:pt x="17" y="11"/>
                </a:lnTo>
                <a:lnTo>
                  <a:pt x="21" y="10"/>
                </a:lnTo>
                <a:lnTo>
                  <a:pt x="5" y="0"/>
                </a:lnTo>
                <a:close/>
              </a:path>
            </a:pathLst>
          </a:custGeom>
          <a:solidFill>
            <a:srgbClr val="C2DC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2"/>
          <p:cNvSpPr/>
          <p:nvPr/>
        </p:nvSpPr>
        <p:spPr>
          <a:xfrm>
            <a:off x="11617326" y="6338888"/>
            <a:ext cx="33338" cy="17463"/>
          </a:xfrm>
          <a:custGeom>
            <a:rect b="b" l="l" r="r" t="t"/>
            <a:pathLst>
              <a:path extrusionOk="0" h="11" w="21">
                <a:moveTo>
                  <a:pt x="5" y="0"/>
                </a:moveTo>
                <a:lnTo>
                  <a:pt x="0" y="6"/>
                </a:lnTo>
                <a:lnTo>
                  <a:pt x="17" y="11"/>
                </a:lnTo>
                <a:lnTo>
                  <a:pt x="21" y="10"/>
                </a:lnTo>
                <a:lnTo>
                  <a:pt x="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2"/>
          <p:cNvSpPr/>
          <p:nvPr/>
        </p:nvSpPr>
        <p:spPr>
          <a:xfrm>
            <a:off x="10209213" y="4019550"/>
            <a:ext cx="1184275" cy="2454275"/>
          </a:xfrm>
          <a:custGeom>
            <a:rect b="b" l="l" r="r" t="t"/>
            <a:pathLst>
              <a:path extrusionOk="0" h="1546" w="746">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close/>
              </a:path>
            </a:pathLst>
          </a:custGeom>
          <a:solidFill>
            <a:srgbClr val="93C4D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2"/>
          <p:cNvSpPr/>
          <p:nvPr/>
        </p:nvSpPr>
        <p:spPr>
          <a:xfrm>
            <a:off x="10209213" y="4019550"/>
            <a:ext cx="1184275" cy="2454275"/>
          </a:xfrm>
          <a:custGeom>
            <a:rect b="b" l="l" r="r" t="t"/>
            <a:pathLst>
              <a:path extrusionOk="0" h="1546" w="746">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2"/>
          <p:cNvSpPr/>
          <p:nvPr/>
        </p:nvSpPr>
        <p:spPr>
          <a:xfrm>
            <a:off x="11210926" y="4019550"/>
            <a:ext cx="836613" cy="2328863"/>
          </a:xfrm>
          <a:custGeom>
            <a:rect b="b" l="l" r="r" t="t"/>
            <a:pathLst>
              <a:path extrusionOk="0" h="1467" w="527">
                <a:moveTo>
                  <a:pt x="0" y="0"/>
                </a:moveTo>
                <a:lnTo>
                  <a:pt x="107" y="1421"/>
                </a:lnTo>
                <a:lnTo>
                  <a:pt x="248" y="1467"/>
                </a:lnTo>
                <a:lnTo>
                  <a:pt x="253" y="1461"/>
                </a:lnTo>
                <a:lnTo>
                  <a:pt x="527" y="1183"/>
                </a:lnTo>
                <a:lnTo>
                  <a:pt x="0" y="0"/>
                </a:lnTo>
                <a:close/>
              </a:path>
            </a:pathLst>
          </a:custGeom>
          <a:solidFill>
            <a:srgbClr val="85BF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2"/>
          <p:cNvSpPr/>
          <p:nvPr/>
        </p:nvSpPr>
        <p:spPr>
          <a:xfrm>
            <a:off x="11223626" y="4019550"/>
            <a:ext cx="836613" cy="2328863"/>
          </a:xfrm>
          <a:custGeom>
            <a:rect b="b" l="l" r="r" t="t"/>
            <a:pathLst>
              <a:path extrusionOk="0" h="1467" w="527">
                <a:moveTo>
                  <a:pt x="0" y="0"/>
                </a:moveTo>
                <a:lnTo>
                  <a:pt x="107" y="1421"/>
                </a:lnTo>
                <a:lnTo>
                  <a:pt x="248" y="1467"/>
                </a:lnTo>
                <a:lnTo>
                  <a:pt x="253" y="1461"/>
                </a:lnTo>
                <a:lnTo>
                  <a:pt x="527" y="118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2"/>
          <p:cNvSpPr/>
          <p:nvPr/>
        </p:nvSpPr>
        <p:spPr>
          <a:xfrm>
            <a:off x="9032876" y="4019550"/>
            <a:ext cx="2190750" cy="2417763"/>
          </a:xfrm>
          <a:custGeom>
            <a:rect b="b" l="l" r="r" t="t"/>
            <a:pathLst>
              <a:path extrusionOk="0" h="1523" w="1380">
                <a:moveTo>
                  <a:pt x="1380" y="0"/>
                </a:moveTo>
                <a:lnTo>
                  <a:pt x="0" y="1523"/>
                </a:lnTo>
                <a:lnTo>
                  <a:pt x="741" y="1345"/>
                </a:lnTo>
                <a:lnTo>
                  <a:pt x="1380" y="0"/>
                </a:lnTo>
                <a:close/>
              </a:path>
            </a:pathLst>
          </a:custGeom>
          <a:solidFill>
            <a:srgbClr val="51B2C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2"/>
          <p:cNvSpPr/>
          <p:nvPr/>
        </p:nvSpPr>
        <p:spPr>
          <a:xfrm>
            <a:off x="9032876" y="4019550"/>
            <a:ext cx="2190750" cy="2417763"/>
          </a:xfrm>
          <a:custGeom>
            <a:rect b="b" l="l" r="r" t="t"/>
            <a:pathLst>
              <a:path extrusionOk="0" h="1523" w="1380">
                <a:moveTo>
                  <a:pt x="1380" y="0"/>
                </a:moveTo>
                <a:lnTo>
                  <a:pt x="0" y="1523"/>
                </a:lnTo>
                <a:lnTo>
                  <a:pt x="741" y="1345"/>
                </a:lnTo>
                <a:lnTo>
                  <a:pt x="138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2"/>
          <p:cNvSpPr/>
          <p:nvPr/>
        </p:nvSpPr>
        <p:spPr>
          <a:xfrm>
            <a:off x="8474076" y="6657975"/>
            <a:ext cx="317500" cy="219075"/>
          </a:xfrm>
          <a:custGeom>
            <a:rect b="b" l="l" r="r" t="t"/>
            <a:pathLst>
              <a:path extrusionOk="0" h="138" w="200">
                <a:moveTo>
                  <a:pt x="25" y="0"/>
                </a:moveTo>
                <a:lnTo>
                  <a:pt x="0" y="82"/>
                </a:lnTo>
                <a:lnTo>
                  <a:pt x="173" y="132"/>
                </a:lnTo>
                <a:lnTo>
                  <a:pt x="168" y="138"/>
                </a:lnTo>
                <a:lnTo>
                  <a:pt x="173" y="132"/>
                </a:lnTo>
                <a:lnTo>
                  <a:pt x="189" y="138"/>
                </a:lnTo>
                <a:lnTo>
                  <a:pt x="200" y="138"/>
                </a:lnTo>
                <a:lnTo>
                  <a:pt x="25" y="0"/>
                </a:lnTo>
                <a:close/>
              </a:path>
            </a:pathLst>
          </a:custGeom>
          <a:solidFill>
            <a:srgbClr val="E1F3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2"/>
          <p:cNvSpPr/>
          <p:nvPr/>
        </p:nvSpPr>
        <p:spPr>
          <a:xfrm>
            <a:off x="8474076" y="6657975"/>
            <a:ext cx="317500" cy="219075"/>
          </a:xfrm>
          <a:custGeom>
            <a:rect b="b" l="l" r="r" t="t"/>
            <a:pathLst>
              <a:path extrusionOk="0" h="138" w="200">
                <a:moveTo>
                  <a:pt x="25" y="0"/>
                </a:moveTo>
                <a:lnTo>
                  <a:pt x="0" y="82"/>
                </a:lnTo>
                <a:lnTo>
                  <a:pt x="173" y="132"/>
                </a:lnTo>
                <a:lnTo>
                  <a:pt x="168" y="138"/>
                </a:lnTo>
                <a:lnTo>
                  <a:pt x="173" y="132"/>
                </a:lnTo>
                <a:lnTo>
                  <a:pt x="189" y="138"/>
                </a:lnTo>
                <a:lnTo>
                  <a:pt x="200" y="138"/>
                </a:lnTo>
                <a:lnTo>
                  <a:pt x="2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2"/>
          <p:cNvSpPr/>
          <p:nvPr/>
        </p:nvSpPr>
        <p:spPr>
          <a:xfrm>
            <a:off x="8748713" y="6867525"/>
            <a:ext cx="25400" cy="9525"/>
          </a:xfrm>
          <a:custGeom>
            <a:rect b="b" l="l" r="r" t="t"/>
            <a:pathLst>
              <a:path extrusionOk="0" h="6" w="16">
                <a:moveTo>
                  <a:pt x="0" y="0"/>
                </a:moveTo>
                <a:lnTo>
                  <a:pt x="0" y="6"/>
                </a:lnTo>
                <a:lnTo>
                  <a:pt x="16" y="6"/>
                </a:lnTo>
                <a:lnTo>
                  <a:pt x="0" y="0"/>
                </a:lnTo>
                <a:close/>
              </a:path>
            </a:pathLst>
          </a:custGeom>
          <a:solidFill>
            <a:srgbClr val="59AD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2"/>
          <p:cNvSpPr/>
          <p:nvPr/>
        </p:nvSpPr>
        <p:spPr>
          <a:xfrm>
            <a:off x="8748713" y="6867525"/>
            <a:ext cx="25400" cy="9525"/>
          </a:xfrm>
          <a:custGeom>
            <a:rect b="b" l="l" r="r" t="t"/>
            <a:pathLst>
              <a:path extrusionOk="0" h="6" w="16">
                <a:moveTo>
                  <a:pt x="0" y="0"/>
                </a:moveTo>
                <a:lnTo>
                  <a:pt x="0" y="6"/>
                </a:lnTo>
                <a:lnTo>
                  <a:pt x="16" y="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2"/>
          <p:cNvSpPr/>
          <p:nvPr/>
        </p:nvSpPr>
        <p:spPr>
          <a:xfrm>
            <a:off x="8740776" y="6867525"/>
            <a:ext cx="7938" cy="9525"/>
          </a:xfrm>
          <a:custGeom>
            <a:rect b="b" l="l" r="r" t="t"/>
            <a:pathLst>
              <a:path extrusionOk="0" h="6" w="5">
                <a:moveTo>
                  <a:pt x="5" y="0"/>
                </a:moveTo>
                <a:lnTo>
                  <a:pt x="0" y="6"/>
                </a:lnTo>
                <a:lnTo>
                  <a:pt x="5" y="6"/>
                </a:lnTo>
                <a:lnTo>
                  <a:pt x="5" y="0"/>
                </a:lnTo>
                <a:close/>
              </a:path>
            </a:pathLst>
          </a:custGeom>
          <a:solidFill>
            <a:srgbClr val="65B0C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2"/>
          <p:cNvSpPr/>
          <p:nvPr/>
        </p:nvSpPr>
        <p:spPr>
          <a:xfrm>
            <a:off x="8740776" y="6867525"/>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2"/>
          <p:cNvSpPr/>
          <p:nvPr/>
        </p:nvSpPr>
        <p:spPr>
          <a:xfrm>
            <a:off x="8447088" y="6788150"/>
            <a:ext cx="301625" cy="88900"/>
          </a:xfrm>
          <a:custGeom>
            <a:rect b="b" l="l" r="r" t="t"/>
            <a:pathLst>
              <a:path extrusionOk="0" h="56" w="190">
                <a:moveTo>
                  <a:pt x="17" y="0"/>
                </a:moveTo>
                <a:lnTo>
                  <a:pt x="0" y="56"/>
                </a:lnTo>
                <a:lnTo>
                  <a:pt x="185" y="56"/>
                </a:lnTo>
                <a:lnTo>
                  <a:pt x="190" y="50"/>
                </a:lnTo>
                <a:lnTo>
                  <a:pt x="17" y="0"/>
                </a:lnTo>
                <a:close/>
              </a:path>
            </a:pathLst>
          </a:custGeom>
          <a:solidFill>
            <a:srgbClr val="65B0C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2"/>
          <p:cNvSpPr/>
          <p:nvPr/>
        </p:nvSpPr>
        <p:spPr>
          <a:xfrm>
            <a:off x="8447088" y="6788150"/>
            <a:ext cx="301625" cy="88900"/>
          </a:xfrm>
          <a:custGeom>
            <a:rect b="b" l="l" r="r" t="t"/>
            <a:pathLst>
              <a:path extrusionOk="0" h="56" w="190">
                <a:moveTo>
                  <a:pt x="17" y="0"/>
                </a:moveTo>
                <a:lnTo>
                  <a:pt x="0" y="56"/>
                </a:lnTo>
                <a:lnTo>
                  <a:pt x="185" y="56"/>
                </a:lnTo>
                <a:lnTo>
                  <a:pt x="190" y="50"/>
                </a:lnTo>
                <a:lnTo>
                  <a:pt x="1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2"/>
          <p:cNvSpPr/>
          <p:nvPr/>
        </p:nvSpPr>
        <p:spPr>
          <a:xfrm>
            <a:off x="8375651" y="6550025"/>
            <a:ext cx="138113" cy="327025"/>
          </a:xfrm>
          <a:custGeom>
            <a:rect b="b" l="l" r="r" t="t"/>
            <a:pathLst>
              <a:path extrusionOk="0" h="206" w="87">
                <a:moveTo>
                  <a:pt x="0" y="0"/>
                </a:moveTo>
                <a:lnTo>
                  <a:pt x="8" y="206"/>
                </a:lnTo>
                <a:lnTo>
                  <a:pt x="45" y="206"/>
                </a:lnTo>
                <a:lnTo>
                  <a:pt x="62" y="150"/>
                </a:lnTo>
                <a:lnTo>
                  <a:pt x="87" y="68"/>
                </a:lnTo>
                <a:lnTo>
                  <a:pt x="0" y="0"/>
                </a:lnTo>
                <a:close/>
              </a:path>
            </a:pathLst>
          </a:custGeom>
          <a:solidFill>
            <a:srgbClr val="BBD9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2"/>
          <p:cNvSpPr/>
          <p:nvPr/>
        </p:nvSpPr>
        <p:spPr>
          <a:xfrm>
            <a:off x="8375651" y="6550025"/>
            <a:ext cx="138113" cy="327025"/>
          </a:xfrm>
          <a:custGeom>
            <a:rect b="b" l="l" r="r" t="t"/>
            <a:pathLst>
              <a:path extrusionOk="0" h="206" w="87">
                <a:moveTo>
                  <a:pt x="0" y="0"/>
                </a:moveTo>
                <a:lnTo>
                  <a:pt x="8" y="206"/>
                </a:lnTo>
                <a:lnTo>
                  <a:pt x="45" y="206"/>
                </a:lnTo>
                <a:lnTo>
                  <a:pt x="62" y="150"/>
                </a:lnTo>
                <a:lnTo>
                  <a:pt x="87" y="6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2"/>
          <p:cNvSpPr/>
          <p:nvPr/>
        </p:nvSpPr>
        <p:spPr>
          <a:xfrm>
            <a:off x="8513763" y="6553200"/>
            <a:ext cx="1304925" cy="323850"/>
          </a:xfrm>
          <a:custGeom>
            <a:rect b="b" l="l" r="r" t="t"/>
            <a:pathLst>
              <a:path extrusionOk="0" h="204" w="822">
                <a:moveTo>
                  <a:pt x="21" y="0"/>
                </a:moveTo>
                <a:lnTo>
                  <a:pt x="0" y="66"/>
                </a:lnTo>
                <a:lnTo>
                  <a:pt x="175" y="204"/>
                </a:lnTo>
                <a:lnTo>
                  <a:pt x="609" y="204"/>
                </a:lnTo>
                <a:lnTo>
                  <a:pt x="794" y="121"/>
                </a:lnTo>
                <a:lnTo>
                  <a:pt x="822" y="142"/>
                </a:lnTo>
                <a:lnTo>
                  <a:pt x="821" y="12"/>
                </a:lnTo>
                <a:lnTo>
                  <a:pt x="21" y="0"/>
                </a:lnTo>
                <a:close/>
              </a:path>
            </a:pathLst>
          </a:custGeom>
          <a:solidFill>
            <a:srgbClr val="DDF2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2"/>
          <p:cNvSpPr/>
          <p:nvPr/>
        </p:nvSpPr>
        <p:spPr>
          <a:xfrm>
            <a:off x="8513763" y="6553200"/>
            <a:ext cx="1304925" cy="323850"/>
          </a:xfrm>
          <a:custGeom>
            <a:rect b="b" l="l" r="r" t="t"/>
            <a:pathLst>
              <a:path extrusionOk="0" h="204" w="822">
                <a:moveTo>
                  <a:pt x="21" y="0"/>
                </a:moveTo>
                <a:lnTo>
                  <a:pt x="0" y="66"/>
                </a:lnTo>
                <a:lnTo>
                  <a:pt x="175" y="204"/>
                </a:lnTo>
                <a:lnTo>
                  <a:pt x="609" y="204"/>
                </a:lnTo>
                <a:lnTo>
                  <a:pt x="794" y="121"/>
                </a:lnTo>
                <a:lnTo>
                  <a:pt x="822" y="142"/>
                </a:lnTo>
                <a:lnTo>
                  <a:pt x="821" y="12"/>
                </a:lnTo>
                <a:lnTo>
                  <a:pt x="2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2"/>
          <p:cNvSpPr/>
          <p:nvPr/>
        </p:nvSpPr>
        <p:spPr>
          <a:xfrm>
            <a:off x="9774238" y="6745288"/>
            <a:ext cx="44450" cy="131763"/>
          </a:xfrm>
          <a:custGeom>
            <a:rect b="b" l="l" r="r" t="t"/>
            <a:pathLst>
              <a:path extrusionOk="0" h="83" w="28">
                <a:moveTo>
                  <a:pt x="0" y="0"/>
                </a:moveTo>
                <a:lnTo>
                  <a:pt x="25" y="83"/>
                </a:lnTo>
                <a:lnTo>
                  <a:pt x="28" y="83"/>
                </a:lnTo>
                <a:lnTo>
                  <a:pt x="28" y="21"/>
                </a:lnTo>
                <a:lnTo>
                  <a:pt x="0" y="0"/>
                </a:lnTo>
                <a:close/>
              </a:path>
            </a:pathLst>
          </a:custGeom>
          <a:solidFill>
            <a:srgbClr val="6CB2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2"/>
          <p:cNvSpPr/>
          <p:nvPr/>
        </p:nvSpPr>
        <p:spPr>
          <a:xfrm>
            <a:off x="9774238" y="6745288"/>
            <a:ext cx="44450" cy="131763"/>
          </a:xfrm>
          <a:custGeom>
            <a:rect b="b" l="l" r="r" t="t"/>
            <a:pathLst>
              <a:path extrusionOk="0" h="83" w="28">
                <a:moveTo>
                  <a:pt x="0" y="0"/>
                </a:moveTo>
                <a:lnTo>
                  <a:pt x="25" y="83"/>
                </a:lnTo>
                <a:lnTo>
                  <a:pt x="28" y="83"/>
                </a:lnTo>
                <a:lnTo>
                  <a:pt x="28" y="2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2"/>
          <p:cNvSpPr/>
          <p:nvPr/>
        </p:nvSpPr>
        <p:spPr>
          <a:xfrm>
            <a:off x="9480551" y="6745288"/>
            <a:ext cx="333375" cy="131763"/>
          </a:xfrm>
          <a:custGeom>
            <a:rect b="b" l="l" r="r" t="t"/>
            <a:pathLst>
              <a:path extrusionOk="0" h="83" w="210">
                <a:moveTo>
                  <a:pt x="185" y="0"/>
                </a:moveTo>
                <a:lnTo>
                  <a:pt x="0" y="83"/>
                </a:lnTo>
                <a:lnTo>
                  <a:pt x="210" y="83"/>
                </a:lnTo>
                <a:lnTo>
                  <a:pt x="185" y="0"/>
                </a:lnTo>
                <a:close/>
              </a:path>
            </a:pathLst>
          </a:custGeom>
          <a:solidFill>
            <a:srgbClr val="5AAD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2"/>
          <p:cNvSpPr/>
          <p:nvPr/>
        </p:nvSpPr>
        <p:spPr>
          <a:xfrm>
            <a:off x="9480551" y="6745288"/>
            <a:ext cx="333375" cy="131763"/>
          </a:xfrm>
          <a:custGeom>
            <a:rect b="b" l="l" r="r" t="t"/>
            <a:pathLst>
              <a:path extrusionOk="0" h="83" w="210">
                <a:moveTo>
                  <a:pt x="185" y="0"/>
                </a:moveTo>
                <a:lnTo>
                  <a:pt x="0" y="83"/>
                </a:lnTo>
                <a:lnTo>
                  <a:pt x="210" y="83"/>
                </a:lnTo>
                <a:lnTo>
                  <a:pt x="18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2"/>
          <p:cNvSpPr/>
          <p:nvPr/>
        </p:nvSpPr>
        <p:spPr>
          <a:xfrm>
            <a:off x="8375651" y="6550025"/>
            <a:ext cx="171450" cy="107950"/>
          </a:xfrm>
          <a:custGeom>
            <a:rect b="b" l="l" r="r" t="t"/>
            <a:pathLst>
              <a:path extrusionOk="0" h="68" w="108">
                <a:moveTo>
                  <a:pt x="0" y="0"/>
                </a:moveTo>
                <a:lnTo>
                  <a:pt x="0" y="0"/>
                </a:lnTo>
                <a:lnTo>
                  <a:pt x="87" y="68"/>
                </a:lnTo>
                <a:lnTo>
                  <a:pt x="108" y="2"/>
                </a:lnTo>
                <a:lnTo>
                  <a:pt x="0" y="0"/>
                </a:lnTo>
                <a:close/>
              </a:path>
            </a:pathLst>
          </a:custGeom>
          <a:solidFill>
            <a:srgbClr val="B8D9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2"/>
          <p:cNvSpPr/>
          <p:nvPr/>
        </p:nvSpPr>
        <p:spPr>
          <a:xfrm>
            <a:off x="8375651" y="6550025"/>
            <a:ext cx="171450" cy="107950"/>
          </a:xfrm>
          <a:custGeom>
            <a:rect b="b" l="l" r="r" t="t"/>
            <a:pathLst>
              <a:path extrusionOk="0" h="68" w="108">
                <a:moveTo>
                  <a:pt x="0" y="0"/>
                </a:moveTo>
                <a:lnTo>
                  <a:pt x="0" y="0"/>
                </a:lnTo>
                <a:lnTo>
                  <a:pt x="87" y="68"/>
                </a:lnTo>
                <a:lnTo>
                  <a:pt x="108" y="2"/>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2"/>
          <p:cNvSpPr/>
          <p:nvPr/>
        </p:nvSpPr>
        <p:spPr>
          <a:xfrm>
            <a:off x="9817101" y="6572250"/>
            <a:ext cx="1588" cy="207963"/>
          </a:xfrm>
          <a:custGeom>
            <a:rect b="b" l="l" r="r" t="t"/>
            <a:pathLst>
              <a:path extrusionOk="0" h="131" w="1">
                <a:moveTo>
                  <a:pt x="0" y="0"/>
                </a:moveTo>
                <a:lnTo>
                  <a:pt x="0" y="0"/>
                </a:lnTo>
                <a:lnTo>
                  <a:pt x="1" y="130"/>
                </a:lnTo>
                <a:lnTo>
                  <a:pt x="1" y="131"/>
                </a:lnTo>
                <a:lnTo>
                  <a:pt x="0" y="0"/>
                </a:lnTo>
                <a:close/>
              </a:path>
            </a:pathLst>
          </a:custGeom>
          <a:solidFill>
            <a:srgbClr val="D2EF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2"/>
          <p:cNvSpPr/>
          <p:nvPr/>
        </p:nvSpPr>
        <p:spPr>
          <a:xfrm>
            <a:off x="9817101" y="6572250"/>
            <a:ext cx="1588" cy="207963"/>
          </a:xfrm>
          <a:custGeom>
            <a:rect b="b" l="l" r="r" t="t"/>
            <a:pathLst>
              <a:path extrusionOk="0" h="131" w="1">
                <a:moveTo>
                  <a:pt x="0" y="0"/>
                </a:moveTo>
                <a:lnTo>
                  <a:pt x="0" y="0"/>
                </a:lnTo>
                <a:lnTo>
                  <a:pt x="1" y="130"/>
                </a:lnTo>
                <a:lnTo>
                  <a:pt x="1" y="13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2"/>
          <p:cNvSpPr/>
          <p:nvPr/>
        </p:nvSpPr>
        <p:spPr>
          <a:xfrm>
            <a:off x="9818688" y="6778625"/>
            <a:ext cx="1588" cy="98425"/>
          </a:xfrm>
          <a:custGeom>
            <a:rect b="b" l="l" r="r" t="t"/>
            <a:pathLst>
              <a:path extrusionOk="0" h="62" w="1">
                <a:moveTo>
                  <a:pt x="0" y="0"/>
                </a:moveTo>
                <a:lnTo>
                  <a:pt x="0" y="62"/>
                </a:lnTo>
                <a:lnTo>
                  <a:pt x="1" y="62"/>
                </a:lnTo>
                <a:lnTo>
                  <a:pt x="0" y="1"/>
                </a:lnTo>
                <a:lnTo>
                  <a:pt x="0" y="0"/>
                </a:lnTo>
                <a:close/>
              </a:path>
            </a:pathLst>
          </a:custGeom>
          <a:solidFill>
            <a:srgbClr val="68B0C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2"/>
          <p:cNvSpPr/>
          <p:nvPr/>
        </p:nvSpPr>
        <p:spPr>
          <a:xfrm>
            <a:off x="9818688" y="6778625"/>
            <a:ext cx="1588" cy="98425"/>
          </a:xfrm>
          <a:custGeom>
            <a:rect b="b" l="l" r="r" t="t"/>
            <a:pathLst>
              <a:path extrusionOk="0" h="62" w="1">
                <a:moveTo>
                  <a:pt x="0" y="0"/>
                </a:moveTo>
                <a:lnTo>
                  <a:pt x="0" y="62"/>
                </a:lnTo>
                <a:lnTo>
                  <a:pt x="1" y="62"/>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2"/>
          <p:cNvSpPr/>
          <p:nvPr/>
        </p:nvSpPr>
        <p:spPr>
          <a:xfrm>
            <a:off x="11650663" y="6186488"/>
            <a:ext cx="522288" cy="342900"/>
          </a:xfrm>
          <a:custGeom>
            <a:rect b="b" l="l" r="r" t="t"/>
            <a:pathLst>
              <a:path extrusionOk="0" h="216" w="329">
                <a:moveTo>
                  <a:pt x="329" y="0"/>
                </a:moveTo>
                <a:lnTo>
                  <a:pt x="0" y="106"/>
                </a:lnTo>
                <a:lnTo>
                  <a:pt x="9" y="112"/>
                </a:lnTo>
                <a:lnTo>
                  <a:pt x="329" y="216"/>
                </a:lnTo>
                <a:lnTo>
                  <a:pt x="329" y="0"/>
                </a:lnTo>
                <a:close/>
              </a:path>
            </a:pathLst>
          </a:custGeom>
          <a:solidFill>
            <a:srgbClr val="DBF2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2"/>
          <p:cNvSpPr/>
          <p:nvPr/>
        </p:nvSpPr>
        <p:spPr>
          <a:xfrm>
            <a:off x="11650663" y="6186488"/>
            <a:ext cx="522288" cy="342900"/>
          </a:xfrm>
          <a:custGeom>
            <a:rect b="b" l="l" r="r" t="t"/>
            <a:pathLst>
              <a:path extrusionOk="0" h="216" w="329">
                <a:moveTo>
                  <a:pt x="329" y="0"/>
                </a:moveTo>
                <a:lnTo>
                  <a:pt x="0" y="106"/>
                </a:lnTo>
                <a:lnTo>
                  <a:pt x="9" y="112"/>
                </a:lnTo>
                <a:lnTo>
                  <a:pt x="329" y="216"/>
                </a:lnTo>
                <a:lnTo>
                  <a:pt x="32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2"/>
          <p:cNvSpPr/>
          <p:nvPr/>
        </p:nvSpPr>
        <p:spPr>
          <a:xfrm>
            <a:off x="11644313" y="6354763"/>
            <a:ext cx="20638" cy="9525"/>
          </a:xfrm>
          <a:custGeom>
            <a:rect b="b" l="l" r="r" t="t"/>
            <a:pathLst>
              <a:path extrusionOk="0" h="6" w="13">
                <a:moveTo>
                  <a:pt x="4" y="0"/>
                </a:moveTo>
                <a:lnTo>
                  <a:pt x="0" y="1"/>
                </a:lnTo>
                <a:lnTo>
                  <a:pt x="13" y="6"/>
                </a:lnTo>
                <a:lnTo>
                  <a:pt x="4" y="0"/>
                </a:lnTo>
                <a:close/>
              </a:path>
            </a:pathLst>
          </a:custGeom>
          <a:solidFill>
            <a:srgbClr val="A9D1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2"/>
          <p:cNvSpPr/>
          <p:nvPr/>
        </p:nvSpPr>
        <p:spPr>
          <a:xfrm>
            <a:off x="11644313" y="6354763"/>
            <a:ext cx="20638" cy="9525"/>
          </a:xfrm>
          <a:custGeom>
            <a:rect b="b" l="l" r="r" t="t"/>
            <a:pathLst>
              <a:path extrusionOk="0" h="6" w="13">
                <a:moveTo>
                  <a:pt x="4" y="0"/>
                </a:moveTo>
                <a:lnTo>
                  <a:pt x="0" y="1"/>
                </a:lnTo>
                <a:lnTo>
                  <a:pt x="13" y="6"/>
                </a:lnTo>
                <a:lnTo>
                  <a:pt x="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2"/>
          <p:cNvSpPr/>
          <p:nvPr/>
        </p:nvSpPr>
        <p:spPr>
          <a:xfrm>
            <a:off x="11077576" y="6480175"/>
            <a:ext cx="227013" cy="396875"/>
          </a:xfrm>
          <a:custGeom>
            <a:rect b="b" l="l" r="r" t="t"/>
            <a:pathLst>
              <a:path extrusionOk="0" h="250" w="143">
                <a:moveTo>
                  <a:pt x="79" y="0"/>
                </a:moveTo>
                <a:lnTo>
                  <a:pt x="41" y="96"/>
                </a:lnTo>
                <a:lnTo>
                  <a:pt x="0" y="250"/>
                </a:lnTo>
                <a:lnTo>
                  <a:pt x="126" y="250"/>
                </a:lnTo>
                <a:lnTo>
                  <a:pt x="143" y="21"/>
                </a:lnTo>
                <a:lnTo>
                  <a:pt x="79" y="0"/>
                </a:lnTo>
                <a:close/>
              </a:path>
            </a:pathLst>
          </a:custGeom>
          <a:solidFill>
            <a:srgbClr val="9DC8D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2"/>
          <p:cNvSpPr/>
          <p:nvPr/>
        </p:nvSpPr>
        <p:spPr>
          <a:xfrm>
            <a:off x="11077576" y="6480175"/>
            <a:ext cx="227013" cy="396875"/>
          </a:xfrm>
          <a:custGeom>
            <a:rect b="b" l="l" r="r" t="t"/>
            <a:pathLst>
              <a:path extrusionOk="0" h="250" w="143">
                <a:moveTo>
                  <a:pt x="79" y="0"/>
                </a:moveTo>
                <a:lnTo>
                  <a:pt x="41" y="96"/>
                </a:lnTo>
                <a:lnTo>
                  <a:pt x="0" y="250"/>
                </a:lnTo>
                <a:lnTo>
                  <a:pt x="126" y="250"/>
                </a:lnTo>
                <a:lnTo>
                  <a:pt x="143" y="21"/>
                </a:lnTo>
                <a:lnTo>
                  <a:pt x="7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2"/>
          <p:cNvSpPr/>
          <p:nvPr/>
        </p:nvSpPr>
        <p:spPr>
          <a:xfrm>
            <a:off x="11277601" y="6513513"/>
            <a:ext cx="223838" cy="363538"/>
          </a:xfrm>
          <a:custGeom>
            <a:rect b="b" l="l" r="r" t="t"/>
            <a:pathLst>
              <a:path extrusionOk="0" h="229" w="141">
                <a:moveTo>
                  <a:pt x="17" y="0"/>
                </a:moveTo>
                <a:lnTo>
                  <a:pt x="0" y="229"/>
                </a:lnTo>
                <a:lnTo>
                  <a:pt x="141" y="229"/>
                </a:lnTo>
                <a:lnTo>
                  <a:pt x="139" y="220"/>
                </a:lnTo>
                <a:lnTo>
                  <a:pt x="59" y="14"/>
                </a:lnTo>
                <a:lnTo>
                  <a:pt x="17" y="0"/>
                </a:lnTo>
                <a:close/>
              </a:path>
            </a:pathLst>
          </a:custGeom>
          <a:solidFill>
            <a:srgbClr val="B0D3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2"/>
          <p:cNvSpPr/>
          <p:nvPr/>
        </p:nvSpPr>
        <p:spPr>
          <a:xfrm>
            <a:off x="11277601" y="6513513"/>
            <a:ext cx="223838" cy="363538"/>
          </a:xfrm>
          <a:custGeom>
            <a:rect b="b" l="l" r="r" t="t"/>
            <a:pathLst>
              <a:path extrusionOk="0" h="229" w="141">
                <a:moveTo>
                  <a:pt x="17" y="0"/>
                </a:moveTo>
                <a:lnTo>
                  <a:pt x="0" y="229"/>
                </a:lnTo>
                <a:lnTo>
                  <a:pt x="141" y="229"/>
                </a:lnTo>
                <a:lnTo>
                  <a:pt x="139" y="220"/>
                </a:lnTo>
                <a:lnTo>
                  <a:pt x="59" y="14"/>
                </a:lnTo>
                <a:lnTo>
                  <a:pt x="1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2"/>
          <p:cNvSpPr/>
          <p:nvPr/>
        </p:nvSpPr>
        <p:spPr>
          <a:xfrm>
            <a:off x="11142663" y="6473825"/>
            <a:ext cx="60325" cy="158750"/>
          </a:xfrm>
          <a:custGeom>
            <a:rect b="b" l="l" r="r" t="t"/>
            <a:pathLst>
              <a:path extrusionOk="0" h="100" w="38">
                <a:moveTo>
                  <a:pt x="27" y="0"/>
                </a:moveTo>
                <a:lnTo>
                  <a:pt x="0" y="100"/>
                </a:lnTo>
                <a:lnTo>
                  <a:pt x="38" y="4"/>
                </a:lnTo>
                <a:lnTo>
                  <a:pt x="27" y="0"/>
                </a:lnTo>
                <a:close/>
              </a:path>
            </a:pathLst>
          </a:custGeom>
          <a:solidFill>
            <a:srgbClr val="B0D3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2"/>
          <p:cNvSpPr/>
          <p:nvPr/>
        </p:nvSpPr>
        <p:spPr>
          <a:xfrm>
            <a:off x="11142663" y="6473825"/>
            <a:ext cx="60325" cy="158750"/>
          </a:xfrm>
          <a:custGeom>
            <a:rect b="b" l="l" r="r" t="t"/>
            <a:pathLst>
              <a:path extrusionOk="0" h="100" w="38">
                <a:moveTo>
                  <a:pt x="27" y="0"/>
                </a:moveTo>
                <a:lnTo>
                  <a:pt x="0" y="100"/>
                </a:lnTo>
                <a:lnTo>
                  <a:pt x="38" y="4"/>
                </a:lnTo>
                <a:lnTo>
                  <a:pt x="2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2"/>
          <p:cNvSpPr/>
          <p:nvPr/>
        </p:nvSpPr>
        <p:spPr>
          <a:xfrm>
            <a:off x="11498263" y="6862763"/>
            <a:ext cx="4763" cy="14288"/>
          </a:xfrm>
          <a:custGeom>
            <a:rect b="b" l="l" r="r" t="t"/>
            <a:pathLst>
              <a:path extrusionOk="0" h="9" w="3">
                <a:moveTo>
                  <a:pt x="0" y="0"/>
                </a:moveTo>
                <a:lnTo>
                  <a:pt x="2" y="9"/>
                </a:lnTo>
                <a:lnTo>
                  <a:pt x="3" y="9"/>
                </a:lnTo>
                <a:lnTo>
                  <a:pt x="0" y="0"/>
                </a:lnTo>
                <a:close/>
              </a:path>
            </a:pathLst>
          </a:custGeom>
          <a:solidFill>
            <a:srgbClr val="8BB8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2"/>
          <p:cNvSpPr/>
          <p:nvPr/>
        </p:nvSpPr>
        <p:spPr>
          <a:xfrm>
            <a:off x="11498263" y="6862763"/>
            <a:ext cx="4763" cy="14288"/>
          </a:xfrm>
          <a:custGeom>
            <a:rect b="b" l="l" r="r" t="t"/>
            <a:pathLst>
              <a:path extrusionOk="0" h="9" w="3">
                <a:moveTo>
                  <a:pt x="0" y="0"/>
                </a:moveTo>
                <a:lnTo>
                  <a:pt x="2" y="9"/>
                </a:lnTo>
                <a:lnTo>
                  <a:pt x="3" y="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2"/>
          <p:cNvSpPr/>
          <p:nvPr/>
        </p:nvSpPr>
        <p:spPr>
          <a:xfrm>
            <a:off x="11185526" y="6227763"/>
            <a:ext cx="185738" cy="307975"/>
          </a:xfrm>
          <a:custGeom>
            <a:rect b="b" l="l" r="r" t="t"/>
            <a:pathLst>
              <a:path extrusionOk="0" h="194" w="117">
                <a:moveTo>
                  <a:pt x="42" y="0"/>
                </a:moveTo>
                <a:lnTo>
                  <a:pt x="0" y="155"/>
                </a:lnTo>
                <a:lnTo>
                  <a:pt x="11" y="159"/>
                </a:lnTo>
                <a:lnTo>
                  <a:pt x="75" y="180"/>
                </a:lnTo>
                <a:lnTo>
                  <a:pt x="117" y="194"/>
                </a:lnTo>
                <a:lnTo>
                  <a:pt x="97" y="142"/>
                </a:lnTo>
                <a:lnTo>
                  <a:pt x="42" y="0"/>
                </a:lnTo>
                <a:close/>
              </a:path>
            </a:pathLst>
          </a:custGeom>
          <a:solidFill>
            <a:srgbClr val="86BD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2"/>
          <p:cNvSpPr/>
          <p:nvPr/>
        </p:nvSpPr>
        <p:spPr>
          <a:xfrm>
            <a:off x="11185526" y="6227763"/>
            <a:ext cx="185738" cy="307975"/>
          </a:xfrm>
          <a:custGeom>
            <a:rect b="b" l="l" r="r" t="t"/>
            <a:pathLst>
              <a:path extrusionOk="0" h="194" w="117">
                <a:moveTo>
                  <a:pt x="42" y="0"/>
                </a:moveTo>
                <a:lnTo>
                  <a:pt x="0" y="155"/>
                </a:lnTo>
                <a:lnTo>
                  <a:pt x="11" y="159"/>
                </a:lnTo>
                <a:lnTo>
                  <a:pt x="75" y="180"/>
                </a:lnTo>
                <a:lnTo>
                  <a:pt x="117" y="194"/>
                </a:lnTo>
                <a:lnTo>
                  <a:pt x="97" y="142"/>
                </a:lnTo>
                <a:lnTo>
                  <a:pt x="4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2"/>
          <p:cNvSpPr/>
          <p:nvPr/>
        </p:nvSpPr>
        <p:spPr>
          <a:xfrm>
            <a:off x="10510838" y="6423025"/>
            <a:ext cx="549275" cy="454025"/>
          </a:xfrm>
          <a:custGeom>
            <a:rect b="b" l="l" r="r" t="t"/>
            <a:pathLst>
              <a:path extrusionOk="0" h="286" w="346">
                <a:moveTo>
                  <a:pt x="326" y="0"/>
                </a:moveTo>
                <a:lnTo>
                  <a:pt x="0" y="286"/>
                </a:lnTo>
                <a:lnTo>
                  <a:pt x="73" y="286"/>
                </a:lnTo>
                <a:lnTo>
                  <a:pt x="346" y="6"/>
                </a:lnTo>
                <a:lnTo>
                  <a:pt x="326" y="0"/>
                </a:lnTo>
                <a:close/>
              </a:path>
            </a:pathLst>
          </a:custGeom>
          <a:solidFill>
            <a:srgbClr val="E8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2"/>
          <p:cNvSpPr/>
          <p:nvPr/>
        </p:nvSpPr>
        <p:spPr>
          <a:xfrm>
            <a:off x="10510838" y="6423025"/>
            <a:ext cx="549275" cy="454025"/>
          </a:xfrm>
          <a:custGeom>
            <a:rect b="b" l="l" r="r" t="t"/>
            <a:pathLst>
              <a:path extrusionOk="0" h="286" w="346">
                <a:moveTo>
                  <a:pt x="326" y="0"/>
                </a:moveTo>
                <a:lnTo>
                  <a:pt x="0" y="286"/>
                </a:lnTo>
                <a:lnTo>
                  <a:pt x="73" y="286"/>
                </a:lnTo>
                <a:lnTo>
                  <a:pt x="346" y="6"/>
                </a:lnTo>
                <a:lnTo>
                  <a:pt x="3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2"/>
          <p:cNvSpPr/>
          <p:nvPr/>
        </p:nvSpPr>
        <p:spPr>
          <a:xfrm>
            <a:off x="11047413" y="6632575"/>
            <a:ext cx="95250" cy="244475"/>
          </a:xfrm>
          <a:custGeom>
            <a:rect b="b" l="l" r="r" t="t"/>
            <a:pathLst>
              <a:path extrusionOk="0" h="154" w="60">
                <a:moveTo>
                  <a:pt x="60" y="0"/>
                </a:moveTo>
                <a:lnTo>
                  <a:pt x="0" y="154"/>
                </a:lnTo>
                <a:lnTo>
                  <a:pt x="19" y="154"/>
                </a:lnTo>
                <a:lnTo>
                  <a:pt x="60" y="0"/>
                </a:lnTo>
                <a:close/>
              </a:path>
            </a:pathLst>
          </a:custGeom>
          <a:solidFill>
            <a:srgbClr val="9FC9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2"/>
          <p:cNvSpPr/>
          <p:nvPr/>
        </p:nvSpPr>
        <p:spPr>
          <a:xfrm>
            <a:off x="11047413" y="6632575"/>
            <a:ext cx="95250" cy="244475"/>
          </a:xfrm>
          <a:custGeom>
            <a:rect b="b" l="l" r="r" t="t"/>
            <a:pathLst>
              <a:path extrusionOk="0" h="154" w="60">
                <a:moveTo>
                  <a:pt x="60" y="0"/>
                </a:moveTo>
                <a:lnTo>
                  <a:pt x="0" y="154"/>
                </a:lnTo>
                <a:lnTo>
                  <a:pt x="19" y="154"/>
                </a:lnTo>
                <a:lnTo>
                  <a:pt x="6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2"/>
          <p:cNvSpPr/>
          <p:nvPr/>
        </p:nvSpPr>
        <p:spPr>
          <a:xfrm>
            <a:off x="10626726" y="6432550"/>
            <a:ext cx="558800" cy="444500"/>
          </a:xfrm>
          <a:custGeom>
            <a:rect b="b" l="l" r="r" t="t"/>
            <a:pathLst>
              <a:path extrusionOk="0" h="280" w="352">
                <a:moveTo>
                  <a:pt x="273" y="0"/>
                </a:moveTo>
                <a:lnTo>
                  <a:pt x="0" y="280"/>
                </a:lnTo>
                <a:lnTo>
                  <a:pt x="265" y="280"/>
                </a:lnTo>
                <a:lnTo>
                  <a:pt x="325" y="126"/>
                </a:lnTo>
                <a:lnTo>
                  <a:pt x="352" y="26"/>
                </a:lnTo>
                <a:lnTo>
                  <a:pt x="273" y="0"/>
                </a:lnTo>
                <a:close/>
              </a:path>
            </a:pathLst>
          </a:custGeom>
          <a:solidFill>
            <a:srgbClr val="B2D5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2"/>
          <p:cNvSpPr/>
          <p:nvPr/>
        </p:nvSpPr>
        <p:spPr>
          <a:xfrm>
            <a:off x="10626726" y="6432550"/>
            <a:ext cx="558800" cy="444500"/>
          </a:xfrm>
          <a:custGeom>
            <a:rect b="b" l="l" r="r" t="t"/>
            <a:pathLst>
              <a:path extrusionOk="0" h="280" w="352">
                <a:moveTo>
                  <a:pt x="273" y="0"/>
                </a:moveTo>
                <a:lnTo>
                  <a:pt x="0" y="280"/>
                </a:lnTo>
                <a:lnTo>
                  <a:pt x="265" y="280"/>
                </a:lnTo>
                <a:lnTo>
                  <a:pt x="325" y="126"/>
                </a:lnTo>
                <a:lnTo>
                  <a:pt x="352" y="26"/>
                </a:lnTo>
                <a:lnTo>
                  <a:pt x="27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2"/>
          <p:cNvSpPr/>
          <p:nvPr/>
        </p:nvSpPr>
        <p:spPr>
          <a:xfrm>
            <a:off x="11028363" y="6227763"/>
            <a:ext cx="223838" cy="246063"/>
          </a:xfrm>
          <a:custGeom>
            <a:rect b="b" l="l" r="r" t="t"/>
            <a:pathLst>
              <a:path extrusionOk="0" h="155" w="141">
                <a:moveTo>
                  <a:pt x="141" y="0"/>
                </a:moveTo>
                <a:lnTo>
                  <a:pt x="0" y="123"/>
                </a:lnTo>
                <a:lnTo>
                  <a:pt x="20" y="129"/>
                </a:lnTo>
                <a:lnTo>
                  <a:pt x="99" y="155"/>
                </a:lnTo>
                <a:lnTo>
                  <a:pt x="141" y="0"/>
                </a:lnTo>
                <a:close/>
              </a:path>
            </a:pathLst>
          </a:custGeom>
          <a:solidFill>
            <a:srgbClr val="88BD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2"/>
          <p:cNvSpPr/>
          <p:nvPr/>
        </p:nvSpPr>
        <p:spPr>
          <a:xfrm>
            <a:off x="11028363" y="6227763"/>
            <a:ext cx="223838" cy="246063"/>
          </a:xfrm>
          <a:custGeom>
            <a:rect b="b" l="l" r="r" t="t"/>
            <a:pathLst>
              <a:path extrusionOk="0" h="155" w="141">
                <a:moveTo>
                  <a:pt x="141" y="0"/>
                </a:moveTo>
                <a:lnTo>
                  <a:pt x="0" y="123"/>
                </a:lnTo>
                <a:lnTo>
                  <a:pt x="20" y="129"/>
                </a:lnTo>
                <a:lnTo>
                  <a:pt x="99" y="155"/>
                </a:lnTo>
                <a:lnTo>
                  <a:pt x="1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2"/>
          <p:cNvSpPr/>
          <p:nvPr/>
        </p:nvSpPr>
        <p:spPr>
          <a:xfrm>
            <a:off x="8145463" y="6550025"/>
            <a:ext cx="242888" cy="327025"/>
          </a:xfrm>
          <a:custGeom>
            <a:rect b="b" l="l" r="r" t="t"/>
            <a:pathLst>
              <a:path extrusionOk="0" h="206" w="153">
                <a:moveTo>
                  <a:pt x="145" y="0"/>
                </a:moveTo>
                <a:lnTo>
                  <a:pt x="0" y="206"/>
                </a:lnTo>
                <a:lnTo>
                  <a:pt x="153" y="206"/>
                </a:lnTo>
                <a:lnTo>
                  <a:pt x="145" y="0"/>
                </a:lnTo>
                <a:close/>
              </a:path>
            </a:pathLst>
          </a:custGeom>
          <a:solidFill>
            <a:srgbClr val="BCD9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2"/>
          <p:cNvSpPr/>
          <p:nvPr/>
        </p:nvSpPr>
        <p:spPr>
          <a:xfrm>
            <a:off x="8145463" y="6550025"/>
            <a:ext cx="242888" cy="327025"/>
          </a:xfrm>
          <a:custGeom>
            <a:rect b="b" l="l" r="r" t="t"/>
            <a:pathLst>
              <a:path extrusionOk="0" h="206" w="153">
                <a:moveTo>
                  <a:pt x="145" y="0"/>
                </a:moveTo>
                <a:lnTo>
                  <a:pt x="0" y="206"/>
                </a:lnTo>
                <a:lnTo>
                  <a:pt x="153" y="206"/>
                </a:lnTo>
                <a:lnTo>
                  <a:pt x="1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2"/>
          <p:cNvSpPr/>
          <p:nvPr/>
        </p:nvSpPr>
        <p:spPr>
          <a:xfrm>
            <a:off x="9817101" y="6342063"/>
            <a:ext cx="1211263" cy="534988"/>
          </a:xfrm>
          <a:custGeom>
            <a:rect b="b" l="l" r="r" t="t"/>
            <a:pathLst>
              <a:path extrusionOk="0" h="337" w="763">
                <a:moveTo>
                  <a:pt x="607" y="0"/>
                </a:moveTo>
                <a:lnTo>
                  <a:pt x="0" y="145"/>
                </a:lnTo>
                <a:lnTo>
                  <a:pt x="1" y="276"/>
                </a:lnTo>
                <a:lnTo>
                  <a:pt x="79" y="337"/>
                </a:lnTo>
                <a:lnTo>
                  <a:pt x="437" y="337"/>
                </a:lnTo>
                <a:lnTo>
                  <a:pt x="763" y="51"/>
                </a:lnTo>
                <a:lnTo>
                  <a:pt x="607" y="0"/>
                </a:lnTo>
                <a:close/>
              </a:path>
            </a:pathLst>
          </a:custGeom>
          <a:solidFill>
            <a:srgbClr val="DEF3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2"/>
          <p:cNvSpPr/>
          <p:nvPr/>
        </p:nvSpPr>
        <p:spPr>
          <a:xfrm>
            <a:off x="9817101" y="6342063"/>
            <a:ext cx="1211263" cy="534988"/>
          </a:xfrm>
          <a:custGeom>
            <a:rect b="b" l="l" r="r" t="t"/>
            <a:pathLst>
              <a:path extrusionOk="0" h="337" w="763">
                <a:moveTo>
                  <a:pt x="607" y="0"/>
                </a:moveTo>
                <a:lnTo>
                  <a:pt x="0" y="145"/>
                </a:lnTo>
                <a:lnTo>
                  <a:pt x="1" y="276"/>
                </a:lnTo>
                <a:lnTo>
                  <a:pt x="79" y="337"/>
                </a:lnTo>
                <a:lnTo>
                  <a:pt x="437" y="337"/>
                </a:lnTo>
                <a:lnTo>
                  <a:pt x="763" y="51"/>
                </a:lnTo>
                <a:lnTo>
                  <a:pt x="60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2"/>
          <p:cNvSpPr/>
          <p:nvPr/>
        </p:nvSpPr>
        <p:spPr>
          <a:xfrm>
            <a:off x="9818688" y="6780213"/>
            <a:ext cx="123825" cy="96838"/>
          </a:xfrm>
          <a:custGeom>
            <a:rect b="b" l="l" r="r" t="t"/>
            <a:pathLst>
              <a:path extrusionOk="0" h="61" w="78">
                <a:moveTo>
                  <a:pt x="0" y="0"/>
                </a:moveTo>
                <a:lnTo>
                  <a:pt x="1" y="61"/>
                </a:lnTo>
                <a:lnTo>
                  <a:pt x="78" y="61"/>
                </a:lnTo>
                <a:lnTo>
                  <a:pt x="0" y="0"/>
                </a:lnTo>
                <a:close/>
              </a:path>
            </a:pathLst>
          </a:custGeom>
          <a:solidFill>
            <a:srgbClr val="6CB2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2"/>
          <p:cNvSpPr/>
          <p:nvPr/>
        </p:nvSpPr>
        <p:spPr>
          <a:xfrm>
            <a:off x="9818688" y="6780213"/>
            <a:ext cx="123825" cy="96838"/>
          </a:xfrm>
          <a:custGeom>
            <a:rect b="b" l="l" r="r" t="t"/>
            <a:pathLst>
              <a:path extrusionOk="0" h="61" w="78">
                <a:moveTo>
                  <a:pt x="0" y="0"/>
                </a:moveTo>
                <a:lnTo>
                  <a:pt x="1" y="61"/>
                </a:lnTo>
                <a:lnTo>
                  <a:pt x="78" y="6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2"/>
          <p:cNvSpPr/>
          <p:nvPr/>
        </p:nvSpPr>
        <p:spPr>
          <a:xfrm>
            <a:off x="10780713" y="6227763"/>
            <a:ext cx="471488" cy="195263"/>
          </a:xfrm>
          <a:custGeom>
            <a:rect b="b" l="l" r="r" t="t"/>
            <a:pathLst>
              <a:path extrusionOk="0" h="123" w="297">
                <a:moveTo>
                  <a:pt x="297" y="0"/>
                </a:moveTo>
                <a:lnTo>
                  <a:pt x="0" y="72"/>
                </a:lnTo>
                <a:lnTo>
                  <a:pt x="156" y="123"/>
                </a:lnTo>
                <a:lnTo>
                  <a:pt x="297" y="0"/>
                </a:lnTo>
                <a:close/>
              </a:path>
            </a:pathLst>
          </a:custGeom>
          <a:solidFill>
            <a:srgbClr val="84BB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2"/>
          <p:cNvSpPr/>
          <p:nvPr/>
        </p:nvSpPr>
        <p:spPr>
          <a:xfrm>
            <a:off x="10780713" y="6227763"/>
            <a:ext cx="471488" cy="195263"/>
          </a:xfrm>
          <a:custGeom>
            <a:rect b="b" l="l" r="r" t="t"/>
            <a:pathLst>
              <a:path extrusionOk="0" h="123" w="297">
                <a:moveTo>
                  <a:pt x="297" y="0"/>
                </a:moveTo>
                <a:lnTo>
                  <a:pt x="0" y="72"/>
                </a:lnTo>
                <a:lnTo>
                  <a:pt x="156" y="123"/>
                </a:lnTo>
                <a:lnTo>
                  <a:pt x="29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2"/>
          <p:cNvSpPr/>
          <p:nvPr/>
        </p:nvSpPr>
        <p:spPr>
          <a:xfrm>
            <a:off x="11664951" y="6364288"/>
            <a:ext cx="508000" cy="312738"/>
          </a:xfrm>
          <a:custGeom>
            <a:rect b="b" l="l" r="r" t="t"/>
            <a:pathLst>
              <a:path extrusionOk="0" h="197" w="320">
                <a:moveTo>
                  <a:pt x="0" y="0"/>
                </a:moveTo>
                <a:lnTo>
                  <a:pt x="320" y="197"/>
                </a:lnTo>
                <a:lnTo>
                  <a:pt x="320" y="104"/>
                </a:lnTo>
                <a:lnTo>
                  <a:pt x="0" y="0"/>
                </a:lnTo>
                <a:close/>
              </a:path>
            </a:pathLst>
          </a:custGeom>
          <a:solidFill>
            <a:srgbClr val="ECF7F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2"/>
          <p:cNvSpPr/>
          <p:nvPr/>
        </p:nvSpPr>
        <p:spPr>
          <a:xfrm>
            <a:off x="11664951" y="6364288"/>
            <a:ext cx="508000" cy="312738"/>
          </a:xfrm>
          <a:custGeom>
            <a:rect b="b" l="l" r="r" t="t"/>
            <a:pathLst>
              <a:path extrusionOk="0" h="197" w="320">
                <a:moveTo>
                  <a:pt x="0" y="0"/>
                </a:moveTo>
                <a:lnTo>
                  <a:pt x="320" y="197"/>
                </a:lnTo>
                <a:lnTo>
                  <a:pt x="320" y="10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2"/>
          <p:cNvSpPr/>
          <p:nvPr/>
        </p:nvSpPr>
        <p:spPr>
          <a:xfrm>
            <a:off x="11371263" y="6494463"/>
            <a:ext cx="127000" cy="368300"/>
          </a:xfrm>
          <a:custGeom>
            <a:rect b="b" l="l" r="r" t="t"/>
            <a:pathLst>
              <a:path extrusionOk="0" h="232" w="80">
                <a:moveTo>
                  <a:pt x="25" y="0"/>
                </a:moveTo>
                <a:lnTo>
                  <a:pt x="27" y="35"/>
                </a:lnTo>
                <a:lnTo>
                  <a:pt x="0" y="26"/>
                </a:lnTo>
                <a:lnTo>
                  <a:pt x="80" y="232"/>
                </a:lnTo>
                <a:lnTo>
                  <a:pt x="32" y="30"/>
                </a:lnTo>
                <a:lnTo>
                  <a:pt x="27" y="35"/>
                </a:lnTo>
                <a:lnTo>
                  <a:pt x="25" y="0"/>
                </a:lnTo>
                <a:close/>
              </a:path>
            </a:pathLst>
          </a:custGeom>
          <a:solidFill>
            <a:srgbClr val="B5D5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2"/>
          <p:cNvSpPr/>
          <p:nvPr/>
        </p:nvSpPr>
        <p:spPr>
          <a:xfrm>
            <a:off x="11371263" y="6494463"/>
            <a:ext cx="127000" cy="368300"/>
          </a:xfrm>
          <a:custGeom>
            <a:rect b="b" l="l" r="r" t="t"/>
            <a:pathLst>
              <a:path extrusionOk="0" h="232" w="80">
                <a:moveTo>
                  <a:pt x="25" y="0"/>
                </a:moveTo>
                <a:lnTo>
                  <a:pt x="27" y="35"/>
                </a:lnTo>
                <a:lnTo>
                  <a:pt x="0" y="26"/>
                </a:lnTo>
                <a:lnTo>
                  <a:pt x="80" y="232"/>
                </a:lnTo>
                <a:lnTo>
                  <a:pt x="32" y="30"/>
                </a:lnTo>
                <a:lnTo>
                  <a:pt x="27" y="35"/>
                </a:lnTo>
                <a:lnTo>
                  <a:pt x="2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2"/>
          <p:cNvSpPr/>
          <p:nvPr/>
        </p:nvSpPr>
        <p:spPr>
          <a:xfrm>
            <a:off x="11461751" y="6348413"/>
            <a:ext cx="711200" cy="528638"/>
          </a:xfrm>
          <a:custGeom>
            <a:rect b="b" l="l" r="r" t="t"/>
            <a:pathLst>
              <a:path extrusionOk="0" h="333" w="448">
                <a:moveTo>
                  <a:pt x="98" y="0"/>
                </a:moveTo>
                <a:lnTo>
                  <a:pt x="0" y="97"/>
                </a:lnTo>
                <a:lnTo>
                  <a:pt x="88" y="333"/>
                </a:lnTo>
                <a:lnTo>
                  <a:pt x="448" y="333"/>
                </a:lnTo>
                <a:lnTo>
                  <a:pt x="448" y="207"/>
                </a:lnTo>
                <a:lnTo>
                  <a:pt x="128" y="10"/>
                </a:lnTo>
                <a:lnTo>
                  <a:pt x="115" y="5"/>
                </a:lnTo>
                <a:lnTo>
                  <a:pt x="98" y="0"/>
                </a:lnTo>
                <a:close/>
              </a:path>
            </a:pathLst>
          </a:custGeom>
          <a:solidFill>
            <a:srgbClr val="B5D5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2"/>
          <p:cNvSpPr/>
          <p:nvPr/>
        </p:nvSpPr>
        <p:spPr>
          <a:xfrm>
            <a:off x="11461751" y="6348413"/>
            <a:ext cx="711200" cy="528638"/>
          </a:xfrm>
          <a:custGeom>
            <a:rect b="b" l="l" r="r" t="t"/>
            <a:pathLst>
              <a:path extrusionOk="0" h="333" w="448">
                <a:moveTo>
                  <a:pt x="98" y="0"/>
                </a:moveTo>
                <a:lnTo>
                  <a:pt x="0" y="97"/>
                </a:lnTo>
                <a:lnTo>
                  <a:pt x="88" y="333"/>
                </a:lnTo>
                <a:lnTo>
                  <a:pt x="448" y="333"/>
                </a:lnTo>
                <a:lnTo>
                  <a:pt x="448" y="207"/>
                </a:lnTo>
                <a:lnTo>
                  <a:pt x="128" y="10"/>
                </a:lnTo>
                <a:lnTo>
                  <a:pt x="115" y="5"/>
                </a:lnTo>
                <a:lnTo>
                  <a:pt x="9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2"/>
          <p:cNvSpPr/>
          <p:nvPr/>
        </p:nvSpPr>
        <p:spPr>
          <a:xfrm>
            <a:off x="11422063" y="6502400"/>
            <a:ext cx="179388" cy="374650"/>
          </a:xfrm>
          <a:custGeom>
            <a:rect b="b" l="l" r="r" t="t"/>
            <a:pathLst>
              <a:path extrusionOk="0" h="236" w="113">
                <a:moveTo>
                  <a:pt x="25" y="0"/>
                </a:moveTo>
                <a:lnTo>
                  <a:pt x="0" y="25"/>
                </a:lnTo>
                <a:lnTo>
                  <a:pt x="48" y="227"/>
                </a:lnTo>
                <a:lnTo>
                  <a:pt x="51" y="236"/>
                </a:lnTo>
                <a:lnTo>
                  <a:pt x="113" y="236"/>
                </a:lnTo>
                <a:lnTo>
                  <a:pt x="25" y="0"/>
                </a:lnTo>
                <a:close/>
              </a:path>
            </a:pathLst>
          </a:custGeom>
          <a:solidFill>
            <a:srgbClr val="8EB9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2"/>
          <p:cNvSpPr/>
          <p:nvPr/>
        </p:nvSpPr>
        <p:spPr>
          <a:xfrm>
            <a:off x="11422063" y="6502400"/>
            <a:ext cx="179388" cy="374650"/>
          </a:xfrm>
          <a:custGeom>
            <a:rect b="b" l="l" r="r" t="t"/>
            <a:pathLst>
              <a:path extrusionOk="0" h="236" w="113">
                <a:moveTo>
                  <a:pt x="25" y="0"/>
                </a:moveTo>
                <a:lnTo>
                  <a:pt x="0" y="25"/>
                </a:lnTo>
                <a:lnTo>
                  <a:pt x="48" y="227"/>
                </a:lnTo>
                <a:lnTo>
                  <a:pt x="51" y="236"/>
                </a:lnTo>
                <a:lnTo>
                  <a:pt x="113" y="236"/>
                </a:lnTo>
                <a:lnTo>
                  <a:pt x="2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2"/>
          <p:cNvSpPr/>
          <p:nvPr/>
        </p:nvSpPr>
        <p:spPr>
          <a:xfrm>
            <a:off x="11252201" y="6227763"/>
            <a:ext cx="161925" cy="322263"/>
          </a:xfrm>
          <a:custGeom>
            <a:rect b="b" l="l" r="r" t="t"/>
            <a:pathLst>
              <a:path extrusionOk="0" h="203" w="102">
                <a:moveTo>
                  <a:pt x="0" y="0"/>
                </a:moveTo>
                <a:lnTo>
                  <a:pt x="55" y="142"/>
                </a:lnTo>
                <a:lnTo>
                  <a:pt x="75" y="194"/>
                </a:lnTo>
                <a:lnTo>
                  <a:pt x="102" y="203"/>
                </a:lnTo>
                <a:lnTo>
                  <a:pt x="100" y="168"/>
                </a:lnTo>
                <a:lnTo>
                  <a:pt x="89" y="30"/>
                </a:lnTo>
                <a:lnTo>
                  <a:pt x="0" y="0"/>
                </a:lnTo>
                <a:close/>
              </a:path>
            </a:pathLst>
          </a:custGeom>
          <a:solidFill>
            <a:srgbClr val="8ABE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2"/>
          <p:cNvSpPr/>
          <p:nvPr/>
        </p:nvSpPr>
        <p:spPr>
          <a:xfrm>
            <a:off x="11252201" y="6227763"/>
            <a:ext cx="161925" cy="322263"/>
          </a:xfrm>
          <a:custGeom>
            <a:rect b="b" l="l" r="r" t="t"/>
            <a:pathLst>
              <a:path extrusionOk="0" h="203" w="102">
                <a:moveTo>
                  <a:pt x="0" y="0"/>
                </a:moveTo>
                <a:lnTo>
                  <a:pt x="55" y="142"/>
                </a:lnTo>
                <a:lnTo>
                  <a:pt x="75" y="194"/>
                </a:lnTo>
                <a:lnTo>
                  <a:pt x="102" y="203"/>
                </a:lnTo>
                <a:lnTo>
                  <a:pt x="100" y="168"/>
                </a:lnTo>
                <a:lnTo>
                  <a:pt x="89" y="30"/>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2"/>
          <p:cNvSpPr/>
          <p:nvPr/>
        </p:nvSpPr>
        <p:spPr>
          <a:xfrm>
            <a:off x="11393488" y="6275388"/>
            <a:ext cx="223838" cy="274638"/>
          </a:xfrm>
          <a:custGeom>
            <a:rect b="b" l="l" r="r" t="t"/>
            <a:pathLst>
              <a:path extrusionOk="0" h="173" w="141">
                <a:moveTo>
                  <a:pt x="0" y="0"/>
                </a:moveTo>
                <a:lnTo>
                  <a:pt x="11" y="138"/>
                </a:lnTo>
                <a:lnTo>
                  <a:pt x="13" y="173"/>
                </a:lnTo>
                <a:lnTo>
                  <a:pt x="18" y="168"/>
                </a:lnTo>
                <a:lnTo>
                  <a:pt x="43" y="143"/>
                </a:lnTo>
                <a:lnTo>
                  <a:pt x="141" y="46"/>
                </a:lnTo>
                <a:lnTo>
                  <a:pt x="0" y="0"/>
                </a:lnTo>
                <a:close/>
              </a:path>
            </a:pathLst>
          </a:custGeom>
          <a:solidFill>
            <a:srgbClr val="7DB9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
          <p:cNvSpPr/>
          <p:nvPr/>
        </p:nvSpPr>
        <p:spPr>
          <a:xfrm>
            <a:off x="11393488" y="6275388"/>
            <a:ext cx="223838" cy="274638"/>
          </a:xfrm>
          <a:custGeom>
            <a:rect b="b" l="l" r="r" t="t"/>
            <a:pathLst>
              <a:path extrusionOk="0" h="173" w="141">
                <a:moveTo>
                  <a:pt x="0" y="0"/>
                </a:moveTo>
                <a:lnTo>
                  <a:pt x="11" y="138"/>
                </a:lnTo>
                <a:lnTo>
                  <a:pt x="13" y="173"/>
                </a:lnTo>
                <a:lnTo>
                  <a:pt x="18" y="168"/>
                </a:lnTo>
                <a:lnTo>
                  <a:pt x="43" y="143"/>
                </a:lnTo>
                <a:lnTo>
                  <a:pt x="141" y="4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2"/>
          <p:cNvSpPr/>
          <p:nvPr/>
        </p:nvSpPr>
        <p:spPr>
          <a:xfrm>
            <a:off x="2547938" y="5443538"/>
            <a:ext cx="333375" cy="747713"/>
          </a:xfrm>
          <a:custGeom>
            <a:rect b="b" l="l" r="r" t="t"/>
            <a:pathLst>
              <a:path extrusionOk="0" h="471" w="210">
                <a:moveTo>
                  <a:pt x="0" y="0"/>
                </a:moveTo>
                <a:lnTo>
                  <a:pt x="60" y="471"/>
                </a:lnTo>
                <a:lnTo>
                  <a:pt x="210" y="397"/>
                </a:lnTo>
                <a:lnTo>
                  <a:pt x="0" y="0"/>
                </a:lnTo>
                <a:close/>
              </a:path>
            </a:pathLst>
          </a:custGeom>
          <a:solidFill>
            <a:srgbClr val="75B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2"/>
          <p:cNvSpPr/>
          <p:nvPr/>
        </p:nvSpPr>
        <p:spPr>
          <a:xfrm>
            <a:off x="2547938" y="5443538"/>
            <a:ext cx="333375" cy="747713"/>
          </a:xfrm>
          <a:custGeom>
            <a:rect b="b" l="l" r="r" t="t"/>
            <a:pathLst>
              <a:path extrusionOk="0" h="471" w="210">
                <a:moveTo>
                  <a:pt x="0" y="0"/>
                </a:moveTo>
                <a:lnTo>
                  <a:pt x="60" y="471"/>
                </a:lnTo>
                <a:lnTo>
                  <a:pt x="210" y="397"/>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2"/>
          <p:cNvSpPr/>
          <p:nvPr/>
        </p:nvSpPr>
        <p:spPr>
          <a:xfrm>
            <a:off x="2643188" y="6073775"/>
            <a:ext cx="307975" cy="206375"/>
          </a:xfrm>
          <a:custGeom>
            <a:rect b="b" l="l" r="r" t="t"/>
            <a:pathLst>
              <a:path extrusionOk="0" h="130" w="194">
                <a:moveTo>
                  <a:pt x="150" y="0"/>
                </a:moveTo>
                <a:lnTo>
                  <a:pt x="0" y="74"/>
                </a:lnTo>
                <a:lnTo>
                  <a:pt x="7" y="130"/>
                </a:lnTo>
                <a:lnTo>
                  <a:pt x="194" y="85"/>
                </a:lnTo>
                <a:lnTo>
                  <a:pt x="150"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2"/>
          <p:cNvSpPr/>
          <p:nvPr/>
        </p:nvSpPr>
        <p:spPr>
          <a:xfrm>
            <a:off x="2643188" y="6073775"/>
            <a:ext cx="307975" cy="206375"/>
          </a:xfrm>
          <a:custGeom>
            <a:rect b="b" l="l" r="r" t="t"/>
            <a:pathLst>
              <a:path extrusionOk="0" h="130" w="194">
                <a:moveTo>
                  <a:pt x="150" y="0"/>
                </a:moveTo>
                <a:lnTo>
                  <a:pt x="0" y="74"/>
                </a:lnTo>
                <a:lnTo>
                  <a:pt x="7" y="130"/>
                </a:lnTo>
                <a:lnTo>
                  <a:pt x="194" y="85"/>
                </a:lnTo>
                <a:lnTo>
                  <a:pt x="15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2"/>
          <p:cNvSpPr/>
          <p:nvPr/>
        </p:nvSpPr>
        <p:spPr>
          <a:xfrm>
            <a:off x="2654301" y="6208713"/>
            <a:ext cx="323850" cy="371475"/>
          </a:xfrm>
          <a:custGeom>
            <a:rect b="b" l="l" r="r" t="t"/>
            <a:pathLst>
              <a:path extrusionOk="0" h="234" w="204">
                <a:moveTo>
                  <a:pt x="187" y="0"/>
                </a:moveTo>
                <a:lnTo>
                  <a:pt x="0" y="45"/>
                </a:lnTo>
                <a:lnTo>
                  <a:pt x="13" y="144"/>
                </a:lnTo>
                <a:lnTo>
                  <a:pt x="203" y="234"/>
                </a:lnTo>
                <a:lnTo>
                  <a:pt x="204" y="234"/>
                </a:lnTo>
                <a:lnTo>
                  <a:pt x="197" y="19"/>
                </a:lnTo>
                <a:lnTo>
                  <a:pt x="187"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2"/>
          <p:cNvSpPr/>
          <p:nvPr/>
        </p:nvSpPr>
        <p:spPr>
          <a:xfrm>
            <a:off x="2654301" y="6208713"/>
            <a:ext cx="323850" cy="371475"/>
          </a:xfrm>
          <a:custGeom>
            <a:rect b="b" l="l" r="r" t="t"/>
            <a:pathLst>
              <a:path extrusionOk="0" h="234" w="204">
                <a:moveTo>
                  <a:pt x="187" y="0"/>
                </a:moveTo>
                <a:lnTo>
                  <a:pt x="0" y="45"/>
                </a:lnTo>
                <a:lnTo>
                  <a:pt x="13" y="144"/>
                </a:lnTo>
                <a:lnTo>
                  <a:pt x="203" y="234"/>
                </a:lnTo>
                <a:lnTo>
                  <a:pt x="204" y="234"/>
                </a:lnTo>
                <a:lnTo>
                  <a:pt x="197" y="19"/>
                </a:lnTo>
                <a:lnTo>
                  <a:pt x="18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2"/>
          <p:cNvSpPr/>
          <p:nvPr/>
        </p:nvSpPr>
        <p:spPr>
          <a:xfrm>
            <a:off x="2674938" y="6437313"/>
            <a:ext cx="301625" cy="182563"/>
          </a:xfrm>
          <a:custGeom>
            <a:rect b="b" l="l" r="r" t="t"/>
            <a:pathLst>
              <a:path extrusionOk="0" h="115" w="190">
                <a:moveTo>
                  <a:pt x="0" y="0"/>
                </a:moveTo>
                <a:lnTo>
                  <a:pt x="8" y="62"/>
                </a:lnTo>
                <a:lnTo>
                  <a:pt x="112" y="115"/>
                </a:lnTo>
                <a:lnTo>
                  <a:pt x="175" y="103"/>
                </a:lnTo>
                <a:lnTo>
                  <a:pt x="190" y="90"/>
                </a:lnTo>
                <a:lnTo>
                  <a:pt x="0"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2"/>
          <p:cNvSpPr/>
          <p:nvPr/>
        </p:nvSpPr>
        <p:spPr>
          <a:xfrm>
            <a:off x="2674938" y="6437313"/>
            <a:ext cx="301625" cy="182563"/>
          </a:xfrm>
          <a:custGeom>
            <a:rect b="b" l="l" r="r" t="t"/>
            <a:pathLst>
              <a:path extrusionOk="0" h="115" w="190">
                <a:moveTo>
                  <a:pt x="0" y="0"/>
                </a:moveTo>
                <a:lnTo>
                  <a:pt x="8" y="62"/>
                </a:lnTo>
                <a:lnTo>
                  <a:pt x="112" y="115"/>
                </a:lnTo>
                <a:lnTo>
                  <a:pt x="175" y="103"/>
                </a:lnTo>
                <a:lnTo>
                  <a:pt x="190" y="90"/>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2"/>
          <p:cNvSpPr/>
          <p:nvPr/>
        </p:nvSpPr>
        <p:spPr>
          <a:xfrm>
            <a:off x="2687638" y="6535738"/>
            <a:ext cx="165100" cy="112713"/>
          </a:xfrm>
          <a:custGeom>
            <a:rect b="b" l="l" r="r" t="t"/>
            <a:pathLst>
              <a:path extrusionOk="0" h="71" w="104">
                <a:moveTo>
                  <a:pt x="0" y="0"/>
                </a:moveTo>
                <a:lnTo>
                  <a:pt x="9" y="71"/>
                </a:lnTo>
                <a:lnTo>
                  <a:pt x="104" y="53"/>
                </a:lnTo>
                <a:lnTo>
                  <a:pt x="0"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2"/>
          <p:cNvSpPr/>
          <p:nvPr/>
        </p:nvSpPr>
        <p:spPr>
          <a:xfrm>
            <a:off x="2687638" y="6535738"/>
            <a:ext cx="165100" cy="112713"/>
          </a:xfrm>
          <a:custGeom>
            <a:rect b="b" l="l" r="r" t="t"/>
            <a:pathLst>
              <a:path extrusionOk="0" h="71" w="104">
                <a:moveTo>
                  <a:pt x="0" y="0"/>
                </a:moveTo>
                <a:lnTo>
                  <a:pt x="9" y="71"/>
                </a:lnTo>
                <a:lnTo>
                  <a:pt x="104" y="5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2"/>
          <p:cNvSpPr/>
          <p:nvPr/>
        </p:nvSpPr>
        <p:spPr>
          <a:xfrm>
            <a:off x="2967038" y="6238875"/>
            <a:ext cx="128588" cy="341313"/>
          </a:xfrm>
          <a:custGeom>
            <a:rect b="b" l="l" r="r" t="t"/>
            <a:pathLst>
              <a:path extrusionOk="0" h="215" w="81">
                <a:moveTo>
                  <a:pt x="0" y="0"/>
                </a:moveTo>
                <a:lnTo>
                  <a:pt x="7" y="215"/>
                </a:lnTo>
                <a:lnTo>
                  <a:pt x="81" y="152"/>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2"/>
          <p:cNvSpPr/>
          <p:nvPr/>
        </p:nvSpPr>
        <p:spPr>
          <a:xfrm>
            <a:off x="2967038" y="6238875"/>
            <a:ext cx="128588" cy="341313"/>
          </a:xfrm>
          <a:custGeom>
            <a:rect b="b" l="l" r="r" t="t"/>
            <a:pathLst>
              <a:path extrusionOk="0" h="215" w="81">
                <a:moveTo>
                  <a:pt x="0" y="0"/>
                </a:moveTo>
                <a:lnTo>
                  <a:pt x="7" y="215"/>
                </a:lnTo>
                <a:lnTo>
                  <a:pt x="81" y="152"/>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2"/>
          <p:cNvSpPr/>
          <p:nvPr/>
        </p:nvSpPr>
        <p:spPr>
          <a:xfrm>
            <a:off x="2482851" y="5443538"/>
            <a:ext cx="160338" cy="827088"/>
          </a:xfrm>
          <a:custGeom>
            <a:rect b="b" l="l" r="r" t="t"/>
            <a:pathLst>
              <a:path extrusionOk="0" h="521" w="101">
                <a:moveTo>
                  <a:pt x="41" y="0"/>
                </a:moveTo>
                <a:lnTo>
                  <a:pt x="0" y="521"/>
                </a:lnTo>
                <a:lnTo>
                  <a:pt x="101" y="471"/>
                </a:lnTo>
                <a:lnTo>
                  <a:pt x="41" y="0"/>
                </a:lnTo>
                <a:close/>
              </a:path>
            </a:pathLst>
          </a:custGeom>
          <a:solidFill>
            <a:srgbClr val="76B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2"/>
          <p:cNvSpPr/>
          <p:nvPr/>
        </p:nvSpPr>
        <p:spPr>
          <a:xfrm>
            <a:off x="2482851" y="5443538"/>
            <a:ext cx="160338" cy="827088"/>
          </a:xfrm>
          <a:custGeom>
            <a:rect b="b" l="l" r="r" t="t"/>
            <a:pathLst>
              <a:path extrusionOk="0" h="521" w="101">
                <a:moveTo>
                  <a:pt x="41" y="0"/>
                </a:moveTo>
                <a:lnTo>
                  <a:pt x="0" y="521"/>
                </a:lnTo>
                <a:lnTo>
                  <a:pt x="101" y="471"/>
                </a:lnTo>
                <a:lnTo>
                  <a:pt x="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2"/>
          <p:cNvSpPr/>
          <p:nvPr/>
        </p:nvSpPr>
        <p:spPr>
          <a:xfrm>
            <a:off x="2478088" y="6191250"/>
            <a:ext cx="176213" cy="130175"/>
          </a:xfrm>
          <a:custGeom>
            <a:rect b="b" l="l" r="r" t="t"/>
            <a:pathLst>
              <a:path extrusionOk="0" h="82" w="111">
                <a:moveTo>
                  <a:pt x="104" y="0"/>
                </a:moveTo>
                <a:lnTo>
                  <a:pt x="3" y="50"/>
                </a:lnTo>
                <a:lnTo>
                  <a:pt x="0" y="82"/>
                </a:lnTo>
                <a:lnTo>
                  <a:pt x="111" y="56"/>
                </a:lnTo>
                <a:lnTo>
                  <a:pt x="104"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2"/>
          <p:cNvSpPr/>
          <p:nvPr/>
        </p:nvSpPr>
        <p:spPr>
          <a:xfrm>
            <a:off x="2478088" y="6191250"/>
            <a:ext cx="176213" cy="130175"/>
          </a:xfrm>
          <a:custGeom>
            <a:rect b="b" l="l" r="r" t="t"/>
            <a:pathLst>
              <a:path extrusionOk="0" h="82" w="111">
                <a:moveTo>
                  <a:pt x="104" y="0"/>
                </a:moveTo>
                <a:lnTo>
                  <a:pt x="3" y="50"/>
                </a:lnTo>
                <a:lnTo>
                  <a:pt x="0" y="82"/>
                </a:lnTo>
                <a:lnTo>
                  <a:pt x="111" y="56"/>
                </a:lnTo>
                <a:lnTo>
                  <a:pt x="10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2"/>
          <p:cNvSpPr/>
          <p:nvPr/>
        </p:nvSpPr>
        <p:spPr>
          <a:xfrm>
            <a:off x="2476501" y="6280150"/>
            <a:ext cx="198438" cy="157163"/>
          </a:xfrm>
          <a:custGeom>
            <a:rect b="b" l="l" r="r" t="t"/>
            <a:pathLst>
              <a:path extrusionOk="0" h="99" w="125">
                <a:moveTo>
                  <a:pt x="112" y="0"/>
                </a:moveTo>
                <a:lnTo>
                  <a:pt x="1" y="26"/>
                </a:lnTo>
                <a:lnTo>
                  <a:pt x="0" y="40"/>
                </a:lnTo>
                <a:lnTo>
                  <a:pt x="125" y="99"/>
                </a:lnTo>
                <a:lnTo>
                  <a:pt x="112" y="0"/>
                </a:lnTo>
                <a:close/>
              </a:path>
            </a:pathLst>
          </a:custGeom>
          <a:solidFill>
            <a:srgbClr val="478A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2"/>
          <p:cNvSpPr/>
          <p:nvPr/>
        </p:nvSpPr>
        <p:spPr>
          <a:xfrm>
            <a:off x="2476501" y="6280150"/>
            <a:ext cx="198438" cy="157163"/>
          </a:xfrm>
          <a:custGeom>
            <a:rect b="b" l="l" r="r" t="t"/>
            <a:pathLst>
              <a:path extrusionOk="0" h="99" w="125">
                <a:moveTo>
                  <a:pt x="112" y="0"/>
                </a:moveTo>
                <a:lnTo>
                  <a:pt x="1" y="26"/>
                </a:lnTo>
                <a:lnTo>
                  <a:pt x="0" y="40"/>
                </a:lnTo>
                <a:lnTo>
                  <a:pt x="125" y="99"/>
                </a:lnTo>
                <a:lnTo>
                  <a:pt x="11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17" name="Google Shape;217;p2"/>
          <p:cNvGrpSpPr/>
          <p:nvPr/>
        </p:nvGrpSpPr>
        <p:grpSpPr>
          <a:xfrm>
            <a:off x="1588" y="5443538"/>
            <a:ext cx="3903663" cy="1435100"/>
            <a:chOff x="1" y="3429"/>
            <a:chExt cx="2459" cy="904"/>
          </a:xfrm>
        </p:grpSpPr>
        <p:sp>
          <p:nvSpPr>
            <p:cNvPr id="218" name="Google Shape;218;p2"/>
            <p:cNvSpPr/>
            <p:nvPr/>
          </p:nvSpPr>
          <p:spPr>
            <a:xfrm>
              <a:off x="1556" y="3996"/>
              <a:ext cx="137" cy="121"/>
            </a:xfrm>
            <a:custGeom>
              <a:rect b="b" l="l" r="r" t="t"/>
              <a:pathLst>
                <a:path extrusionOk="0" h="121" w="137">
                  <a:moveTo>
                    <a:pt x="4" y="0"/>
                  </a:moveTo>
                  <a:lnTo>
                    <a:pt x="0" y="51"/>
                  </a:lnTo>
                  <a:lnTo>
                    <a:pt x="137" y="121"/>
                  </a:lnTo>
                  <a:lnTo>
                    <a:pt x="129" y="59"/>
                  </a:lnTo>
                  <a:lnTo>
                    <a:pt x="4"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2"/>
            <p:cNvSpPr/>
            <p:nvPr/>
          </p:nvSpPr>
          <p:spPr>
            <a:xfrm>
              <a:off x="1556" y="3996"/>
              <a:ext cx="137" cy="121"/>
            </a:xfrm>
            <a:custGeom>
              <a:rect b="b" l="l" r="r" t="t"/>
              <a:pathLst>
                <a:path extrusionOk="0" h="121" w="137">
                  <a:moveTo>
                    <a:pt x="4" y="0"/>
                  </a:moveTo>
                  <a:lnTo>
                    <a:pt x="0" y="51"/>
                  </a:lnTo>
                  <a:lnTo>
                    <a:pt x="137" y="121"/>
                  </a:lnTo>
                  <a:lnTo>
                    <a:pt x="129" y="59"/>
                  </a:lnTo>
                  <a:lnTo>
                    <a:pt x="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2"/>
            <p:cNvSpPr/>
            <p:nvPr/>
          </p:nvSpPr>
          <p:spPr>
            <a:xfrm>
              <a:off x="1542" y="4047"/>
              <a:ext cx="160" cy="217"/>
            </a:xfrm>
            <a:custGeom>
              <a:rect b="b" l="l" r="r" t="t"/>
              <a:pathLst>
                <a:path extrusionOk="0" h="217" w="16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2"/>
            <p:cNvSpPr/>
            <p:nvPr/>
          </p:nvSpPr>
          <p:spPr>
            <a:xfrm>
              <a:off x="1542" y="4047"/>
              <a:ext cx="160" cy="217"/>
            </a:xfrm>
            <a:custGeom>
              <a:rect b="b" l="l" r="r" t="t"/>
              <a:pathLst>
                <a:path extrusionOk="0" h="217" w="16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2"/>
            <p:cNvSpPr/>
            <p:nvPr/>
          </p:nvSpPr>
          <p:spPr>
            <a:xfrm>
              <a:off x="1583" y="4264"/>
              <a:ext cx="55" cy="68"/>
            </a:xfrm>
            <a:custGeom>
              <a:rect b="b" l="l" r="r" t="t"/>
              <a:pathLst>
                <a:path extrusionOk="0" h="68" w="55">
                  <a:moveTo>
                    <a:pt x="0" y="0"/>
                  </a:moveTo>
                  <a:lnTo>
                    <a:pt x="0" y="0"/>
                  </a:lnTo>
                  <a:lnTo>
                    <a:pt x="55" y="68"/>
                  </a:lnTo>
                  <a:lnTo>
                    <a:pt x="55" y="68"/>
                  </a:lnTo>
                  <a:lnTo>
                    <a:pt x="0"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2"/>
            <p:cNvSpPr/>
            <p:nvPr/>
          </p:nvSpPr>
          <p:spPr>
            <a:xfrm>
              <a:off x="1583" y="4264"/>
              <a:ext cx="55" cy="68"/>
            </a:xfrm>
            <a:custGeom>
              <a:rect b="b" l="l" r="r" t="t"/>
              <a:pathLst>
                <a:path extrusionOk="0" h="68" w="55">
                  <a:moveTo>
                    <a:pt x="0" y="0"/>
                  </a:moveTo>
                  <a:lnTo>
                    <a:pt x="0" y="0"/>
                  </a:lnTo>
                  <a:lnTo>
                    <a:pt x="55" y="68"/>
                  </a:lnTo>
                  <a:lnTo>
                    <a:pt x="55" y="6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2"/>
            <p:cNvSpPr/>
            <p:nvPr/>
          </p:nvSpPr>
          <p:spPr>
            <a:xfrm>
              <a:off x="1458" y="3615"/>
              <a:ext cx="95" cy="363"/>
            </a:xfrm>
            <a:custGeom>
              <a:rect b="b" l="l" r="r" t="t"/>
              <a:pathLst>
                <a:path extrusionOk="0" h="363" w="95">
                  <a:moveTo>
                    <a:pt x="95" y="0"/>
                  </a:moveTo>
                  <a:lnTo>
                    <a:pt x="0" y="347"/>
                  </a:lnTo>
                  <a:lnTo>
                    <a:pt x="51" y="363"/>
                  </a:lnTo>
                  <a:lnTo>
                    <a:pt x="84" y="346"/>
                  </a:lnTo>
                  <a:lnTo>
                    <a:pt x="95" y="0"/>
                  </a:lnTo>
                  <a:close/>
                </a:path>
              </a:pathLst>
            </a:custGeom>
            <a:solidFill>
              <a:srgbClr val="64AEC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2"/>
            <p:cNvSpPr/>
            <p:nvPr/>
          </p:nvSpPr>
          <p:spPr>
            <a:xfrm>
              <a:off x="1458" y="3615"/>
              <a:ext cx="95" cy="363"/>
            </a:xfrm>
            <a:custGeom>
              <a:rect b="b" l="l" r="r" t="t"/>
              <a:pathLst>
                <a:path extrusionOk="0" h="363" w="95">
                  <a:moveTo>
                    <a:pt x="95" y="0"/>
                  </a:moveTo>
                  <a:lnTo>
                    <a:pt x="0" y="347"/>
                  </a:lnTo>
                  <a:lnTo>
                    <a:pt x="51" y="363"/>
                  </a:lnTo>
                  <a:lnTo>
                    <a:pt x="84" y="346"/>
                  </a:lnTo>
                  <a:lnTo>
                    <a:pt x="9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2"/>
            <p:cNvSpPr/>
            <p:nvPr/>
          </p:nvSpPr>
          <p:spPr>
            <a:xfrm>
              <a:off x="1449" y="3962"/>
              <a:ext cx="60" cy="38"/>
            </a:xfrm>
            <a:custGeom>
              <a:rect b="b" l="l" r="r" t="t"/>
              <a:pathLst>
                <a:path extrusionOk="0" h="38" w="60">
                  <a:moveTo>
                    <a:pt x="9" y="0"/>
                  </a:moveTo>
                  <a:lnTo>
                    <a:pt x="0" y="30"/>
                  </a:lnTo>
                  <a:lnTo>
                    <a:pt x="15" y="38"/>
                  </a:lnTo>
                  <a:lnTo>
                    <a:pt x="60" y="16"/>
                  </a:lnTo>
                  <a:lnTo>
                    <a:pt x="9" y="0"/>
                  </a:lnTo>
                  <a:close/>
                </a:path>
              </a:pathLst>
            </a:custGeom>
            <a:solidFill>
              <a:srgbClr val="6FB2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2"/>
            <p:cNvSpPr/>
            <p:nvPr/>
          </p:nvSpPr>
          <p:spPr>
            <a:xfrm>
              <a:off x="1449" y="3962"/>
              <a:ext cx="60" cy="38"/>
            </a:xfrm>
            <a:custGeom>
              <a:rect b="b" l="l" r="r" t="t"/>
              <a:pathLst>
                <a:path extrusionOk="0" h="38" w="60">
                  <a:moveTo>
                    <a:pt x="9" y="0"/>
                  </a:moveTo>
                  <a:lnTo>
                    <a:pt x="0" y="30"/>
                  </a:lnTo>
                  <a:lnTo>
                    <a:pt x="15" y="38"/>
                  </a:lnTo>
                  <a:lnTo>
                    <a:pt x="60" y="16"/>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2"/>
            <p:cNvSpPr/>
            <p:nvPr/>
          </p:nvSpPr>
          <p:spPr>
            <a:xfrm>
              <a:off x="1542" y="3429"/>
              <a:ext cx="63" cy="532"/>
            </a:xfrm>
            <a:custGeom>
              <a:rect b="b" l="l" r="r" t="t"/>
              <a:pathLst>
                <a:path extrusionOk="0" h="532" w="63">
                  <a:moveTo>
                    <a:pt x="63" y="0"/>
                  </a:moveTo>
                  <a:lnTo>
                    <a:pt x="11" y="186"/>
                  </a:lnTo>
                  <a:lnTo>
                    <a:pt x="0" y="532"/>
                  </a:lnTo>
                  <a:lnTo>
                    <a:pt x="22" y="521"/>
                  </a:lnTo>
                  <a:lnTo>
                    <a:pt x="63" y="0"/>
                  </a:lnTo>
                  <a:close/>
                </a:path>
              </a:pathLst>
            </a:custGeom>
            <a:solidFill>
              <a:srgbClr val="75B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2"/>
            <p:cNvSpPr/>
            <p:nvPr/>
          </p:nvSpPr>
          <p:spPr>
            <a:xfrm>
              <a:off x="1542" y="3429"/>
              <a:ext cx="63" cy="532"/>
            </a:xfrm>
            <a:custGeom>
              <a:rect b="b" l="l" r="r" t="t"/>
              <a:pathLst>
                <a:path extrusionOk="0" h="532" w="63">
                  <a:moveTo>
                    <a:pt x="63" y="0"/>
                  </a:moveTo>
                  <a:lnTo>
                    <a:pt x="11" y="186"/>
                  </a:lnTo>
                  <a:lnTo>
                    <a:pt x="0" y="532"/>
                  </a:lnTo>
                  <a:lnTo>
                    <a:pt x="22" y="521"/>
                  </a:lnTo>
                  <a:lnTo>
                    <a:pt x="6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2"/>
            <p:cNvSpPr/>
            <p:nvPr/>
          </p:nvSpPr>
          <p:spPr>
            <a:xfrm>
              <a:off x="1437" y="3992"/>
              <a:ext cx="27" cy="45"/>
            </a:xfrm>
            <a:custGeom>
              <a:rect b="b" l="l" r="r" t="t"/>
              <a:pathLst>
                <a:path extrusionOk="0" h="45" w="27">
                  <a:moveTo>
                    <a:pt x="12" y="0"/>
                  </a:moveTo>
                  <a:lnTo>
                    <a:pt x="0" y="45"/>
                  </a:lnTo>
                  <a:lnTo>
                    <a:pt x="27" y="8"/>
                  </a:lnTo>
                  <a:lnTo>
                    <a:pt x="12" y="0"/>
                  </a:lnTo>
                  <a:close/>
                </a:path>
              </a:pathLst>
            </a:custGeom>
            <a:solidFill>
              <a:srgbClr val="4285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2"/>
            <p:cNvSpPr/>
            <p:nvPr/>
          </p:nvSpPr>
          <p:spPr>
            <a:xfrm>
              <a:off x="1437" y="3992"/>
              <a:ext cx="27" cy="45"/>
            </a:xfrm>
            <a:custGeom>
              <a:rect b="b" l="l" r="r" t="t"/>
              <a:pathLst>
                <a:path extrusionOk="0" h="45" w="27">
                  <a:moveTo>
                    <a:pt x="12" y="0"/>
                  </a:moveTo>
                  <a:lnTo>
                    <a:pt x="0" y="45"/>
                  </a:lnTo>
                  <a:lnTo>
                    <a:pt x="27" y="8"/>
                  </a:lnTo>
                  <a:lnTo>
                    <a:pt x="1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2"/>
            <p:cNvSpPr/>
            <p:nvPr/>
          </p:nvSpPr>
          <p:spPr>
            <a:xfrm>
              <a:off x="1509" y="3961"/>
              <a:ext cx="33" cy="26"/>
            </a:xfrm>
            <a:custGeom>
              <a:rect b="b" l="l" r="r" t="t"/>
              <a:pathLst>
                <a:path extrusionOk="0" h="26" w="33">
                  <a:moveTo>
                    <a:pt x="33" y="0"/>
                  </a:moveTo>
                  <a:lnTo>
                    <a:pt x="0" y="17"/>
                  </a:lnTo>
                  <a:lnTo>
                    <a:pt x="32" y="26"/>
                  </a:lnTo>
                  <a:lnTo>
                    <a:pt x="33" y="0"/>
                  </a:lnTo>
                  <a:close/>
                </a:path>
              </a:pathLst>
            </a:custGeom>
            <a:solidFill>
              <a:srgbClr val="4B8CB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2"/>
            <p:cNvSpPr/>
            <p:nvPr/>
          </p:nvSpPr>
          <p:spPr>
            <a:xfrm>
              <a:off x="1509" y="3961"/>
              <a:ext cx="33" cy="26"/>
            </a:xfrm>
            <a:custGeom>
              <a:rect b="b" l="l" r="r" t="t"/>
              <a:pathLst>
                <a:path extrusionOk="0" h="26" w="33">
                  <a:moveTo>
                    <a:pt x="33" y="0"/>
                  </a:moveTo>
                  <a:lnTo>
                    <a:pt x="0" y="17"/>
                  </a:lnTo>
                  <a:lnTo>
                    <a:pt x="32" y="26"/>
                  </a:lnTo>
                  <a:lnTo>
                    <a:pt x="3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2"/>
            <p:cNvSpPr/>
            <p:nvPr/>
          </p:nvSpPr>
          <p:spPr>
            <a:xfrm>
              <a:off x="1464" y="3978"/>
              <a:ext cx="77" cy="37"/>
            </a:xfrm>
            <a:custGeom>
              <a:rect b="b" l="l" r="r" t="t"/>
              <a:pathLst>
                <a:path extrusionOk="0" h="37" w="77">
                  <a:moveTo>
                    <a:pt x="45" y="0"/>
                  </a:moveTo>
                  <a:lnTo>
                    <a:pt x="0" y="22"/>
                  </a:lnTo>
                  <a:lnTo>
                    <a:pt x="31" y="37"/>
                  </a:lnTo>
                  <a:lnTo>
                    <a:pt x="77" y="9"/>
                  </a:lnTo>
                  <a:lnTo>
                    <a:pt x="45" y="0"/>
                  </a:lnTo>
                  <a:close/>
                </a:path>
              </a:pathLst>
            </a:custGeom>
            <a:solidFill>
              <a:srgbClr val="508E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2"/>
            <p:cNvSpPr/>
            <p:nvPr/>
          </p:nvSpPr>
          <p:spPr>
            <a:xfrm>
              <a:off x="1464" y="3978"/>
              <a:ext cx="77" cy="37"/>
            </a:xfrm>
            <a:custGeom>
              <a:rect b="b" l="l" r="r" t="t"/>
              <a:pathLst>
                <a:path extrusionOk="0" h="37" w="77">
                  <a:moveTo>
                    <a:pt x="45" y="0"/>
                  </a:moveTo>
                  <a:lnTo>
                    <a:pt x="0" y="22"/>
                  </a:lnTo>
                  <a:lnTo>
                    <a:pt x="31" y="37"/>
                  </a:lnTo>
                  <a:lnTo>
                    <a:pt x="77" y="9"/>
                  </a:lnTo>
                  <a:lnTo>
                    <a:pt x="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2"/>
            <p:cNvSpPr/>
            <p:nvPr/>
          </p:nvSpPr>
          <p:spPr>
            <a:xfrm>
              <a:off x="1541" y="3950"/>
              <a:ext cx="23" cy="37"/>
            </a:xfrm>
            <a:custGeom>
              <a:rect b="b" l="l" r="r" t="t"/>
              <a:pathLst>
                <a:path extrusionOk="0" h="37" w="23">
                  <a:moveTo>
                    <a:pt x="23" y="0"/>
                  </a:moveTo>
                  <a:lnTo>
                    <a:pt x="1" y="11"/>
                  </a:lnTo>
                  <a:lnTo>
                    <a:pt x="0" y="37"/>
                  </a:lnTo>
                  <a:lnTo>
                    <a:pt x="20" y="32"/>
                  </a:lnTo>
                  <a:lnTo>
                    <a:pt x="23"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2"/>
            <p:cNvSpPr/>
            <p:nvPr/>
          </p:nvSpPr>
          <p:spPr>
            <a:xfrm>
              <a:off x="1541" y="3950"/>
              <a:ext cx="23" cy="37"/>
            </a:xfrm>
            <a:custGeom>
              <a:rect b="b" l="l" r="r" t="t"/>
              <a:pathLst>
                <a:path extrusionOk="0" h="37" w="23">
                  <a:moveTo>
                    <a:pt x="23" y="0"/>
                  </a:moveTo>
                  <a:lnTo>
                    <a:pt x="1" y="11"/>
                  </a:lnTo>
                  <a:lnTo>
                    <a:pt x="0" y="37"/>
                  </a:lnTo>
                  <a:lnTo>
                    <a:pt x="20" y="32"/>
                  </a:lnTo>
                  <a:lnTo>
                    <a:pt x="2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2"/>
            <p:cNvSpPr/>
            <p:nvPr/>
          </p:nvSpPr>
          <p:spPr>
            <a:xfrm>
              <a:off x="1541" y="3982"/>
              <a:ext cx="20" cy="14"/>
            </a:xfrm>
            <a:custGeom>
              <a:rect b="b" l="l" r="r" t="t"/>
              <a:pathLst>
                <a:path extrusionOk="0" h="14" w="20">
                  <a:moveTo>
                    <a:pt x="20" y="0"/>
                  </a:moveTo>
                  <a:lnTo>
                    <a:pt x="0" y="5"/>
                  </a:lnTo>
                  <a:lnTo>
                    <a:pt x="19" y="14"/>
                  </a:lnTo>
                  <a:lnTo>
                    <a:pt x="20"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2"/>
            <p:cNvSpPr/>
            <p:nvPr/>
          </p:nvSpPr>
          <p:spPr>
            <a:xfrm>
              <a:off x="1541" y="3982"/>
              <a:ext cx="20" cy="14"/>
            </a:xfrm>
            <a:custGeom>
              <a:rect b="b" l="l" r="r" t="t"/>
              <a:pathLst>
                <a:path extrusionOk="0" h="14" w="20">
                  <a:moveTo>
                    <a:pt x="20" y="0"/>
                  </a:moveTo>
                  <a:lnTo>
                    <a:pt x="0" y="5"/>
                  </a:lnTo>
                  <a:lnTo>
                    <a:pt x="19" y="14"/>
                  </a:lnTo>
                  <a:lnTo>
                    <a:pt x="2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2"/>
            <p:cNvSpPr/>
            <p:nvPr/>
          </p:nvSpPr>
          <p:spPr>
            <a:xfrm>
              <a:off x="1537" y="3987"/>
              <a:ext cx="23" cy="60"/>
            </a:xfrm>
            <a:custGeom>
              <a:rect b="b" l="l" r="r" t="t"/>
              <a:pathLst>
                <a:path extrusionOk="0" h="60" w="23">
                  <a:moveTo>
                    <a:pt x="4" y="0"/>
                  </a:moveTo>
                  <a:lnTo>
                    <a:pt x="4" y="0"/>
                  </a:lnTo>
                  <a:lnTo>
                    <a:pt x="0" y="50"/>
                  </a:lnTo>
                  <a:lnTo>
                    <a:pt x="19" y="60"/>
                  </a:lnTo>
                  <a:lnTo>
                    <a:pt x="23" y="9"/>
                  </a:lnTo>
                  <a:lnTo>
                    <a:pt x="4"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2"/>
            <p:cNvSpPr/>
            <p:nvPr/>
          </p:nvSpPr>
          <p:spPr>
            <a:xfrm>
              <a:off x="1537" y="3987"/>
              <a:ext cx="23" cy="60"/>
            </a:xfrm>
            <a:custGeom>
              <a:rect b="b" l="l" r="r" t="t"/>
              <a:pathLst>
                <a:path extrusionOk="0" h="60" w="23">
                  <a:moveTo>
                    <a:pt x="4" y="0"/>
                  </a:moveTo>
                  <a:lnTo>
                    <a:pt x="4" y="0"/>
                  </a:lnTo>
                  <a:lnTo>
                    <a:pt x="0" y="50"/>
                  </a:lnTo>
                  <a:lnTo>
                    <a:pt x="19" y="60"/>
                  </a:lnTo>
                  <a:lnTo>
                    <a:pt x="23" y="9"/>
                  </a:lnTo>
                  <a:lnTo>
                    <a:pt x="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2"/>
            <p:cNvSpPr/>
            <p:nvPr/>
          </p:nvSpPr>
          <p:spPr>
            <a:xfrm>
              <a:off x="1495" y="3987"/>
              <a:ext cx="46" cy="50"/>
            </a:xfrm>
            <a:custGeom>
              <a:rect b="b" l="l" r="r" t="t"/>
              <a:pathLst>
                <a:path extrusionOk="0" h="50" w="46">
                  <a:moveTo>
                    <a:pt x="46" y="0"/>
                  </a:moveTo>
                  <a:lnTo>
                    <a:pt x="0" y="28"/>
                  </a:lnTo>
                  <a:lnTo>
                    <a:pt x="42" y="50"/>
                  </a:lnTo>
                  <a:lnTo>
                    <a:pt x="46"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2"/>
            <p:cNvSpPr/>
            <p:nvPr/>
          </p:nvSpPr>
          <p:spPr>
            <a:xfrm>
              <a:off x="1495" y="3987"/>
              <a:ext cx="46" cy="50"/>
            </a:xfrm>
            <a:custGeom>
              <a:rect b="b" l="l" r="r" t="t"/>
              <a:pathLst>
                <a:path extrusionOk="0" h="50" w="46">
                  <a:moveTo>
                    <a:pt x="46" y="0"/>
                  </a:moveTo>
                  <a:lnTo>
                    <a:pt x="0" y="28"/>
                  </a:lnTo>
                  <a:lnTo>
                    <a:pt x="42" y="50"/>
                  </a:lnTo>
                  <a:lnTo>
                    <a:pt x="4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2"/>
            <p:cNvSpPr/>
            <p:nvPr/>
          </p:nvSpPr>
          <p:spPr>
            <a:xfrm>
              <a:off x="1432" y="4000"/>
              <a:ext cx="63" cy="54"/>
            </a:xfrm>
            <a:custGeom>
              <a:rect b="b" l="l" r="r" t="t"/>
              <a:pathLst>
                <a:path extrusionOk="0" h="54" w="63">
                  <a:moveTo>
                    <a:pt x="32" y="0"/>
                  </a:moveTo>
                  <a:lnTo>
                    <a:pt x="32" y="0"/>
                  </a:lnTo>
                  <a:lnTo>
                    <a:pt x="5" y="37"/>
                  </a:lnTo>
                  <a:lnTo>
                    <a:pt x="0" y="54"/>
                  </a:lnTo>
                  <a:lnTo>
                    <a:pt x="63" y="15"/>
                  </a:lnTo>
                  <a:lnTo>
                    <a:pt x="32" y="0"/>
                  </a:lnTo>
                  <a:close/>
                </a:path>
              </a:pathLst>
            </a:custGeom>
            <a:solidFill>
              <a:srgbClr val="4788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2"/>
            <p:cNvSpPr/>
            <p:nvPr/>
          </p:nvSpPr>
          <p:spPr>
            <a:xfrm>
              <a:off x="1432" y="4000"/>
              <a:ext cx="63" cy="54"/>
            </a:xfrm>
            <a:custGeom>
              <a:rect b="b" l="l" r="r" t="t"/>
              <a:pathLst>
                <a:path extrusionOk="0" h="54" w="63">
                  <a:moveTo>
                    <a:pt x="32" y="0"/>
                  </a:moveTo>
                  <a:lnTo>
                    <a:pt x="32" y="0"/>
                  </a:lnTo>
                  <a:lnTo>
                    <a:pt x="5" y="37"/>
                  </a:lnTo>
                  <a:lnTo>
                    <a:pt x="0" y="54"/>
                  </a:lnTo>
                  <a:lnTo>
                    <a:pt x="63" y="15"/>
                  </a:lnTo>
                  <a:lnTo>
                    <a:pt x="3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2"/>
            <p:cNvSpPr/>
            <p:nvPr/>
          </p:nvSpPr>
          <p:spPr>
            <a:xfrm>
              <a:off x="1524" y="4037"/>
              <a:ext cx="32" cy="178"/>
            </a:xfrm>
            <a:custGeom>
              <a:rect b="b" l="l" r="r" t="t"/>
              <a:pathLst>
                <a:path extrusionOk="0" h="178" w="32">
                  <a:moveTo>
                    <a:pt x="13" y="0"/>
                  </a:moveTo>
                  <a:lnTo>
                    <a:pt x="0" y="160"/>
                  </a:lnTo>
                  <a:lnTo>
                    <a:pt x="19" y="178"/>
                  </a:lnTo>
                  <a:lnTo>
                    <a:pt x="32" y="10"/>
                  </a:lnTo>
                  <a:lnTo>
                    <a:pt x="13"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2"/>
            <p:cNvSpPr/>
            <p:nvPr/>
          </p:nvSpPr>
          <p:spPr>
            <a:xfrm>
              <a:off x="1524" y="4037"/>
              <a:ext cx="32" cy="178"/>
            </a:xfrm>
            <a:custGeom>
              <a:rect b="b" l="l" r="r" t="t"/>
              <a:pathLst>
                <a:path extrusionOk="0" h="178" w="32">
                  <a:moveTo>
                    <a:pt x="13" y="0"/>
                  </a:moveTo>
                  <a:lnTo>
                    <a:pt x="0" y="160"/>
                  </a:lnTo>
                  <a:lnTo>
                    <a:pt x="19" y="178"/>
                  </a:lnTo>
                  <a:lnTo>
                    <a:pt x="32" y="10"/>
                  </a:lnTo>
                  <a:lnTo>
                    <a:pt x="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2"/>
            <p:cNvSpPr/>
            <p:nvPr/>
          </p:nvSpPr>
          <p:spPr>
            <a:xfrm>
              <a:off x="1421" y="4015"/>
              <a:ext cx="116" cy="182"/>
            </a:xfrm>
            <a:custGeom>
              <a:rect b="b" l="l" r="r" t="t"/>
              <a:pathLst>
                <a:path extrusionOk="0" h="182" w="116">
                  <a:moveTo>
                    <a:pt x="74" y="0"/>
                  </a:moveTo>
                  <a:lnTo>
                    <a:pt x="11" y="39"/>
                  </a:lnTo>
                  <a:lnTo>
                    <a:pt x="0" y="79"/>
                  </a:lnTo>
                  <a:lnTo>
                    <a:pt x="103" y="182"/>
                  </a:lnTo>
                  <a:lnTo>
                    <a:pt x="116" y="22"/>
                  </a:lnTo>
                  <a:lnTo>
                    <a:pt x="74" y="0"/>
                  </a:lnTo>
                  <a:close/>
                </a:path>
              </a:pathLst>
            </a:custGeom>
            <a:solidFill>
              <a:srgbClr val="4183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2"/>
            <p:cNvSpPr/>
            <p:nvPr/>
          </p:nvSpPr>
          <p:spPr>
            <a:xfrm>
              <a:off x="1421" y="4015"/>
              <a:ext cx="116" cy="182"/>
            </a:xfrm>
            <a:custGeom>
              <a:rect b="b" l="l" r="r" t="t"/>
              <a:pathLst>
                <a:path extrusionOk="0" h="182" w="116">
                  <a:moveTo>
                    <a:pt x="74" y="0"/>
                  </a:moveTo>
                  <a:lnTo>
                    <a:pt x="11" y="39"/>
                  </a:lnTo>
                  <a:lnTo>
                    <a:pt x="0" y="79"/>
                  </a:lnTo>
                  <a:lnTo>
                    <a:pt x="103" y="182"/>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2"/>
            <p:cNvSpPr/>
            <p:nvPr/>
          </p:nvSpPr>
          <p:spPr>
            <a:xfrm>
              <a:off x="804" y="4208"/>
              <a:ext cx="2" cy="63"/>
            </a:xfrm>
            <a:custGeom>
              <a:rect b="b" l="l" r="r" t="t"/>
              <a:pathLst>
                <a:path extrusionOk="0" h="63" w="2">
                  <a:moveTo>
                    <a:pt x="2" y="0"/>
                  </a:moveTo>
                  <a:lnTo>
                    <a:pt x="2" y="0"/>
                  </a:lnTo>
                  <a:lnTo>
                    <a:pt x="0" y="63"/>
                  </a:lnTo>
                  <a:lnTo>
                    <a:pt x="0" y="63"/>
                  </a:lnTo>
                  <a:lnTo>
                    <a:pt x="2"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2"/>
            <p:cNvSpPr/>
            <p:nvPr/>
          </p:nvSpPr>
          <p:spPr>
            <a:xfrm>
              <a:off x="804" y="4208"/>
              <a:ext cx="2" cy="63"/>
            </a:xfrm>
            <a:custGeom>
              <a:rect b="b" l="l" r="r" t="t"/>
              <a:pathLst>
                <a:path extrusionOk="0" h="63" w="2">
                  <a:moveTo>
                    <a:pt x="2" y="0"/>
                  </a:moveTo>
                  <a:lnTo>
                    <a:pt x="2" y="0"/>
                  </a:lnTo>
                  <a:lnTo>
                    <a:pt x="0" y="63"/>
                  </a:lnTo>
                  <a:lnTo>
                    <a:pt x="0" y="63"/>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2"/>
            <p:cNvSpPr/>
            <p:nvPr/>
          </p:nvSpPr>
          <p:spPr>
            <a:xfrm>
              <a:off x="803" y="4271"/>
              <a:ext cx="1" cy="61"/>
            </a:xfrm>
            <a:custGeom>
              <a:rect b="b" l="l" r="r" t="t"/>
              <a:pathLst>
                <a:path extrusionOk="0" h="61" w="1">
                  <a:moveTo>
                    <a:pt x="1" y="0"/>
                  </a:moveTo>
                  <a:lnTo>
                    <a:pt x="0" y="61"/>
                  </a:lnTo>
                  <a:lnTo>
                    <a:pt x="0" y="61"/>
                  </a:lnTo>
                  <a:lnTo>
                    <a:pt x="1" y="0"/>
                  </a:lnTo>
                  <a:lnTo>
                    <a:pt x="1" y="0"/>
                  </a:lnTo>
                  <a:close/>
                </a:path>
              </a:pathLst>
            </a:custGeom>
            <a:solidFill>
              <a:srgbClr val="3F85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2"/>
            <p:cNvSpPr/>
            <p:nvPr/>
          </p:nvSpPr>
          <p:spPr>
            <a:xfrm>
              <a:off x="803" y="4271"/>
              <a:ext cx="1" cy="61"/>
            </a:xfrm>
            <a:custGeom>
              <a:rect b="b" l="l" r="r" t="t"/>
              <a:pathLst>
                <a:path extrusionOk="0" h="61" w="1">
                  <a:moveTo>
                    <a:pt x="1" y="0"/>
                  </a:moveTo>
                  <a:lnTo>
                    <a:pt x="0" y="61"/>
                  </a:lnTo>
                  <a:lnTo>
                    <a:pt x="0" y="61"/>
                  </a:lnTo>
                  <a:lnTo>
                    <a:pt x="1" y="0"/>
                  </a:lnTo>
                  <a:lnTo>
                    <a:pt x="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2"/>
            <p:cNvSpPr/>
            <p:nvPr/>
          </p:nvSpPr>
          <p:spPr>
            <a:xfrm>
              <a:off x="1" y="3542"/>
              <a:ext cx="314" cy="531"/>
            </a:xfrm>
            <a:custGeom>
              <a:rect b="b" l="l" r="r" t="t"/>
              <a:pathLst>
                <a:path extrusionOk="0" h="531" w="314">
                  <a:moveTo>
                    <a:pt x="0" y="0"/>
                  </a:moveTo>
                  <a:lnTo>
                    <a:pt x="0" y="260"/>
                  </a:lnTo>
                  <a:lnTo>
                    <a:pt x="314" y="531"/>
                  </a:lnTo>
                  <a:lnTo>
                    <a:pt x="298" y="345"/>
                  </a:lnTo>
                  <a:lnTo>
                    <a:pt x="0" y="0"/>
                  </a:lnTo>
                  <a:close/>
                </a:path>
              </a:pathLst>
            </a:custGeom>
            <a:solidFill>
              <a:srgbClr val="D8F1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2"/>
            <p:cNvSpPr/>
            <p:nvPr/>
          </p:nvSpPr>
          <p:spPr>
            <a:xfrm>
              <a:off x="1" y="3542"/>
              <a:ext cx="314" cy="531"/>
            </a:xfrm>
            <a:custGeom>
              <a:rect b="b" l="l" r="r" t="t"/>
              <a:pathLst>
                <a:path extrusionOk="0" h="531" w="314">
                  <a:moveTo>
                    <a:pt x="0" y="0"/>
                  </a:moveTo>
                  <a:lnTo>
                    <a:pt x="0" y="260"/>
                  </a:lnTo>
                  <a:lnTo>
                    <a:pt x="314" y="531"/>
                  </a:lnTo>
                  <a:lnTo>
                    <a:pt x="298" y="34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2"/>
            <p:cNvSpPr/>
            <p:nvPr/>
          </p:nvSpPr>
          <p:spPr>
            <a:xfrm>
              <a:off x="299" y="3887"/>
              <a:ext cx="201" cy="233"/>
            </a:xfrm>
            <a:custGeom>
              <a:rect b="b" l="l" r="r" t="t"/>
              <a:pathLst>
                <a:path extrusionOk="0" h="233" w="201">
                  <a:moveTo>
                    <a:pt x="0" y="0"/>
                  </a:moveTo>
                  <a:lnTo>
                    <a:pt x="16" y="186"/>
                  </a:lnTo>
                  <a:lnTo>
                    <a:pt x="201" y="233"/>
                  </a:lnTo>
                  <a:lnTo>
                    <a:pt x="0" y="0"/>
                  </a:lnTo>
                  <a:close/>
                </a:path>
              </a:pathLst>
            </a:custGeom>
            <a:solidFill>
              <a:srgbClr val="72B4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2"/>
            <p:cNvSpPr/>
            <p:nvPr/>
          </p:nvSpPr>
          <p:spPr>
            <a:xfrm>
              <a:off x="299" y="3887"/>
              <a:ext cx="201" cy="233"/>
            </a:xfrm>
            <a:custGeom>
              <a:rect b="b" l="l" r="r" t="t"/>
              <a:pathLst>
                <a:path extrusionOk="0" h="233" w="201">
                  <a:moveTo>
                    <a:pt x="0" y="0"/>
                  </a:moveTo>
                  <a:lnTo>
                    <a:pt x="16" y="186"/>
                  </a:lnTo>
                  <a:lnTo>
                    <a:pt x="201" y="23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2"/>
            <p:cNvSpPr/>
            <p:nvPr/>
          </p:nvSpPr>
          <p:spPr>
            <a:xfrm>
              <a:off x="1" y="3802"/>
              <a:ext cx="314" cy="348"/>
            </a:xfrm>
            <a:custGeom>
              <a:rect b="b" l="l" r="r" t="t"/>
              <a:pathLst>
                <a:path extrusionOk="0" h="348" w="314">
                  <a:moveTo>
                    <a:pt x="0" y="0"/>
                  </a:moveTo>
                  <a:lnTo>
                    <a:pt x="0" y="313"/>
                  </a:lnTo>
                  <a:lnTo>
                    <a:pt x="146" y="348"/>
                  </a:lnTo>
                  <a:lnTo>
                    <a:pt x="314" y="271"/>
                  </a:lnTo>
                  <a:lnTo>
                    <a:pt x="0" y="0"/>
                  </a:lnTo>
                  <a:close/>
                </a:path>
              </a:pathLst>
            </a:custGeom>
            <a:solidFill>
              <a:srgbClr val="C3E1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2"/>
            <p:cNvSpPr/>
            <p:nvPr/>
          </p:nvSpPr>
          <p:spPr>
            <a:xfrm>
              <a:off x="1" y="3802"/>
              <a:ext cx="314" cy="348"/>
            </a:xfrm>
            <a:custGeom>
              <a:rect b="b" l="l" r="r" t="t"/>
              <a:pathLst>
                <a:path extrusionOk="0" h="348" w="314">
                  <a:moveTo>
                    <a:pt x="0" y="0"/>
                  </a:moveTo>
                  <a:lnTo>
                    <a:pt x="0" y="313"/>
                  </a:lnTo>
                  <a:lnTo>
                    <a:pt x="146" y="348"/>
                  </a:lnTo>
                  <a:lnTo>
                    <a:pt x="314" y="27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2"/>
            <p:cNvSpPr/>
            <p:nvPr/>
          </p:nvSpPr>
          <p:spPr>
            <a:xfrm>
              <a:off x="147" y="4073"/>
              <a:ext cx="168" cy="116"/>
            </a:xfrm>
            <a:custGeom>
              <a:rect b="b" l="l" r="r" t="t"/>
              <a:pathLst>
                <a:path extrusionOk="0" h="116" w="168">
                  <a:moveTo>
                    <a:pt x="168" y="0"/>
                  </a:moveTo>
                  <a:lnTo>
                    <a:pt x="0" y="77"/>
                  </a:lnTo>
                  <a:lnTo>
                    <a:pt x="158" y="116"/>
                  </a:lnTo>
                  <a:lnTo>
                    <a:pt x="168" y="0"/>
                  </a:lnTo>
                  <a:close/>
                </a:path>
              </a:pathLst>
            </a:custGeom>
            <a:solidFill>
              <a:srgbClr val="B5D9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2"/>
            <p:cNvSpPr/>
            <p:nvPr/>
          </p:nvSpPr>
          <p:spPr>
            <a:xfrm>
              <a:off x="147" y="4073"/>
              <a:ext cx="168" cy="116"/>
            </a:xfrm>
            <a:custGeom>
              <a:rect b="b" l="l" r="r" t="t"/>
              <a:pathLst>
                <a:path extrusionOk="0" h="116" w="168">
                  <a:moveTo>
                    <a:pt x="168" y="0"/>
                  </a:moveTo>
                  <a:lnTo>
                    <a:pt x="0" y="77"/>
                  </a:lnTo>
                  <a:lnTo>
                    <a:pt x="158" y="116"/>
                  </a:lnTo>
                  <a:lnTo>
                    <a:pt x="16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2"/>
            <p:cNvSpPr/>
            <p:nvPr/>
          </p:nvSpPr>
          <p:spPr>
            <a:xfrm>
              <a:off x="305" y="4073"/>
              <a:ext cx="124" cy="138"/>
            </a:xfrm>
            <a:custGeom>
              <a:rect b="b" l="l" r="r" t="t"/>
              <a:pathLst>
                <a:path extrusionOk="0" h="138" w="124">
                  <a:moveTo>
                    <a:pt x="10" y="0"/>
                  </a:moveTo>
                  <a:lnTo>
                    <a:pt x="10" y="0"/>
                  </a:lnTo>
                  <a:lnTo>
                    <a:pt x="0" y="116"/>
                  </a:lnTo>
                  <a:lnTo>
                    <a:pt x="87" y="138"/>
                  </a:lnTo>
                  <a:lnTo>
                    <a:pt x="124" y="128"/>
                  </a:lnTo>
                  <a:lnTo>
                    <a:pt x="10" y="0"/>
                  </a:lnTo>
                  <a:close/>
                </a:path>
              </a:pathLst>
            </a:custGeom>
            <a:solidFill>
              <a:srgbClr val="5BAC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2"/>
            <p:cNvSpPr/>
            <p:nvPr/>
          </p:nvSpPr>
          <p:spPr>
            <a:xfrm>
              <a:off x="305" y="4073"/>
              <a:ext cx="124" cy="138"/>
            </a:xfrm>
            <a:custGeom>
              <a:rect b="b" l="l" r="r" t="t"/>
              <a:pathLst>
                <a:path extrusionOk="0" h="138" w="124">
                  <a:moveTo>
                    <a:pt x="10" y="0"/>
                  </a:moveTo>
                  <a:lnTo>
                    <a:pt x="10" y="0"/>
                  </a:lnTo>
                  <a:lnTo>
                    <a:pt x="0" y="116"/>
                  </a:lnTo>
                  <a:lnTo>
                    <a:pt x="87" y="138"/>
                  </a:lnTo>
                  <a:lnTo>
                    <a:pt x="124" y="128"/>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2"/>
            <p:cNvSpPr/>
            <p:nvPr/>
          </p:nvSpPr>
          <p:spPr>
            <a:xfrm>
              <a:off x="315" y="4073"/>
              <a:ext cx="204" cy="128"/>
            </a:xfrm>
            <a:custGeom>
              <a:rect b="b" l="l" r="r" t="t"/>
              <a:pathLst>
                <a:path extrusionOk="0" h="128" w="204">
                  <a:moveTo>
                    <a:pt x="0" y="0"/>
                  </a:moveTo>
                  <a:lnTo>
                    <a:pt x="114" y="128"/>
                  </a:lnTo>
                  <a:lnTo>
                    <a:pt x="144" y="120"/>
                  </a:lnTo>
                  <a:lnTo>
                    <a:pt x="204" y="69"/>
                  </a:lnTo>
                  <a:lnTo>
                    <a:pt x="185" y="47"/>
                  </a:lnTo>
                  <a:lnTo>
                    <a:pt x="0" y="0"/>
                  </a:lnTo>
                  <a:close/>
                </a:path>
              </a:pathLst>
            </a:custGeom>
            <a:solidFill>
              <a:srgbClr val="51A9C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2"/>
            <p:cNvSpPr/>
            <p:nvPr/>
          </p:nvSpPr>
          <p:spPr>
            <a:xfrm>
              <a:off x="315" y="4073"/>
              <a:ext cx="204" cy="128"/>
            </a:xfrm>
            <a:custGeom>
              <a:rect b="b" l="l" r="r" t="t"/>
              <a:pathLst>
                <a:path extrusionOk="0" h="128" w="204">
                  <a:moveTo>
                    <a:pt x="0" y="0"/>
                  </a:moveTo>
                  <a:lnTo>
                    <a:pt x="114" y="128"/>
                  </a:lnTo>
                  <a:lnTo>
                    <a:pt x="144" y="120"/>
                  </a:lnTo>
                  <a:lnTo>
                    <a:pt x="204" y="69"/>
                  </a:lnTo>
                  <a:lnTo>
                    <a:pt x="185" y="47"/>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2"/>
            <p:cNvSpPr/>
            <p:nvPr/>
          </p:nvSpPr>
          <p:spPr>
            <a:xfrm>
              <a:off x="459" y="4142"/>
              <a:ext cx="84" cy="51"/>
            </a:xfrm>
            <a:custGeom>
              <a:rect b="b" l="l" r="r" t="t"/>
              <a:pathLst>
                <a:path extrusionOk="0" h="51" w="84">
                  <a:moveTo>
                    <a:pt x="60" y="0"/>
                  </a:moveTo>
                  <a:lnTo>
                    <a:pt x="0" y="51"/>
                  </a:lnTo>
                  <a:lnTo>
                    <a:pt x="84" y="28"/>
                  </a:lnTo>
                  <a:lnTo>
                    <a:pt x="60" y="0"/>
                  </a:lnTo>
                  <a:close/>
                </a:path>
              </a:pathLst>
            </a:custGeom>
            <a:solidFill>
              <a:srgbClr val="4085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2"/>
            <p:cNvSpPr/>
            <p:nvPr/>
          </p:nvSpPr>
          <p:spPr>
            <a:xfrm>
              <a:off x="459" y="4142"/>
              <a:ext cx="84" cy="51"/>
            </a:xfrm>
            <a:custGeom>
              <a:rect b="b" l="l" r="r" t="t"/>
              <a:pathLst>
                <a:path extrusionOk="0" h="51" w="84">
                  <a:moveTo>
                    <a:pt x="60" y="0"/>
                  </a:moveTo>
                  <a:lnTo>
                    <a:pt x="0" y="51"/>
                  </a:lnTo>
                  <a:lnTo>
                    <a:pt x="84" y="28"/>
                  </a:lnTo>
                  <a:lnTo>
                    <a:pt x="6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2"/>
            <p:cNvSpPr/>
            <p:nvPr/>
          </p:nvSpPr>
          <p:spPr>
            <a:xfrm>
              <a:off x="1" y="4115"/>
              <a:ext cx="146" cy="46"/>
            </a:xfrm>
            <a:custGeom>
              <a:rect b="b" l="l" r="r" t="t"/>
              <a:pathLst>
                <a:path extrusionOk="0" h="46" w="146">
                  <a:moveTo>
                    <a:pt x="0" y="0"/>
                  </a:moveTo>
                  <a:lnTo>
                    <a:pt x="0" y="7"/>
                  </a:lnTo>
                  <a:lnTo>
                    <a:pt x="121" y="46"/>
                  </a:lnTo>
                  <a:lnTo>
                    <a:pt x="146" y="35"/>
                  </a:lnTo>
                  <a:lnTo>
                    <a:pt x="0" y="0"/>
                  </a:lnTo>
                  <a:close/>
                </a:path>
              </a:pathLst>
            </a:custGeom>
            <a:solidFill>
              <a:srgbClr val="80B4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2"/>
            <p:cNvSpPr/>
            <p:nvPr/>
          </p:nvSpPr>
          <p:spPr>
            <a:xfrm>
              <a:off x="1" y="4115"/>
              <a:ext cx="146" cy="46"/>
            </a:xfrm>
            <a:custGeom>
              <a:rect b="b" l="l" r="r" t="t"/>
              <a:pathLst>
                <a:path extrusionOk="0" h="46" w="146">
                  <a:moveTo>
                    <a:pt x="0" y="0"/>
                  </a:moveTo>
                  <a:lnTo>
                    <a:pt x="0" y="7"/>
                  </a:lnTo>
                  <a:lnTo>
                    <a:pt x="121" y="46"/>
                  </a:lnTo>
                  <a:lnTo>
                    <a:pt x="146" y="3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2"/>
            <p:cNvSpPr/>
            <p:nvPr/>
          </p:nvSpPr>
          <p:spPr>
            <a:xfrm>
              <a:off x="122" y="4150"/>
              <a:ext cx="183" cy="70"/>
            </a:xfrm>
            <a:custGeom>
              <a:rect b="b" l="l" r="r" t="t"/>
              <a:pathLst>
                <a:path extrusionOk="0" h="70" w="183">
                  <a:moveTo>
                    <a:pt x="25" y="0"/>
                  </a:moveTo>
                  <a:lnTo>
                    <a:pt x="0" y="11"/>
                  </a:lnTo>
                  <a:lnTo>
                    <a:pt x="180" y="70"/>
                  </a:lnTo>
                  <a:lnTo>
                    <a:pt x="183" y="39"/>
                  </a:lnTo>
                  <a:lnTo>
                    <a:pt x="25" y="0"/>
                  </a:lnTo>
                  <a:close/>
                </a:path>
              </a:pathLst>
            </a:custGeom>
            <a:solidFill>
              <a:srgbClr val="79ADC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2"/>
            <p:cNvSpPr/>
            <p:nvPr/>
          </p:nvSpPr>
          <p:spPr>
            <a:xfrm>
              <a:off x="122" y="4150"/>
              <a:ext cx="183" cy="70"/>
            </a:xfrm>
            <a:custGeom>
              <a:rect b="b" l="l" r="r" t="t"/>
              <a:pathLst>
                <a:path extrusionOk="0" h="70" w="183">
                  <a:moveTo>
                    <a:pt x="25" y="0"/>
                  </a:moveTo>
                  <a:lnTo>
                    <a:pt x="0" y="11"/>
                  </a:lnTo>
                  <a:lnTo>
                    <a:pt x="180" y="70"/>
                  </a:lnTo>
                  <a:lnTo>
                    <a:pt x="183" y="39"/>
                  </a:lnTo>
                  <a:lnTo>
                    <a:pt x="2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2"/>
            <p:cNvSpPr/>
            <p:nvPr/>
          </p:nvSpPr>
          <p:spPr>
            <a:xfrm>
              <a:off x="295" y="4189"/>
              <a:ext cx="97" cy="113"/>
            </a:xfrm>
            <a:custGeom>
              <a:rect b="b" l="l" r="r" t="t"/>
              <a:pathLst>
                <a:path extrusionOk="0" h="113" w="97">
                  <a:moveTo>
                    <a:pt x="10" y="0"/>
                  </a:moveTo>
                  <a:lnTo>
                    <a:pt x="7" y="31"/>
                  </a:lnTo>
                  <a:lnTo>
                    <a:pt x="32" y="39"/>
                  </a:lnTo>
                  <a:lnTo>
                    <a:pt x="0" y="113"/>
                  </a:lnTo>
                  <a:lnTo>
                    <a:pt x="32" y="39"/>
                  </a:lnTo>
                  <a:lnTo>
                    <a:pt x="93" y="55"/>
                  </a:lnTo>
                  <a:lnTo>
                    <a:pt x="32" y="39"/>
                  </a:lnTo>
                  <a:lnTo>
                    <a:pt x="97" y="22"/>
                  </a:lnTo>
                  <a:lnTo>
                    <a:pt x="10"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2"/>
            <p:cNvSpPr/>
            <p:nvPr/>
          </p:nvSpPr>
          <p:spPr>
            <a:xfrm>
              <a:off x="295" y="4189"/>
              <a:ext cx="97" cy="113"/>
            </a:xfrm>
            <a:custGeom>
              <a:rect b="b" l="l" r="r" t="t"/>
              <a:pathLst>
                <a:path extrusionOk="0" h="113" w="97">
                  <a:moveTo>
                    <a:pt x="10" y="0"/>
                  </a:moveTo>
                  <a:lnTo>
                    <a:pt x="7" y="31"/>
                  </a:lnTo>
                  <a:lnTo>
                    <a:pt x="32" y="39"/>
                  </a:lnTo>
                  <a:lnTo>
                    <a:pt x="0" y="113"/>
                  </a:lnTo>
                  <a:lnTo>
                    <a:pt x="32" y="39"/>
                  </a:lnTo>
                  <a:lnTo>
                    <a:pt x="93" y="55"/>
                  </a:lnTo>
                  <a:lnTo>
                    <a:pt x="32" y="39"/>
                  </a:lnTo>
                  <a:lnTo>
                    <a:pt x="97" y="22"/>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2"/>
            <p:cNvSpPr/>
            <p:nvPr/>
          </p:nvSpPr>
          <p:spPr>
            <a:xfrm>
              <a:off x="1524" y="4218"/>
              <a:ext cx="59" cy="56"/>
            </a:xfrm>
            <a:custGeom>
              <a:rect b="b" l="l" r="r" t="t"/>
              <a:pathLst>
                <a:path extrusionOk="0" h="56" w="59">
                  <a:moveTo>
                    <a:pt x="22" y="0"/>
                  </a:moveTo>
                  <a:lnTo>
                    <a:pt x="18" y="11"/>
                  </a:lnTo>
                  <a:lnTo>
                    <a:pt x="0" y="56"/>
                  </a:lnTo>
                  <a:lnTo>
                    <a:pt x="59" y="46"/>
                  </a:lnTo>
                  <a:lnTo>
                    <a:pt x="22"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2"/>
            <p:cNvSpPr/>
            <p:nvPr/>
          </p:nvSpPr>
          <p:spPr>
            <a:xfrm>
              <a:off x="1524" y="4218"/>
              <a:ext cx="59" cy="56"/>
            </a:xfrm>
            <a:custGeom>
              <a:rect b="b" l="l" r="r" t="t"/>
              <a:pathLst>
                <a:path extrusionOk="0" h="56" w="59">
                  <a:moveTo>
                    <a:pt x="22" y="0"/>
                  </a:moveTo>
                  <a:lnTo>
                    <a:pt x="18" y="11"/>
                  </a:lnTo>
                  <a:lnTo>
                    <a:pt x="0" y="56"/>
                  </a:lnTo>
                  <a:lnTo>
                    <a:pt x="59" y="46"/>
                  </a:lnTo>
                  <a:lnTo>
                    <a:pt x="2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2"/>
            <p:cNvSpPr/>
            <p:nvPr/>
          </p:nvSpPr>
          <p:spPr>
            <a:xfrm>
              <a:off x="1514" y="4264"/>
              <a:ext cx="124" cy="68"/>
            </a:xfrm>
            <a:custGeom>
              <a:rect b="b" l="l" r="r" t="t"/>
              <a:pathLst>
                <a:path extrusionOk="0" h="68" w="124">
                  <a:moveTo>
                    <a:pt x="69" y="0"/>
                  </a:moveTo>
                  <a:lnTo>
                    <a:pt x="10" y="10"/>
                  </a:lnTo>
                  <a:lnTo>
                    <a:pt x="2" y="32"/>
                  </a:lnTo>
                  <a:lnTo>
                    <a:pt x="0" y="68"/>
                  </a:lnTo>
                  <a:lnTo>
                    <a:pt x="124" y="68"/>
                  </a:lnTo>
                  <a:lnTo>
                    <a:pt x="69"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2"/>
            <p:cNvSpPr/>
            <p:nvPr/>
          </p:nvSpPr>
          <p:spPr>
            <a:xfrm>
              <a:off x="1514" y="4264"/>
              <a:ext cx="124" cy="68"/>
            </a:xfrm>
            <a:custGeom>
              <a:rect b="b" l="l" r="r" t="t"/>
              <a:pathLst>
                <a:path extrusionOk="0" h="68" w="124">
                  <a:moveTo>
                    <a:pt x="69" y="0"/>
                  </a:moveTo>
                  <a:lnTo>
                    <a:pt x="10" y="10"/>
                  </a:lnTo>
                  <a:lnTo>
                    <a:pt x="2" y="32"/>
                  </a:lnTo>
                  <a:lnTo>
                    <a:pt x="0" y="68"/>
                  </a:lnTo>
                  <a:lnTo>
                    <a:pt x="124" y="68"/>
                  </a:lnTo>
                  <a:lnTo>
                    <a:pt x="6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2"/>
            <p:cNvSpPr/>
            <p:nvPr/>
          </p:nvSpPr>
          <p:spPr>
            <a:xfrm>
              <a:off x="1503" y="4296"/>
              <a:ext cx="13" cy="36"/>
            </a:xfrm>
            <a:custGeom>
              <a:rect b="b" l="l" r="r" t="t"/>
              <a:pathLst>
                <a:path extrusionOk="0" h="36" w="13">
                  <a:moveTo>
                    <a:pt x="13" y="0"/>
                  </a:moveTo>
                  <a:lnTo>
                    <a:pt x="0" y="36"/>
                  </a:lnTo>
                  <a:lnTo>
                    <a:pt x="11" y="36"/>
                  </a:lnTo>
                  <a:lnTo>
                    <a:pt x="13" y="0"/>
                  </a:lnTo>
                  <a:close/>
                </a:path>
              </a:pathLst>
            </a:custGeom>
            <a:solidFill>
              <a:srgbClr val="4082A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2"/>
            <p:cNvSpPr/>
            <p:nvPr/>
          </p:nvSpPr>
          <p:spPr>
            <a:xfrm>
              <a:off x="1503" y="4296"/>
              <a:ext cx="13" cy="36"/>
            </a:xfrm>
            <a:custGeom>
              <a:rect b="b" l="l" r="r" t="t"/>
              <a:pathLst>
                <a:path extrusionOk="0" h="36" w="13">
                  <a:moveTo>
                    <a:pt x="13" y="0"/>
                  </a:moveTo>
                  <a:lnTo>
                    <a:pt x="0" y="36"/>
                  </a:lnTo>
                  <a:lnTo>
                    <a:pt x="11" y="36"/>
                  </a:lnTo>
                  <a:lnTo>
                    <a:pt x="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2"/>
            <p:cNvSpPr/>
            <p:nvPr/>
          </p:nvSpPr>
          <p:spPr>
            <a:xfrm>
              <a:off x="1518" y="4218"/>
              <a:ext cx="28" cy="58"/>
            </a:xfrm>
            <a:custGeom>
              <a:rect b="b" l="l" r="r" t="t"/>
              <a:pathLst>
                <a:path extrusionOk="0" h="58" w="28">
                  <a:moveTo>
                    <a:pt x="28" y="0"/>
                  </a:moveTo>
                  <a:lnTo>
                    <a:pt x="24" y="3"/>
                  </a:lnTo>
                  <a:lnTo>
                    <a:pt x="3" y="17"/>
                  </a:lnTo>
                  <a:lnTo>
                    <a:pt x="0" y="58"/>
                  </a:lnTo>
                  <a:lnTo>
                    <a:pt x="6" y="56"/>
                  </a:lnTo>
                  <a:lnTo>
                    <a:pt x="24" y="11"/>
                  </a:lnTo>
                  <a:lnTo>
                    <a:pt x="28"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2"/>
            <p:cNvSpPr/>
            <p:nvPr/>
          </p:nvSpPr>
          <p:spPr>
            <a:xfrm>
              <a:off x="1518" y="4218"/>
              <a:ext cx="28" cy="58"/>
            </a:xfrm>
            <a:custGeom>
              <a:rect b="b" l="l" r="r" t="t"/>
              <a:pathLst>
                <a:path extrusionOk="0" h="58" w="28">
                  <a:moveTo>
                    <a:pt x="28" y="0"/>
                  </a:moveTo>
                  <a:lnTo>
                    <a:pt x="24" y="3"/>
                  </a:lnTo>
                  <a:lnTo>
                    <a:pt x="3" y="17"/>
                  </a:lnTo>
                  <a:lnTo>
                    <a:pt x="0" y="58"/>
                  </a:lnTo>
                  <a:lnTo>
                    <a:pt x="6" y="56"/>
                  </a:lnTo>
                  <a:lnTo>
                    <a:pt x="24" y="11"/>
                  </a:lnTo>
                  <a:lnTo>
                    <a:pt x="2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2"/>
            <p:cNvSpPr/>
            <p:nvPr/>
          </p:nvSpPr>
          <p:spPr>
            <a:xfrm>
              <a:off x="1438" y="4235"/>
              <a:ext cx="83" cy="55"/>
            </a:xfrm>
            <a:custGeom>
              <a:rect b="b" l="l" r="r" t="t"/>
              <a:pathLst>
                <a:path extrusionOk="0" h="55" w="83">
                  <a:moveTo>
                    <a:pt x="83" y="0"/>
                  </a:moveTo>
                  <a:lnTo>
                    <a:pt x="0" y="55"/>
                  </a:lnTo>
                  <a:lnTo>
                    <a:pt x="80" y="41"/>
                  </a:lnTo>
                  <a:lnTo>
                    <a:pt x="83"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2"/>
            <p:cNvSpPr/>
            <p:nvPr/>
          </p:nvSpPr>
          <p:spPr>
            <a:xfrm>
              <a:off x="1438" y="4235"/>
              <a:ext cx="83" cy="55"/>
            </a:xfrm>
            <a:custGeom>
              <a:rect b="b" l="l" r="r" t="t"/>
              <a:pathLst>
                <a:path extrusionOk="0" h="55" w="83">
                  <a:moveTo>
                    <a:pt x="83" y="0"/>
                  </a:moveTo>
                  <a:lnTo>
                    <a:pt x="0" y="55"/>
                  </a:lnTo>
                  <a:lnTo>
                    <a:pt x="80" y="41"/>
                  </a:lnTo>
                  <a:lnTo>
                    <a:pt x="8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2"/>
            <p:cNvSpPr/>
            <p:nvPr/>
          </p:nvSpPr>
          <p:spPr>
            <a:xfrm>
              <a:off x="1516" y="4274"/>
              <a:ext cx="8" cy="22"/>
            </a:xfrm>
            <a:custGeom>
              <a:rect b="b" l="l" r="r" t="t"/>
              <a:pathLst>
                <a:path extrusionOk="0" h="22" w="8">
                  <a:moveTo>
                    <a:pt x="8" y="0"/>
                  </a:moveTo>
                  <a:lnTo>
                    <a:pt x="2" y="2"/>
                  </a:lnTo>
                  <a:lnTo>
                    <a:pt x="0" y="22"/>
                  </a:lnTo>
                  <a:lnTo>
                    <a:pt x="8"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2"/>
            <p:cNvSpPr/>
            <p:nvPr/>
          </p:nvSpPr>
          <p:spPr>
            <a:xfrm>
              <a:off x="1516" y="4274"/>
              <a:ext cx="8" cy="22"/>
            </a:xfrm>
            <a:custGeom>
              <a:rect b="b" l="l" r="r" t="t"/>
              <a:pathLst>
                <a:path extrusionOk="0" h="22" w="8">
                  <a:moveTo>
                    <a:pt x="8" y="0"/>
                  </a:moveTo>
                  <a:lnTo>
                    <a:pt x="2" y="2"/>
                  </a:lnTo>
                  <a:lnTo>
                    <a:pt x="0" y="22"/>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2"/>
            <p:cNvSpPr/>
            <p:nvPr/>
          </p:nvSpPr>
          <p:spPr>
            <a:xfrm>
              <a:off x="1374" y="4276"/>
              <a:ext cx="144" cy="56"/>
            </a:xfrm>
            <a:custGeom>
              <a:rect b="b" l="l" r="r" t="t"/>
              <a:pathLst>
                <a:path extrusionOk="0" h="56" w="144">
                  <a:moveTo>
                    <a:pt x="144" y="0"/>
                  </a:moveTo>
                  <a:lnTo>
                    <a:pt x="64" y="14"/>
                  </a:lnTo>
                  <a:lnTo>
                    <a:pt x="0" y="56"/>
                  </a:lnTo>
                  <a:lnTo>
                    <a:pt x="129" y="56"/>
                  </a:lnTo>
                  <a:lnTo>
                    <a:pt x="142" y="20"/>
                  </a:lnTo>
                  <a:lnTo>
                    <a:pt x="144"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2"/>
            <p:cNvSpPr/>
            <p:nvPr/>
          </p:nvSpPr>
          <p:spPr>
            <a:xfrm>
              <a:off x="1374" y="4276"/>
              <a:ext cx="144" cy="56"/>
            </a:xfrm>
            <a:custGeom>
              <a:rect b="b" l="l" r="r" t="t"/>
              <a:pathLst>
                <a:path extrusionOk="0" h="56" w="144">
                  <a:moveTo>
                    <a:pt x="144" y="0"/>
                  </a:moveTo>
                  <a:lnTo>
                    <a:pt x="64" y="14"/>
                  </a:lnTo>
                  <a:lnTo>
                    <a:pt x="0" y="56"/>
                  </a:lnTo>
                  <a:lnTo>
                    <a:pt x="129" y="56"/>
                  </a:lnTo>
                  <a:lnTo>
                    <a:pt x="142" y="20"/>
                  </a:lnTo>
                  <a:lnTo>
                    <a:pt x="14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2"/>
            <p:cNvSpPr/>
            <p:nvPr/>
          </p:nvSpPr>
          <p:spPr>
            <a:xfrm>
              <a:off x="1797" y="4158"/>
              <a:ext cx="63" cy="35"/>
            </a:xfrm>
            <a:custGeom>
              <a:rect b="b" l="l" r="r" t="t"/>
              <a:pathLst>
                <a:path extrusionOk="0" h="35" w="63">
                  <a:moveTo>
                    <a:pt x="63" y="0"/>
                  </a:moveTo>
                  <a:lnTo>
                    <a:pt x="0" y="12"/>
                  </a:lnTo>
                  <a:lnTo>
                    <a:pt x="44" y="35"/>
                  </a:lnTo>
                  <a:lnTo>
                    <a:pt x="63"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2"/>
            <p:cNvSpPr/>
            <p:nvPr/>
          </p:nvSpPr>
          <p:spPr>
            <a:xfrm>
              <a:off x="1797" y="4158"/>
              <a:ext cx="63" cy="35"/>
            </a:xfrm>
            <a:custGeom>
              <a:rect b="b" l="l" r="r" t="t"/>
              <a:pathLst>
                <a:path extrusionOk="0" h="35" w="63">
                  <a:moveTo>
                    <a:pt x="63" y="0"/>
                  </a:moveTo>
                  <a:lnTo>
                    <a:pt x="0" y="12"/>
                  </a:lnTo>
                  <a:lnTo>
                    <a:pt x="44" y="35"/>
                  </a:lnTo>
                  <a:lnTo>
                    <a:pt x="6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2"/>
            <p:cNvSpPr/>
            <p:nvPr/>
          </p:nvSpPr>
          <p:spPr>
            <a:xfrm>
              <a:off x="1546" y="4170"/>
              <a:ext cx="295" cy="94"/>
            </a:xfrm>
            <a:custGeom>
              <a:rect b="b" l="l" r="r" t="t"/>
              <a:pathLst>
                <a:path extrusionOk="0" h="94" w="295">
                  <a:moveTo>
                    <a:pt x="251" y="0"/>
                  </a:moveTo>
                  <a:lnTo>
                    <a:pt x="156" y="18"/>
                  </a:lnTo>
                  <a:lnTo>
                    <a:pt x="0" y="48"/>
                  </a:lnTo>
                  <a:lnTo>
                    <a:pt x="37" y="94"/>
                  </a:lnTo>
                  <a:lnTo>
                    <a:pt x="279" y="51"/>
                  </a:lnTo>
                  <a:lnTo>
                    <a:pt x="295" y="23"/>
                  </a:lnTo>
                  <a:lnTo>
                    <a:pt x="251" y="0"/>
                  </a:lnTo>
                  <a:close/>
                </a:path>
              </a:pathLst>
            </a:custGeom>
            <a:solidFill>
              <a:srgbClr val="4A89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2"/>
            <p:cNvSpPr/>
            <p:nvPr/>
          </p:nvSpPr>
          <p:spPr>
            <a:xfrm>
              <a:off x="1546" y="4170"/>
              <a:ext cx="295" cy="94"/>
            </a:xfrm>
            <a:custGeom>
              <a:rect b="b" l="l" r="r" t="t"/>
              <a:pathLst>
                <a:path extrusionOk="0" h="94" w="295">
                  <a:moveTo>
                    <a:pt x="251" y="0"/>
                  </a:moveTo>
                  <a:lnTo>
                    <a:pt x="156" y="18"/>
                  </a:lnTo>
                  <a:lnTo>
                    <a:pt x="0" y="48"/>
                  </a:lnTo>
                  <a:lnTo>
                    <a:pt x="37" y="94"/>
                  </a:lnTo>
                  <a:lnTo>
                    <a:pt x="279" y="51"/>
                  </a:lnTo>
                  <a:lnTo>
                    <a:pt x="295" y="23"/>
                  </a:lnTo>
                  <a:lnTo>
                    <a:pt x="25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2"/>
            <p:cNvSpPr/>
            <p:nvPr/>
          </p:nvSpPr>
          <p:spPr>
            <a:xfrm>
              <a:off x="1583" y="4221"/>
              <a:ext cx="242" cy="111"/>
            </a:xfrm>
            <a:custGeom>
              <a:rect b="b" l="l" r="r" t="t"/>
              <a:pathLst>
                <a:path extrusionOk="0" h="111" w="242">
                  <a:moveTo>
                    <a:pt x="242" y="0"/>
                  </a:moveTo>
                  <a:lnTo>
                    <a:pt x="0" y="43"/>
                  </a:lnTo>
                  <a:lnTo>
                    <a:pt x="55" y="111"/>
                  </a:lnTo>
                  <a:lnTo>
                    <a:pt x="180" y="111"/>
                  </a:lnTo>
                  <a:lnTo>
                    <a:pt x="242"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2"/>
            <p:cNvSpPr/>
            <p:nvPr/>
          </p:nvSpPr>
          <p:spPr>
            <a:xfrm>
              <a:off x="1583" y="4221"/>
              <a:ext cx="242" cy="111"/>
            </a:xfrm>
            <a:custGeom>
              <a:rect b="b" l="l" r="r" t="t"/>
              <a:pathLst>
                <a:path extrusionOk="0" h="111" w="242">
                  <a:moveTo>
                    <a:pt x="242" y="0"/>
                  </a:moveTo>
                  <a:lnTo>
                    <a:pt x="0" y="43"/>
                  </a:lnTo>
                  <a:lnTo>
                    <a:pt x="55" y="111"/>
                  </a:lnTo>
                  <a:lnTo>
                    <a:pt x="180" y="111"/>
                  </a:lnTo>
                  <a:lnTo>
                    <a:pt x="24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2"/>
            <p:cNvSpPr/>
            <p:nvPr/>
          </p:nvSpPr>
          <p:spPr>
            <a:xfrm>
              <a:off x="1841" y="4158"/>
              <a:ext cx="19" cy="41"/>
            </a:xfrm>
            <a:custGeom>
              <a:rect b="b" l="l" r="r" t="t"/>
              <a:pathLst>
                <a:path extrusionOk="0" h="41" w="19">
                  <a:moveTo>
                    <a:pt x="19" y="0"/>
                  </a:moveTo>
                  <a:lnTo>
                    <a:pt x="0" y="35"/>
                  </a:lnTo>
                  <a:lnTo>
                    <a:pt x="12" y="41"/>
                  </a:lnTo>
                  <a:lnTo>
                    <a:pt x="19"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2"/>
            <p:cNvSpPr/>
            <p:nvPr/>
          </p:nvSpPr>
          <p:spPr>
            <a:xfrm>
              <a:off x="1841" y="4158"/>
              <a:ext cx="19" cy="41"/>
            </a:xfrm>
            <a:custGeom>
              <a:rect b="b" l="l" r="r" t="t"/>
              <a:pathLst>
                <a:path extrusionOk="0" h="41" w="19">
                  <a:moveTo>
                    <a:pt x="19" y="0"/>
                  </a:moveTo>
                  <a:lnTo>
                    <a:pt x="0" y="35"/>
                  </a:lnTo>
                  <a:lnTo>
                    <a:pt x="12" y="41"/>
                  </a:lnTo>
                  <a:lnTo>
                    <a:pt x="1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2"/>
            <p:cNvSpPr/>
            <p:nvPr/>
          </p:nvSpPr>
          <p:spPr>
            <a:xfrm>
              <a:off x="1825" y="4193"/>
              <a:ext cx="28" cy="28"/>
            </a:xfrm>
            <a:custGeom>
              <a:rect b="b" l="l" r="r" t="t"/>
              <a:pathLst>
                <a:path extrusionOk="0" h="28" w="28">
                  <a:moveTo>
                    <a:pt x="16" y="0"/>
                  </a:moveTo>
                  <a:lnTo>
                    <a:pt x="0" y="28"/>
                  </a:lnTo>
                  <a:lnTo>
                    <a:pt x="26" y="23"/>
                  </a:lnTo>
                  <a:lnTo>
                    <a:pt x="28" y="6"/>
                  </a:lnTo>
                  <a:lnTo>
                    <a:pt x="16"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7" name="Google Shape;297;p2"/>
            <p:cNvSpPr/>
            <p:nvPr/>
          </p:nvSpPr>
          <p:spPr>
            <a:xfrm>
              <a:off x="1825" y="4193"/>
              <a:ext cx="28" cy="28"/>
            </a:xfrm>
            <a:custGeom>
              <a:rect b="b" l="l" r="r" t="t"/>
              <a:pathLst>
                <a:path extrusionOk="0" h="28" w="28">
                  <a:moveTo>
                    <a:pt x="16" y="0"/>
                  </a:moveTo>
                  <a:lnTo>
                    <a:pt x="0" y="28"/>
                  </a:lnTo>
                  <a:lnTo>
                    <a:pt x="26" y="23"/>
                  </a:lnTo>
                  <a:lnTo>
                    <a:pt x="28" y="6"/>
                  </a:lnTo>
                  <a:lnTo>
                    <a:pt x="1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8" name="Google Shape;298;p2"/>
            <p:cNvSpPr/>
            <p:nvPr/>
          </p:nvSpPr>
          <p:spPr>
            <a:xfrm>
              <a:off x="1763" y="4216"/>
              <a:ext cx="88" cy="116"/>
            </a:xfrm>
            <a:custGeom>
              <a:rect b="b" l="l" r="r" t="t"/>
              <a:pathLst>
                <a:path extrusionOk="0" h="116" w="88">
                  <a:moveTo>
                    <a:pt x="88" y="0"/>
                  </a:moveTo>
                  <a:lnTo>
                    <a:pt x="62" y="5"/>
                  </a:lnTo>
                  <a:lnTo>
                    <a:pt x="0" y="116"/>
                  </a:lnTo>
                  <a:lnTo>
                    <a:pt x="69" y="116"/>
                  </a:lnTo>
                  <a:lnTo>
                    <a:pt x="88"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2"/>
            <p:cNvSpPr/>
            <p:nvPr/>
          </p:nvSpPr>
          <p:spPr>
            <a:xfrm>
              <a:off x="1763" y="4216"/>
              <a:ext cx="88" cy="116"/>
            </a:xfrm>
            <a:custGeom>
              <a:rect b="b" l="l" r="r" t="t"/>
              <a:pathLst>
                <a:path extrusionOk="0" h="116" w="88">
                  <a:moveTo>
                    <a:pt x="88" y="0"/>
                  </a:moveTo>
                  <a:lnTo>
                    <a:pt x="62" y="5"/>
                  </a:lnTo>
                  <a:lnTo>
                    <a:pt x="0" y="116"/>
                  </a:lnTo>
                  <a:lnTo>
                    <a:pt x="69" y="116"/>
                  </a:lnTo>
                  <a:lnTo>
                    <a:pt x="8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2"/>
            <p:cNvSpPr/>
            <p:nvPr/>
          </p:nvSpPr>
          <p:spPr>
            <a:xfrm>
              <a:off x="1875" y="4145"/>
              <a:ext cx="1" cy="1"/>
            </a:xfrm>
            <a:custGeom>
              <a:rect b="b" l="l" r="r" t="t"/>
              <a:pathLst>
                <a:path extrusionOk="0" h="1" w="1">
                  <a:moveTo>
                    <a:pt x="1" y="0"/>
                  </a:moveTo>
                  <a:lnTo>
                    <a:pt x="0" y="0"/>
                  </a:lnTo>
                  <a:lnTo>
                    <a:pt x="1" y="1"/>
                  </a:lnTo>
                  <a:lnTo>
                    <a:pt x="1" y="0"/>
                  </a:lnTo>
                  <a:close/>
                </a:path>
              </a:pathLst>
            </a:custGeom>
            <a:solidFill>
              <a:srgbClr val="478A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2"/>
            <p:cNvSpPr/>
            <p:nvPr/>
          </p:nvSpPr>
          <p:spPr>
            <a:xfrm>
              <a:off x="1875" y="4145"/>
              <a:ext cx="1" cy="1"/>
            </a:xfrm>
            <a:custGeom>
              <a:rect b="b" l="l" r="r" t="t"/>
              <a:pathLst>
                <a:path extrusionOk="0" h="1" w="1">
                  <a:moveTo>
                    <a:pt x="1" y="0"/>
                  </a:moveTo>
                  <a:lnTo>
                    <a:pt x="0" y="0"/>
                  </a:lnTo>
                  <a:lnTo>
                    <a:pt x="1" y="1"/>
                  </a:lnTo>
                  <a:lnTo>
                    <a:pt x="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2"/>
            <p:cNvSpPr/>
            <p:nvPr/>
          </p:nvSpPr>
          <p:spPr>
            <a:xfrm>
              <a:off x="1853" y="4145"/>
              <a:ext cx="25" cy="66"/>
            </a:xfrm>
            <a:custGeom>
              <a:rect b="b" l="l" r="r" t="t"/>
              <a:pathLst>
                <a:path extrusionOk="0" h="66" w="25">
                  <a:moveTo>
                    <a:pt x="22" y="0"/>
                  </a:moveTo>
                  <a:lnTo>
                    <a:pt x="7" y="13"/>
                  </a:lnTo>
                  <a:lnTo>
                    <a:pt x="0" y="54"/>
                  </a:lnTo>
                  <a:lnTo>
                    <a:pt x="25" y="66"/>
                  </a:lnTo>
                  <a:lnTo>
                    <a:pt x="23" y="1"/>
                  </a:lnTo>
                  <a:lnTo>
                    <a:pt x="22"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2"/>
            <p:cNvSpPr/>
            <p:nvPr/>
          </p:nvSpPr>
          <p:spPr>
            <a:xfrm>
              <a:off x="1853" y="4145"/>
              <a:ext cx="25" cy="66"/>
            </a:xfrm>
            <a:custGeom>
              <a:rect b="b" l="l" r="r" t="t"/>
              <a:pathLst>
                <a:path extrusionOk="0" h="66" w="25">
                  <a:moveTo>
                    <a:pt x="22" y="0"/>
                  </a:moveTo>
                  <a:lnTo>
                    <a:pt x="7" y="13"/>
                  </a:lnTo>
                  <a:lnTo>
                    <a:pt x="0" y="54"/>
                  </a:lnTo>
                  <a:lnTo>
                    <a:pt x="25" y="66"/>
                  </a:lnTo>
                  <a:lnTo>
                    <a:pt x="23" y="1"/>
                  </a:lnTo>
                  <a:lnTo>
                    <a:pt x="2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2"/>
            <p:cNvSpPr/>
            <p:nvPr/>
          </p:nvSpPr>
          <p:spPr>
            <a:xfrm>
              <a:off x="1851" y="4199"/>
              <a:ext cx="27" cy="17"/>
            </a:xfrm>
            <a:custGeom>
              <a:rect b="b" l="l" r="r" t="t"/>
              <a:pathLst>
                <a:path extrusionOk="0" h="17" w="27">
                  <a:moveTo>
                    <a:pt x="2" y="0"/>
                  </a:moveTo>
                  <a:lnTo>
                    <a:pt x="0" y="17"/>
                  </a:lnTo>
                  <a:lnTo>
                    <a:pt x="27" y="12"/>
                  </a:lnTo>
                  <a:lnTo>
                    <a:pt x="2"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2"/>
            <p:cNvSpPr/>
            <p:nvPr/>
          </p:nvSpPr>
          <p:spPr>
            <a:xfrm>
              <a:off x="1851" y="4199"/>
              <a:ext cx="27" cy="17"/>
            </a:xfrm>
            <a:custGeom>
              <a:rect b="b" l="l" r="r" t="t"/>
              <a:pathLst>
                <a:path extrusionOk="0" h="17" w="27">
                  <a:moveTo>
                    <a:pt x="2" y="0"/>
                  </a:moveTo>
                  <a:lnTo>
                    <a:pt x="0" y="17"/>
                  </a:lnTo>
                  <a:lnTo>
                    <a:pt x="27" y="12"/>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2"/>
            <p:cNvSpPr/>
            <p:nvPr/>
          </p:nvSpPr>
          <p:spPr>
            <a:xfrm>
              <a:off x="1876" y="4071"/>
              <a:ext cx="87" cy="90"/>
            </a:xfrm>
            <a:custGeom>
              <a:rect b="b" l="l" r="r" t="t"/>
              <a:pathLst>
                <a:path extrusionOk="0" h="90" w="87">
                  <a:moveTo>
                    <a:pt x="87" y="0"/>
                  </a:moveTo>
                  <a:lnTo>
                    <a:pt x="74" y="11"/>
                  </a:lnTo>
                  <a:lnTo>
                    <a:pt x="0" y="74"/>
                  </a:lnTo>
                  <a:lnTo>
                    <a:pt x="0" y="75"/>
                  </a:lnTo>
                  <a:lnTo>
                    <a:pt x="32" y="90"/>
                  </a:lnTo>
                  <a:lnTo>
                    <a:pt x="87"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2"/>
            <p:cNvSpPr/>
            <p:nvPr/>
          </p:nvSpPr>
          <p:spPr>
            <a:xfrm>
              <a:off x="1876" y="4071"/>
              <a:ext cx="87" cy="90"/>
            </a:xfrm>
            <a:custGeom>
              <a:rect b="b" l="l" r="r" t="t"/>
              <a:pathLst>
                <a:path extrusionOk="0" h="90" w="87">
                  <a:moveTo>
                    <a:pt x="87" y="0"/>
                  </a:moveTo>
                  <a:lnTo>
                    <a:pt x="74" y="11"/>
                  </a:lnTo>
                  <a:lnTo>
                    <a:pt x="0" y="74"/>
                  </a:lnTo>
                  <a:lnTo>
                    <a:pt x="0" y="75"/>
                  </a:lnTo>
                  <a:lnTo>
                    <a:pt x="32" y="90"/>
                  </a:lnTo>
                  <a:lnTo>
                    <a:pt x="8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8" name="Google Shape;308;p2"/>
            <p:cNvSpPr/>
            <p:nvPr/>
          </p:nvSpPr>
          <p:spPr>
            <a:xfrm>
              <a:off x="1876" y="4146"/>
              <a:ext cx="32" cy="65"/>
            </a:xfrm>
            <a:custGeom>
              <a:rect b="b" l="l" r="r" t="t"/>
              <a:pathLst>
                <a:path extrusionOk="0" h="65" w="32">
                  <a:moveTo>
                    <a:pt x="0" y="0"/>
                  </a:moveTo>
                  <a:lnTo>
                    <a:pt x="2" y="65"/>
                  </a:lnTo>
                  <a:lnTo>
                    <a:pt x="32" y="15"/>
                  </a:lnTo>
                  <a:lnTo>
                    <a:pt x="0"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2"/>
            <p:cNvSpPr/>
            <p:nvPr/>
          </p:nvSpPr>
          <p:spPr>
            <a:xfrm>
              <a:off x="1876" y="4146"/>
              <a:ext cx="32" cy="65"/>
            </a:xfrm>
            <a:custGeom>
              <a:rect b="b" l="l" r="r" t="t"/>
              <a:pathLst>
                <a:path extrusionOk="0" h="65" w="32">
                  <a:moveTo>
                    <a:pt x="0" y="0"/>
                  </a:moveTo>
                  <a:lnTo>
                    <a:pt x="2" y="65"/>
                  </a:lnTo>
                  <a:lnTo>
                    <a:pt x="32" y="1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p2"/>
            <p:cNvSpPr/>
            <p:nvPr/>
          </p:nvSpPr>
          <p:spPr>
            <a:xfrm>
              <a:off x="1908" y="4007"/>
              <a:ext cx="132" cy="178"/>
            </a:xfrm>
            <a:custGeom>
              <a:rect b="b" l="l" r="r" t="t"/>
              <a:pathLst>
                <a:path extrusionOk="0" h="178" w="132">
                  <a:moveTo>
                    <a:pt x="132" y="0"/>
                  </a:moveTo>
                  <a:lnTo>
                    <a:pt x="55" y="64"/>
                  </a:lnTo>
                  <a:lnTo>
                    <a:pt x="0" y="154"/>
                  </a:lnTo>
                  <a:lnTo>
                    <a:pt x="50" y="178"/>
                  </a:lnTo>
                  <a:lnTo>
                    <a:pt x="132" y="0"/>
                  </a:lnTo>
                  <a:close/>
                </a:path>
              </a:pathLst>
            </a:custGeom>
            <a:solidFill>
              <a:srgbClr val="4A8E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2"/>
            <p:cNvSpPr/>
            <p:nvPr/>
          </p:nvSpPr>
          <p:spPr>
            <a:xfrm>
              <a:off x="1908" y="4007"/>
              <a:ext cx="132" cy="178"/>
            </a:xfrm>
            <a:custGeom>
              <a:rect b="b" l="l" r="r" t="t"/>
              <a:pathLst>
                <a:path extrusionOk="0" h="178" w="132">
                  <a:moveTo>
                    <a:pt x="132" y="0"/>
                  </a:moveTo>
                  <a:lnTo>
                    <a:pt x="55" y="64"/>
                  </a:lnTo>
                  <a:lnTo>
                    <a:pt x="0" y="154"/>
                  </a:lnTo>
                  <a:lnTo>
                    <a:pt x="50" y="178"/>
                  </a:lnTo>
                  <a:lnTo>
                    <a:pt x="13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2"/>
            <p:cNvSpPr/>
            <p:nvPr/>
          </p:nvSpPr>
          <p:spPr>
            <a:xfrm>
              <a:off x="1878" y="4161"/>
              <a:ext cx="80" cy="59"/>
            </a:xfrm>
            <a:custGeom>
              <a:rect b="b" l="l" r="r" t="t"/>
              <a:pathLst>
                <a:path extrusionOk="0" h="59" w="80">
                  <a:moveTo>
                    <a:pt x="30" y="0"/>
                  </a:moveTo>
                  <a:lnTo>
                    <a:pt x="0" y="50"/>
                  </a:lnTo>
                  <a:lnTo>
                    <a:pt x="65" y="59"/>
                  </a:lnTo>
                  <a:lnTo>
                    <a:pt x="80" y="24"/>
                  </a:lnTo>
                  <a:lnTo>
                    <a:pt x="30" y="0"/>
                  </a:lnTo>
                  <a:close/>
                </a:path>
              </a:pathLst>
            </a:custGeom>
            <a:solidFill>
              <a:srgbClr val="5995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2"/>
            <p:cNvSpPr/>
            <p:nvPr/>
          </p:nvSpPr>
          <p:spPr>
            <a:xfrm>
              <a:off x="1878" y="4161"/>
              <a:ext cx="80" cy="59"/>
            </a:xfrm>
            <a:custGeom>
              <a:rect b="b" l="l" r="r" t="t"/>
              <a:pathLst>
                <a:path extrusionOk="0" h="59" w="80">
                  <a:moveTo>
                    <a:pt x="30" y="0"/>
                  </a:moveTo>
                  <a:lnTo>
                    <a:pt x="0" y="50"/>
                  </a:lnTo>
                  <a:lnTo>
                    <a:pt x="65" y="59"/>
                  </a:lnTo>
                  <a:lnTo>
                    <a:pt x="80" y="24"/>
                  </a:lnTo>
                  <a:lnTo>
                    <a:pt x="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2"/>
            <p:cNvSpPr/>
            <p:nvPr/>
          </p:nvSpPr>
          <p:spPr>
            <a:xfrm>
              <a:off x="1878" y="4211"/>
              <a:ext cx="65" cy="121"/>
            </a:xfrm>
            <a:custGeom>
              <a:rect b="b" l="l" r="r" t="t"/>
              <a:pathLst>
                <a:path extrusionOk="0" h="121" w="65">
                  <a:moveTo>
                    <a:pt x="0" y="0"/>
                  </a:moveTo>
                  <a:lnTo>
                    <a:pt x="7" y="121"/>
                  </a:lnTo>
                  <a:lnTo>
                    <a:pt x="14" y="121"/>
                  </a:lnTo>
                  <a:lnTo>
                    <a:pt x="65" y="9"/>
                  </a:lnTo>
                  <a:lnTo>
                    <a:pt x="0"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2"/>
            <p:cNvSpPr/>
            <p:nvPr/>
          </p:nvSpPr>
          <p:spPr>
            <a:xfrm>
              <a:off x="1878" y="4211"/>
              <a:ext cx="65" cy="121"/>
            </a:xfrm>
            <a:custGeom>
              <a:rect b="b" l="l" r="r" t="t"/>
              <a:pathLst>
                <a:path extrusionOk="0" h="121" w="65">
                  <a:moveTo>
                    <a:pt x="0" y="0"/>
                  </a:moveTo>
                  <a:lnTo>
                    <a:pt x="7" y="121"/>
                  </a:lnTo>
                  <a:lnTo>
                    <a:pt x="14" y="121"/>
                  </a:lnTo>
                  <a:lnTo>
                    <a:pt x="65" y="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2"/>
            <p:cNvSpPr/>
            <p:nvPr/>
          </p:nvSpPr>
          <p:spPr>
            <a:xfrm>
              <a:off x="1832" y="4211"/>
              <a:ext cx="53" cy="121"/>
            </a:xfrm>
            <a:custGeom>
              <a:rect b="b" l="l" r="r" t="t"/>
              <a:pathLst>
                <a:path extrusionOk="0" h="121" w="53">
                  <a:moveTo>
                    <a:pt x="46" y="0"/>
                  </a:moveTo>
                  <a:lnTo>
                    <a:pt x="46" y="0"/>
                  </a:lnTo>
                  <a:lnTo>
                    <a:pt x="19" y="5"/>
                  </a:lnTo>
                  <a:lnTo>
                    <a:pt x="0" y="121"/>
                  </a:lnTo>
                  <a:lnTo>
                    <a:pt x="53" y="121"/>
                  </a:lnTo>
                  <a:lnTo>
                    <a:pt x="46"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2"/>
            <p:cNvSpPr/>
            <p:nvPr/>
          </p:nvSpPr>
          <p:spPr>
            <a:xfrm>
              <a:off x="1832" y="4211"/>
              <a:ext cx="53" cy="121"/>
            </a:xfrm>
            <a:custGeom>
              <a:rect b="b" l="l" r="r" t="t"/>
              <a:pathLst>
                <a:path extrusionOk="0" h="121" w="53">
                  <a:moveTo>
                    <a:pt x="46" y="0"/>
                  </a:moveTo>
                  <a:lnTo>
                    <a:pt x="46" y="0"/>
                  </a:lnTo>
                  <a:lnTo>
                    <a:pt x="19" y="5"/>
                  </a:lnTo>
                  <a:lnTo>
                    <a:pt x="0" y="121"/>
                  </a:lnTo>
                  <a:lnTo>
                    <a:pt x="53" y="121"/>
                  </a:lnTo>
                  <a:lnTo>
                    <a:pt x="4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2"/>
            <p:cNvSpPr/>
            <p:nvPr/>
          </p:nvSpPr>
          <p:spPr>
            <a:xfrm>
              <a:off x="1167" y="4072"/>
              <a:ext cx="232" cy="135"/>
            </a:xfrm>
            <a:custGeom>
              <a:rect b="b" l="l" r="r" t="t"/>
              <a:pathLst>
                <a:path extrusionOk="0" h="135" w="232">
                  <a:moveTo>
                    <a:pt x="232" y="0"/>
                  </a:moveTo>
                  <a:lnTo>
                    <a:pt x="0" y="92"/>
                  </a:lnTo>
                  <a:lnTo>
                    <a:pt x="15" y="135"/>
                  </a:lnTo>
                  <a:lnTo>
                    <a:pt x="230" y="3"/>
                  </a:lnTo>
                  <a:lnTo>
                    <a:pt x="232" y="0"/>
                  </a:lnTo>
                  <a:close/>
                </a:path>
              </a:pathLst>
            </a:custGeom>
            <a:solidFill>
              <a:srgbClr val="4385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2"/>
            <p:cNvSpPr/>
            <p:nvPr/>
          </p:nvSpPr>
          <p:spPr>
            <a:xfrm>
              <a:off x="1167" y="4072"/>
              <a:ext cx="232" cy="135"/>
            </a:xfrm>
            <a:custGeom>
              <a:rect b="b" l="l" r="r" t="t"/>
              <a:pathLst>
                <a:path extrusionOk="0" h="135" w="232">
                  <a:moveTo>
                    <a:pt x="232" y="0"/>
                  </a:moveTo>
                  <a:lnTo>
                    <a:pt x="0" y="92"/>
                  </a:lnTo>
                  <a:lnTo>
                    <a:pt x="15" y="135"/>
                  </a:lnTo>
                  <a:lnTo>
                    <a:pt x="230" y="3"/>
                  </a:lnTo>
                  <a:lnTo>
                    <a:pt x="23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2"/>
            <p:cNvSpPr/>
            <p:nvPr/>
          </p:nvSpPr>
          <p:spPr>
            <a:xfrm>
              <a:off x="1182" y="4075"/>
              <a:ext cx="215" cy="253"/>
            </a:xfrm>
            <a:custGeom>
              <a:rect b="b" l="l" r="r" t="t"/>
              <a:pathLst>
                <a:path extrusionOk="0" h="253" w="215">
                  <a:moveTo>
                    <a:pt x="215" y="0"/>
                  </a:moveTo>
                  <a:lnTo>
                    <a:pt x="0" y="132"/>
                  </a:lnTo>
                  <a:lnTo>
                    <a:pt x="43" y="253"/>
                  </a:lnTo>
                  <a:lnTo>
                    <a:pt x="124" y="142"/>
                  </a:lnTo>
                  <a:lnTo>
                    <a:pt x="215" y="0"/>
                  </a:lnTo>
                  <a:close/>
                </a:path>
              </a:pathLst>
            </a:custGeom>
            <a:solidFill>
              <a:srgbClr val="3D8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2"/>
            <p:cNvSpPr/>
            <p:nvPr/>
          </p:nvSpPr>
          <p:spPr>
            <a:xfrm>
              <a:off x="1182" y="4075"/>
              <a:ext cx="215" cy="253"/>
            </a:xfrm>
            <a:custGeom>
              <a:rect b="b" l="l" r="r" t="t"/>
              <a:pathLst>
                <a:path extrusionOk="0" h="253" w="215">
                  <a:moveTo>
                    <a:pt x="215" y="0"/>
                  </a:moveTo>
                  <a:lnTo>
                    <a:pt x="0" y="132"/>
                  </a:lnTo>
                  <a:lnTo>
                    <a:pt x="43" y="253"/>
                  </a:lnTo>
                  <a:lnTo>
                    <a:pt x="124" y="142"/>
                  </a:lnTo>
                  <a:lnTo>
                    <a:pt x="21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p2"/>
            <p:cNvSpPr/>
            <p:nvPr/>
          </p:nvSpPr>
          <p:spPr>
            <a:xfrm>
              <a:off x="1225" y="4217"/>
              <a:ext cx="81" cy="111"/>
            </a:xfrm>
            <a:custGeom>
              <a:rect b="b" l="l" r="r" t="t"/>
              <a:pathLst>
                <a:path extrusionOk="0" h="111" w="81">
                  <a:moveTo>
                    <a:pt x="81" y="0"/>
                  </a:moveTo>
                  <a:lnTo>
                    <a:pt x="0" y="111"/>
                  </a:lnTo>
                  <a:lnTo>
                    <a:pt x="10" y="109"/>
                  </a:lnTo>
                  <a:lnTo>
                    <a:pt x="81"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2"/>
            <p:cNvSpPr/>
            <p:nvPr/>
          </p:nvSpPr>
          <p:spPr>
            <a:xfrm>
              <a:off x="1225" y="4217"/>
              <a:ext cx="81" cy="111"/>
            </a:xfrm>
            <a:custGeom>
              <a:rect b="b" l="l" r="r" t="t"/>
              <a:pathLst>
                <a:path extrusionOk="0" h="111" w="81">
                  <a:moveTo>
                    <a:pt x="81" y="0"/>
                  </a:moveTo>
                  <a:lnTo>
                    <a:pt x="0" y="111"/>
                  </a:lnTo>
                  <a:lnTo>
                    <a:pt x="10" y="109"/>
                  </a:lnTo>
                  <a:lnTo>
                    <a:pt x="8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2"/>
            <p:cNvSpPr/>
            <p:nvPr/>
          </p:nvSpPr>
          <p:spPr>
            <a:xfrm>
              <a:off x="1225" y="4326"/>
              <a:ext cx="10" cy="6"/>
            </a:xfrm>
            <a:custGeom>
              <a:rect b="b" l="l" r="r" t="t"/>
              <a:pathLst>
                <a:path extrusionOk="0" h="6" w="10">
                  <a:moveTo>
                    <a:pt x="10" y="0"/>
                  </a:moveTo>
                  <a:lnTo>
                    <a:pt x="0" y="2"/>
                  </a:lnTo>
                  <a:lnTo>
                    <a:pt x="7" y="6"/>
                  </a:lnTo>
                  <a:lnTo>
                    <a:pt x="10"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2"/>
            <p:cNvSpPr/>
            <p:nvPr/>
          </p:nvSpPr>
          <p:spPr>
            <a:xfrm>
              <a:off x="1225" y="4326"/>
              <a:ext cx="10" cy="6"/>
            </a:xfrm>
            <a:custGeom>
              <a:rect b="b" l="l" r="r" t="t"/>
              <a:pathLst>
                <a:path extrusionOk="0" h="6" w="10">
                  <a:moveTo>
                    <a:pt x="10" y="0"/>
                  </a:moveTo>
                  <a:lnTo>
                    <a:pt x="0" y="2"/>
                  </a:lnTo>
                  <a:lnTo>
                    <a:pt x="7" y="6"/>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2"/>
            <p:cNvSpPr/>
            <p:nvPr/>
          </p:nvSpPr>
          <p:spPr>
            <a:xfrm>
              <a:off x="1225" y="4328"/>
              <a:ext cx="7" cy="4"/>
            </a:xfrm>
            <a:custGeom>
              <a:rect b="b" l="l" r="r" t="t"/>
              <a:pathLst>
                <a:path extrusionOk="0" h="4" w="7">
                  <a:moveTo>
                    <a:pt x="0" y="0"/>
                  </a:moveTo>
                  <a:lnTo>
                    <a:pt x="2" y="4"/>
                  </a:lnTo>
                  <a:lnTo>
                    <a:pt x="7" y="4"/>
                  </a:lnTo>
                  <a:lnTo>
                    <a:pt x="7" y="4"/>
                  </a:lnTo>
                  <a:lnTo>
                    <a:pt x="0" y="0"/>
                  </a:lnTo>
                  <a:close/>
                </a:path>
              </a:pathLst>
            </a:custGeom>
            <a:solidFill>
              <a:srgbClr val="4B8F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p2"/>
            <p:cNvSpPr/>
            <p:nvPr/>
          </p:nvSpPr>
          <p:spPr>
            <a:xfrm>
              <a:off x="1225" y="4328"/>
              <a:ext cx="7" cy="4"/>
            </a:xfrm>
            <a:custGeom>
              <a:rect b="b" l="l" r="r" t="t"/>
              <a:pathLst>
                <a:path extrusionOk="0" h="4" w="7">
                  <a:moveTo>
                    <a:pt x="0" y="0"/>
                  </a:moveTo>
                  <a:lnTo>
                    <a:pt x="2" y="4"/>
                  </a:lnTo>
                  <a:lnTo>
                    <a:pt x="7" y="4"/>
                  </a:lnTo>
                  <a:lnTo>
                    <a:pt x="7" y="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2"/>
            <p:cNvSpPr/>
            <p:nvPr/>
          </p:nvSpPr>
          <p:spPr>
            <a:xfrm>
              <a:off x="1223" y="4328"/>
              <a:ext cx="4" cy="4"/>
            </a:xfrm>
            <a:custGeom>
              <a:rect b="b" l="l" r="r" t="t"/>
              <a:pathLst>
                <a:path extrusionOk="0" h="4" w="4">
                  <a:moveTo>
                    <a:pt x="2" y="0"/>
                  </a:moveTo>
                  <a:lnTo>
                    <a:pt x="0" y="4"/>
                  </a:lnTo>
                  <a:lnTo>
                    <a:pt x="4" y="4"/>
                  </a:lnTo>
                  <a:lnTo>
                    <a:pt x="2" y="0"/>
                  </a:lnTo>
                  <a:close/>
                </a:path>
              </a:pathLst>
            </a:custGeom>
            <a:solidFill>
              <a:srgbClr val="498DB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2"/>
            <p:cNvSpPr/>
            <p:nvPr/>
          </p:nvSpPr>
          <p:spPr>
            <a:xfrm>
              <a:off x="1223" y="4328"/>
              <a:ext cx="4" cy="4"/>
            </a:xfrm>
            <a:custGeom>
              <a:rect b="b" l="l" r="r" t="t"/>
              <a:pathLst>
                <a:path extrusionOk="0" h="4" w="4">
                  <a:moveTo>
                    <a:pt x="2" y="0"/>
                  </a:moveTo>
                  <a:lnTo>
                    <a:pt x="0" y="4"/>
                  </a:lnTo>
                  <a:lnTo>
                    <a:pt x="4" y="4"/>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2"/>
            <p:cNvSpPr/>
            <p:nvPr/>
          </p:nvSpPr>
          <p:spPr>
            <a:xfrm>
              <a:off x="1117" y="4164"/>
              <a:ext cx="65" cy="81"/>
            </a:xfrm>
            <a:custGeom>
              <a:rect b="b" l="l" r="r" t="t"/>
              <a:pathLst>
                <a:path extrusionOk="0" h="81" w="65">
                  <a:moveTo>
                    <a:pt x="50" y="0"/>
                  </a:moveTo>
                  <a:lnTo>
                    <a:pt x="0" y="19"/>
                  </a:lnTo>
                  <a:lnTo>
                    <a:pt x="2" y="81"/>
                  </a:lnTo>
                  <a:lnTo>
                    <a:pt x="65" y="43"/>
                  </a:lnTo>
                  <a:lnTo>
                    <a:pt x="50"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2"/>
            <p:cNvSpPr/>
            <p:nvPr/>
          </p:nvSpPr>
          <p:spPr>
            <a:xfrm>
              <a:off x="1117" y="4164"/>
              <a:ext cx="65" cy="81"/>
            </a:xfrm>
            <a:custGeom>
              <a:rect b="b" l="l" r="r" t="t"/>
              <a:pathLst>
                <a:path extrusionOk="0" h="81" w="65">
                  <a:moveTo>
                    <a:pt x="50" y="0"/>
                  </a:moveTo>
                  <a:lnTo>
                    <a:pt x="0" y="19"/>
                  </a:lnTo>
                  <a:lnTo>
                    <a:pt x="2" y="81"/>
                  </a:lnTo>
                  <a:lnTo>
                    <a:pt x="65" y="43"/>
                  </a:lnTo>
                  <a:lnTo>
                    <a:pt x="5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2"/>
            <p:cNvSpPr/>
            <p:nvPr/>
          </p:nvSpPr>
          <p:spPr>
            <a:xfrm>
              <a:off x="1119" y="4207"/>
              <a:ext cx="106" cy="121"/>
            </a:xfrm>
            <a:custGeom>
              <a:rect b="b" l="l" r="r" t="t"/>
              <a:pathLst>
                <a:path extrusionOk="0" h="121" w="106">
                  <a:moveTo>
                    <a:pt x="63" y="0"/>
                  </a:moveTo>
                  <a:lnTo>
                    <a:pt x="0" y="38"/>
                  </a:lnTo>
                  <a:lnTo>
                    <a:pt x="2" y="107"/>
                  </a:lnTo>
                  <a:lnTo>
                    <a:pt x="106" y="121"/>
                  </a:lnTo>
                  <a:lnTo>
                    <a:pt x="63"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2"/>
            <p:cNvSpPr/>
            <p:nvPr/>
          </p:nvSpPr>
          <p:spPr>
            <a:xfrm>
              <a:off x="1119" y="4207"/>
              <a:ext cx="106" cy="121"/>
            </a:xfrm>
            <a:custGeom>
              <a:rect b="b" l="l" r="r" t="t"/>
              <a:pathLst>
                <a:path extrusionOk="0" h="121" w="106">
                  <a:moveTo>
                    <a:pt x="63" y="0"/>
                  </a:moveTo>
                  <a:lnTo>
                    <a:pt x="0" y="38"/>
                  </a:lnTo>
                  <a:lnTo>
                    <a:pt x="2" y="107"/>
                  </a:lnTo>
                  <a:lnTo>
                    <a:pt x="106" y="121"/>
                  </a:lnTo>
                  <a:lnTo>
                    <a:pt x="6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2"/>
            <p:cNvSpPr/>
            <p:nvPr/>
          </p:nvSpPr>
          <p:spPr>
            <a:xfrm>
              <a:off x="1121" y="4314"/>
              <a:ext cx="104" cy="18"/>
            </a:xfrm>
            <a:custGeom>
              <a:rect b="b" l="l" r="r" t="t"/>
              <a:pathLst>
                <a:path extrusionOk="0" h="18" w="104">
                  <a:moveTo>
                    <a:pt x="0" y="0"/>
                  </a:moveTo>
                  <a:lnTo>
                    <a:pt x="1" y="4"/>
                  </a:lnTo>
                  <a:lnTo>
                    <a:pt x="12" y="18"/>
                  </a:lnTo>
                  <a:lnTo>
                    <a:pt x="102" y="18"/>
                  </a:lnTo>
                  <a:lnTo>
                    <a:pt x="104" y="14"/>
                  </a:lnTo>
                  <a:lnTo>
                    <a:pt x="0" y="0"/>
                  </a:lnTo>
                  <a:close/>
                </a:path>
              </a:pathLst>
            </a:custGeom>
            <a:solidFill>
              <a:srgbClr val="4587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2"/>
            <p:cNvSpPr/>
            <p:nvPr/>
          </p:nvSpPr>
          <p:spPr>
            <a:xfrm>
              <a:off x="1121" y="4314"/>
              <a:ext cx="104" cy="18"/>
            </a:xfrm>
            <a:custGeom>
              <a:rect b="b" l="l" r="r" t="t"/>
              <a:pathLst>
                <a:path extrusionOk="0" h="18" w="104">
                  <a:moveTo>
                    <a:pt x="0" y="0"/>
                  </a:moveTo>
                  <a:lnTo>
                    <a:pt x="1" y="4"/>
                  </a:lnTo>
                  <a:lnTo>
                    <a:pt x="12" y="18"/>
                  </a:lnTo>
                  <a:lnTo>
                    <a:pt x="102" y="18"/>
                  </a:lnTo>
                  <a:lnTo>
                    <a:pt x="104" y="1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2"/>
            <p:cNvSpPr/>
            <p:nvPr/>
          </p:nvSpPr>
          <p:spPr>
            <a:xfrm>
              <a:off x="1122" y="4318"/>
              <a:ext cx="11" cy="14"/>
            </a:xfrm>
            <a:custGeom>
              <a:rect b="b" l="l" r="r" t="t"/>
              <a:pathLst>
                <a:path extrusionOk="0" h="14" w="11">
                  <a:moveTo>
                    <a:pt x="0" y="0"/>
                  </a:moveTo>
                  <a:lnTo>
                    <a:pt x="0" y="14"/>
                  </a:lnTo>
                  <a:lnTo>
                    <a:pt x="11" y="14"/>
                  </a:lnTo>
                  <a:lnTo>
                    <a:pt x="0" y="0"/>
                  </a:lnTo>
                  <a:close/>
                </a:path>
              </a:pathLst>
            </a:custGeom>
            <a:solidFill>
              <a:srgbClr val="4688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2"/>
            <p:cNvSpPr/>
            <p:nvPr/>
          </p:nvSpPr>
          <p:spPr>
            <a:xfrm>
              <a:off x="1122" y="4318"/>
              <a:ext cx="11" cy="14"/>
            </a:xfrm>
            <a:custGeom>
              <a:rect b="b" l="l" r="r" t="t"/>
              <a:pathLst>
                <a:path extrusionOk="0" h="14" w="11">
                  <a:moveTo>
                    <a:pt x="0" y="0"/>
                  </a:moveTo>
                  <a:lnTo>
                    <a:pt x="0" y="14"/>
                  </a:lnTo>
                  <a:lnTo>
                    <a:pt x="11" y="1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2"/>
            <p:cNvSpPr/>
            <p:nvPr/>
          </p:nvSpPr>
          <p:spPr>
            <a:xfrm>
              <a:off x="1091" y="4177"/>
              <a:ext cx="26" cy="21"/>
            </a:xfrm>
            <a:custGeom>
              <a:rect b="b" l="l" r="r" t="t"/>
              <a:pathLst>
                <a:path extrusionOk="0" h="21" w="26">
                  <a:moveTo>
                    <a:pt x="3" y="0"/>
                  </a:moveTo>
                  <a:lnTo>
                    <a:pt x="0" y="21"/>
                  </a:lnTo>
                  <a:lnTo>
                    <a:pt x="26" y="6"/>
                  </a:lnTo>
                  <a:lnTo>
                    <a:pt x="3" y="0"/>
                  </a:lnTo>
                  <a:close/>
                </a:path>
              </a:pathLst>
            </a:custGeom>
            <a:solidFill>
              <a:srgbClr val="4D8B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2"/>
            <p:cNvSpPr/>
            <p:nvPr/>
          </p:nvSpPr>
          <p:spPr>
            <a:xfrm>
              <a:off x="1091" y="4177"/>
              <a:ext cx="26" cy="21"/>
            </a:xfrm>
            <a:custGeom>
              <a:rect b="b" l="l" r="r" t="t"/>
              <a:pathLst>
                <a:path extrusionOk="0" h="21" w="26">
                  <a:moveTo>
                    <a:pt x="3" y="0"/>
                  </a:moveTo>
                  <a:lnTo>
                    <a:pt x="0" y="21"/>
                  </a:lnTo>
                  <a:lnTo>
                    <a:pt x="26" y="6"/>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2"/>
            <p:cNvSpPr/>
            <p:nvPr/>
          </p:nvSpPr>
          <p:spPr>
            <a:xfrm>
              <a:off x="974" y="4144"/>
              <a:ext cx="120" cy="80"/>
            </a:xfrm>
            <a:custGeom>
              <a:rect b="b" l="l" r="r" t="t"/>
              <a:pathLst>
                <a:path extrusionOk="0" h="80" w="120">
                  <a:moveTo>
                    <a:pt x="0" y="0"/>
                  </a:moveTo>
                  <a:lnTo>
                    <a:pt x="68" y="80"/>
                  </a:lnTo>
                  <a:lnTo>
                    <a:pt x="117" y="54"/>
                  </a:lnTo>
                  <a:lnTo>
                    <a:pt x="120" y="33"/>
                  </a:lnTo>
                  <a:lnTo>
                    <a:pt x="0" y="0"/>
                  </a:lnTo>
                  <a:close/>
                </a:path>
              </a:pathLst>
            </a:custGeom>
            <a:solidFill>
              <a:srgbClr val="4487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2"/>
            <p:cNvSpPr/>
            <p:nvPr/>
          </p:nvSpPr>
          <p:spPr>
            <a:xfrm>
              <a:off x="974" y="4144"/>
              <a:ext cx="120" cy="80"/>
            </a:xfrm>
            <a:custGeom>
              <a:rect b="b" l="l" r="r" t="t"/>
              <a:pathLst>
                <a:path extrusionOk="0" h="80" w="120">
                  <a:moveTo>
                    <a:pt x="0" y="0"/>
                  </a:moveTo>
                  <a:lnTo>
                    <a:pt x="68" y="80"/>
                  </a:lnTo>
                  <a:lnTo>
                    <a:pt x="117" y="54"/>
                  </a:lnTo>
                  <a:lnTo>
                    <a:pt x="120" y="3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2"/>
            <p:cNvSpPr/>
            <p:nvPr/>
          </p:nvSpPr>
          <p:spPr>
            <a:xfrm>
              <a:off x="806" y="4098"/>
              <a:ext cx="236" cy="150"/>
            </a:xfrm>
            <a:custGeom>
              <a:rect b="b" l="l" r="r" t="t"/>
              <a:pathLst>
                <a:path extrusionOk="0" h="150" w="236">
                  <a:moveTo>
                    <a:pt x="2" y="0"/>
                  </a:moveTo>
                  <a:lnTo>
                    <a:pt x="0" y="100"/>
                  </a:lnTo>
                  <a:lnTo>
                    <a:pt x="192" y="150"/>
                  </a:lnTo>
                  <a:lnTo>
                    <a:pt x="236" y="126"/>
                  </a:lnTo>
                  <a:lnTo>
                    <a:pt x="168" y="46"/>
                  </a:lnTo>
                  <a:lnTo>
                    <a:pt x="2" y="0"/>
                  </a:lnTo>
                  <a:close/>
                </a:path>
              </a:pathLst>
            </a:custGeom>
            <a:solidFill>
              <a:srgbClr val="4D8B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2"/>
            <p:cNvSpPr/>
            <p:nvPr/>
          </p:nvSpPr>
          <p:spPr>
            <a:xfrm>
              <a:off x="806" y="4098"/>
              <a:ext cx="236" cy="150"/>
            </a:xfrm>
            <a:custGeom>
              <a:rect b="b" l="l" r="r" t="t"/>
              <a:pathLst>
                <a:path extrusionOk="0" h="150" w="236">
                  <a:moveTo>
                    <a:pt x="2" y="0"/>
                  </a:moveTo>
                  <a:lnTo>
                    <a:pt x="0" y="100"/>
                  </a:lnTo>
                  <a:lnTo>
                    <a:pt x="192" y="150"/>
                  </a:lnTo>
                  <a:lnTo>
                    <a:pt x="236" y="126"/>
                  </a:lnTo>
                  <a:lnTo>
                    <a:pt x="168" y="46"/>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2"/>
            <p:cNvSpPr/>
            <p:nvPr/>
          </p:nvSpPr>
          <p:spPr>
            <a:xfrm>
              <a:off x="804" y="4198"/>
              <a:ext cx="194" cy="89"/>
            </a:xfrm>
            <a:custGeom>
              <a:rect b="b" l="l" r="r" t="t"/>
              <a:pathLst>
                <a:path extrusionOk="0" h="89" w="194">
                  <a:moveTo>
                    <a:pt x="2" y="0"/>
                  </a:moveTo>
                  <a:lnTo>
                    <a:pt x="2" y="10"/>
                  </a:lnTo>
                  <a:lnTo>
                    <a:pt x="0" y="73"/>
                  </a:lnTo>
                  <a:lnTo>
                    <a:pt x="122" y="89"/>
                  </a:lnTo>
                  <a:lnTo>
                    <a:pt x="194" y="50"/>
                  </a:lnTo>
                  <a:lnTo>
                    <a:pt x="2" y="0"/>
                  </a:lnTo>
                  <a:close/>
                </a:path>
              </a:pathLst>
            </a:custGeom>
            <a:solidFill>
              <a:srgbClr val="3F85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2"/>
            <p:cNvSpPr/>
            <p:nvPr/>
          </p:nvSpPr>
          <p:spPr>
            <a:xfrm>
              <a:off x="804" y="4198"/>
              <a:ext cx="194" cy="89"/>
            </a:xfrm>
            <a:custGeom>
              <a:rect b="b" l="l" r="r" t="t"/>
              <a:pathLst>
                <a:path extrusionOk="0" h="89" w="194">
                  <a:moveTo>
                    <a:pt x="2" y="0"/>
                  </a:moveTo>
                  <a:lnTo>
                    <a:pt x="2" y="10"/>
                  </a:lnTo>
                  <a:lnTo>
                    <a:pt x="0" y="73"/>
                  </a:lnTo>
                  <a:lnTo>
                    <a:pt x="122" y="89"/>
                  </a:lnTo>
                  <a:lnTo>
                    <a:pt x="194" y="50"/>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2"/>
            <p:cNvSpPr/>
            <p:nvPr/>
          </p:nvSpPr>
          <p:spPr>
            <a:xfrm>
              <a:off x="803" y="4271"/>
              <a:ext cx="123" cy="61"/>
            </a:xfrm>
            <a:custGeom>
              <a:rect b="b" l="l" r="r" t="t"/>
              <a:pathLst>
                <a:path extrusionOk="0" h="61" w="123">
                  <a:moveTo>
                    <a:pt x="1" y="0"/>
                  </a:moveTo>
                  <a:lnTo>
                    <a:pt x="0" y="61"/>
                  </a:lnTo>
                  <a:lnTo>
                    <a:pt x="41" y="61"/>
                  </a:lnTo>
                  <a:lnTo>
                    <a:pt x="123" y="16"/>
                  </a:lnTo>
                  <a:lnTo>
                    <a:pt x="1"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2"/>
            <p:cNvSpPr/>
            <p:nvPr/>
          </p:nvSpPr>
          <p:spPr>
            <a:xfrm>
              <a:off x="803" y="4271"/>
              <a:ext cx="123" cy="61"/>
            </a:xfrm>
            <a:custGeom>
              <a:rect b="b" l="l" r="r" t="t"/>
              <a:pathLst>
                <a:path extrusionOk="0" h="61" w="123">
                  <a:moveTo>
                    <a:pt x="1" y="0"/>
                  </a:moveTo>
                  <a:lnTo>
                    <a:pt x="0" y="61"/>
                  </a:lnTo>
                  <a:lnTo>
                    <a:pt x="41" y="61"/>
                  </a:lnTo>
                  <a:lnTo>
                    <a:pt x="123" y="16"/>
                  </a:lnTo>
                  <a:lnTo>
                    <a:pt x="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2"/>
            <p:cNvSpPr/>
            <p:nvPr/>
          </p:nvSpPr>
          <p:spPr>
            <a:xfrm>
              <a:off x="1080" y="4183"/>
              <a:ext cx="39" cy="86"/>
            </a:xfrm>
            <a:custGeom>
              <a:rect b="b" l="l" r="r" t="t"/>
              <a:pathLst>
                <a:path extrusionOk="0" h="86" w="39">
                  <a:moveTo>
                    <a:pt x="37" y="0"/>
                  </a:moveTo>
                  <a:lnTo>
                    <a:pt x="37" y="0"/>
                  </a:lnTo>
                  <a:lnTo>
                    <a:pt x="11" y="15"/>
                  </a:lnTo>
                  <a:lnTo>
                    <a:pt x="0" y="86"/>
                  </a:lnTo>
                  <a:lnTo>
                    <a:pt x="39" y="62"/>
                  </a:lnTo>
                  <a:lnTo>
                    <a:pt x="37"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2"/>
            <p:cNvSpPr/>
            <p:nvPr/>
          </p:nvSpPr>
          <p:spPr>
            <a:xfrm>
              <a:off x="1080" y="4183"/>
              <a:ext cx="39" cy="86"/>
            </a:xfrm>
            <a:custGeom>
              <a:rect b="b" l="l" r="r" t="t"/>
              <a:pathLst>
                <a:path extrusionOk="0" h="86" w="39">
                  <a:moveTo>
                    <a:pt x="37" y="0"/>
                  </a:moveTo>
                  <a:lnTo>
                    <a:pt x="37" y="0"/>
                  </a:lnTo>
                  <a:lnTo>
                    <a:pt x="11" y="15"/>
                  </a:lnTo>
                  <a:lnTo>
                    <a:pt x="0" y="86"/>
                  </a:lnTo>
                  <a:lnTo>
                    <a:pt x="39" y="62"/>
                  </a:lnTo>
                  <a:lnTo>
                    <a:pt x="3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2"/>
            <p:cNvSpPr/>
            <p:nvPr/>
          </p:nvSpPr>
          <p:spPr>
            <a:xfrm>
              <a:off x="1042" y="4198"/>
              <a:ext cx="49" cy="71"/>
            </a:xfrm>
            <a:custGeom>
              <a:rect b="b" l="l" r="r" t="t"/>
              <a:pathLst>
                <a:path extrusionOk="0" h="71" w="49">
                  <a:moveTo>
                    <a:pt x="49" y="0"/>
                  </a:moveTo>
                  <a:lnTo>
                    <a:pt x="0" y="26"/>
                  </a:lnTo>
                  <a:lnTo>
                    <a:pt x="38" y="71"/>
                  </a:lnTo>
                  <a:lnTo>
                    <a:pt x="49" y="0"/>
                  </a:lnTo>
                  <a:close/>
                </a:path>
              </a:pathLst>
            </a:custGeom>
            <a:solidFill>
              <a:srgbClr val="4587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2"/>
            <p:cNvSpPr/>
            <p:nvPr/>
          </p:nvSpPr>
          <p:spPr>
            <a:xfrm>
              <a:off x="1042" y="4198"/>
              <a:ext cx="49" cy="71"/>
            </a:xfrm>
            <a:custGeom>
              <a:rect b="b" l="l" r="r" t="t"/>
              <a:pathLst>
                <a:path extrusionOk="0" h="71" w="49">
                  <a:moveTo>
                    <a:pt x="49" y="0"/>
                  </a:moveTo>
                  <a:lnTo>
                    <a:pt x="0" y="26"/>
                  </a:lnTo>
                  <a:lnTo>
                    <a:pt x="38" y="71"/>
                  </a:lnTo>
                  <a:lnTo>
                    <a:pt x="4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2"/>
            <p:cNvSpPr/>
            <p:nvPr/>
          </p:nvSpPr>
          <p:spPr>
            <a:xfrm>
              <a:off x="998" y="4224"/>
              <a:ext cx="82" cy="45"/>
            </a:xfrm>
            <a:custGeom>
              <a:rect b="b" l="l" r="r" t="t"/>
              <a:pathLst>
                <a:path extrusionOk="0" h="45" w="82">
                  <a:moveTo>
                    <a:pt x="44" y="0"/>
                  </a:moveTo>
                  <a:lnTo>
                    <a:pt x="0" y="24"/>
                  </a:lnTo>
                  <a:lnTo>
                    <a:pt x="82" y="45"/>
                  </a:lnTo>
                  <a:lnTo>
                    <a:pt x="44"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2"/>
            <p:cNvSpPr/>
            <p:nvPr/>
          </p:nvSpPr>
          <p:spPr>
            <a:xfrm>
              <a:off x="998" y="4224"/>
              <a:ext cx="82" cy="45"/>
            </a:xfrm>
            <a:custGeom>
              <a:rect b="b" l="l" r="r" t="t"/>
              <a:pathLst>
                <a:path extrusionOk="0" h="45" w="82">
                  <a:moveTo>
                    <a:pt x="44" y="0"/>
                  </a:moveTo>
                  <a:lnTo>
                    <a:pt x="0" y="24"/>
                  </a:lnTo>
                  <a:lnTo>
                    <a:pt x="82" y="45"/>
                  </a:lnTo>
                  <a:lnTo>
                    <a:pt x="4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2"/>
            <p:cNvSpPr/>
            <p:nvPr/>
          </p:nvSpPr>
          <p:spPr>
            <a:xfrm>
              <a:off x="926" y="4248"/>
              <a:ext cx="154" cy="49"/>
            </a:xfrm>
            <a:custGeom>
              <a:rect b="b" l="l" r="r" t="t"/>
              <a:pathLst>
                <a:path extrusionOk="0" h="49" w="154">
                  <a:moveTo>
                    <a:pt x="72" y="0"/>
                  </a:moveTo>
                  <a:lnTo>
                    <a:pt x="0" y="39"/>
                  </a:lnTo>
                  <a:lnTo>
                    <a:pt x="73" y="49"/>
                  </a:lnTo>
                  <a:lnTo>
                    <a:pt x="154" y="21"/>
                  </a:lnTo>
                  <a:lnTo>
                    <a:pt x="72"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2"/>
            <p:cNvSpPr/>
            <p:nvPr/>
          </p:nvSpPr>
          <p:spPr>
            <a:xfrm>
              <a:off x="926" y="4248"/>
              <a:ext cx="154" cy="49"/>
            </a:xfrm>
            <a:custGeom>
              <a:rect b="b" l="l" r="r" t="t"/>
              <a:pathLst>
                <a:path extrusionOk="0" h="49" w="154">
                  <a:moveTo>
                    <a:pt x="72" y="0"/>
                  </a:moveTo>
                  <a:lnTo>
                    <a:pt x="0" y="39"/>
                  </a:lnTo>
                  <a:lnTo>
                    <a:pt x="73" y="49"/>
                  </a:lnTo>
                  <a:lnTo>
                    <a:pt x="154" y="21"/>
                  </a:lnTo>
                  <a:lnTo>
                    <a:pt x="7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2"/>
            <p:cNvSpPr/>
            <p:nvPr/>
          </p:nvSpPr>
          <p:spPr>
            <a:xfrm>
              <a:off x="999" y="4269"/>
              <a:ext cx="81" cy="39"/>
            </a:xfrm>
            <a:custGeom>
              <a:rect b="b" l="l" r="r" t="t"/>
              <a:pathLst>
                <a:path extrusionOk="0" h="39" w="81">
                  <a:moveTo>
                    <a:pt x="81" y="0"/>
                  </a:moveTo>
                  <a:lnTo>
                    <a:pt x="0" y="28"/>
                  </a:lnTo>
                  <a:lnTo>
                    <a:pt x="77" y="39"/>
                  </a:lnTo>
                  <a:lnTo>
                    <a:pt x="81" y="0"/>
                  </a:lnTo>
                  <a:close/>
                </a:path>
              </a:pathLst>
            </a:custGeom>
            <a:solidFill>
              <a:srgbClr val="4486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2"/>
            <p:cNvSpPr/>
            <p:nvPr/>
          </p:nvSpPr>
          <p:spPr>
            <a:xfrm>
              <a:off x="999" y="4269"/>
              <a:ext cx="81" cy="39"/>
            </a:xfrm>
            <a:custGeom>
              <a:rect b="b" l="l" r="r" t="t"/>
              <a:pathLst>
                <a:path extrusionOk="0" h="39" w="81">
                  <a:moveTo>
                    <a:pt x="81" y="0"/>
                  </a:moveTo>
                  <a:lnTo>
                    <a:pt x="0" y="28"/>
                  </a:lnTo>
                  <a:lnTo>
                    <a:pt x="77" y="39"/>
                  </a:lnTo>
                  <a:lnTo>
                    <a:pt x="8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2"/>
            <p:cNvSpPr/>
            <p:nvPr/>
          </p:nvSpPr>
          <p:spPr>
            <a:xfrm>
              <a:off x="1080" y="4245"/>
              <a:ext cx="41" cy="69"/>
            </a:xfrm>
            <a:custGeom>
              <a:rect b="b" l="l" r="r" t="t"/>
              <a:pathLst>
                <a:path extrusionOk="0" h="69" w="41">
                  <a:moveTo>
                    <a:pt x="39" y="0"/>
                  </a:moveTo>
                  <a:lnTo>
                    <a:pt x="0" y="24"/>
                  </a:lnTo>
                  <a:lnTo>
                    <a:pt x="37" y="68"/>
                  </a:lnTo>
                  <a:lnTo>
                    <a:pt x="41" y="69"/>
                  </a:lnTo>
                  <a:lnTo>
                    <a:pt x="39" y="0"/>
                  </a:lnTo>
                  <a:close/>
                </a:path>
              </a:pathLst>
            </a:custGeom>
            <a:solidFill>
              <a:srgbClr val="4587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2"/>
            <p:cNvSpPr/>
            <p:nvPr/>
          </p:nvSpPr>
          <p:spPr>
            <a:xfrm>
              <a:off x="1080" y="4245"/>
              <a:ext cx="41" cy="69"/>
            </a:xfrm>
            <a:custGeom>
              <a:rect b="b" l="l" r="r" t="t"/>
              <a:pathLst>
                <a:path extrusionOk="0" h="69" w="41">
                  <a:moveTo>
                    <a:pt x="39" y="0"/>
                  </a:moveTo>
                  <a:lnTo>
                    <a:pt x="0" y="24"/>
                  </a:lnTo>
                  <a:lnTo>
                    <a:pt x="37" y="68"/>
                  </a:lnTo>
                  <a:lnTo>
                    <a:pt x="41" y="69"/>
                  </a:lnTo>
                  <a:lnTo>
                    <a:pt x="3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2"/>
            <p:cNvSpPr/>
            <p:nvPr/>
          </p:nvSpPr>
          <p:spPr>
            <a:xfrm>
              <a:off x="1076" y="4269"/>
              <a:ext cx="41" cy="44"/>
            </a:xfrm>
            <a:custGeom>
              <a:rect b="b" l="l" r="r" t="t"/>
              <a:pathLst>
                <a:path extrusionOk="0" h="44" w="41">
                  <a:moveTo>
                    <a:pt x="4" y="0"/>
                  </a:moveTo>
                  <a:lnTo>
                    <a:pt x="4" y="0"/>
                  </a:lnTo>
                  <a:lnTo>
                    <a:pt x="0" y="39"/>
                  </a:lnTo>
                  <a:lnTo>
                    <a:pt x="41" y="44"/>
                  </a:lnTo>
                  <a:lnTo>
                    <a:pt x="4" y="0"/>
                  </a:lnTo>
                  <a:close/>
                </a:path>
              </a:pathLst>
            </a:custGeom>
            <a:solidFill>
              <a:srgbClr val="4688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2"/>
            <p:cNvSpPr/>
            <p:nvPr/>
          </p:nvSpPr>
          <p:spPr>
            <a:xfrm>
              <a:off x="1076" y="4269"/>
              <a:ext cx="41" cy="44"/>
            </a:xfrm>
            <a:custGeom>
              <a:rect b="b" l="l" r="r" t="t"/>
              <a:pathLst>
                <a:path extrusionOk="0" h="44" w="41">
                  <a:moveTo>
                    <a:pt x="4" y="0"/>
                  </a:moveTo>
                  <a:lnTo>
                    <a:pt x="4" y="0"/>
                  </a:lnTo>
                  <a:lnTo>
                    <a:pt x="0" y="39"/>
                  </a:lnTo>
                  <a:lnTo>
                    <a:pt x="41" y="44"/>
                  </a:lnTo>
                  <a:lnTo>
                    <a:pt x="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2"/>
            <p:cNvSpPr/>
            <p:nvPr/>
          </p:nvSpPr>
          <p:spPr>
            <a:xfrm>
              <a:off x="844" y="4287"/>
              <a:ext cx="155" cy="45"/>
            </a:xfrm>
            <a:custGeom>
              <a:rect b="b" l="l" r="r" t="t"/>
              <a:pathLst>
                <a:path extrusionOk="0" h="45" w="155">
                  <a:moveTo>
                    <a:pt x="82" y="0"/>
                  </a:moveTo>
                  <a:lnTo>
                    <a:pt x="0" y="45"/>
                  </a:lnTo>
                  <a:lnTo>
                    <a:pt x="55" y="45"/>
                  </a:lnTo>
                  <a:lnTo>
                    <a:pt x="155" y="10"/>
                  </a:lnTo>
                  <a:lnTo>
                    <a:pt x="82" y="0"/>
                  </a:lnTo>
                  <a:close/>
                </a:path>
              </a:pathLst>
            </a:custGeom>
            <a:solidFill>
              <a:srgbClr val="3F85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2"/>
            <p:cNvSpPr/>
            <p:nvPr/>
          </p:nvSpPr>
          <p:spPr>
            <a:xfrm>
              <a:off x="844" y="4287"/>
              <a:ext cx="155" cy="45"/>
            </a:xfrm>
            <a:custGeom>
              <a:rect b="b" l="l" r="r" t="t"/>
              <a:pathLst>
                <a:path extrusionOk="0" h="45" w="155">
                  <a:moveTo>
                    <a:pt x="82" y="0"/>
                  </a:moveTo>
                  <a:lnTo>
                    <a:pt x="0" y="45"/>
                  </a:lnTo>
                  <a:lnTo>
                    <a:pt x="55" y="45"/>
                  </a:lnTo>
                  <a:lnTo>
                    <a:pt x="155" y="10"/>
                  </a:lnTo>
                  <a:lnTo>
                    <a:pt x="8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2"/>
            <p:cNvSpPr/>
            <p:nvPr/>
          </p:nvSpPr>
          <p:spPr>
            <a:xfrm>
              <a:off x="899" y="4297"/>
              <a:ext cx="177" cy="35"/>
            </a:xfrm>
            <a:custGeom>
              <a:rect b="b" l="l" r="r" t="t"/>
              <a:pathLst>
                <a:path extrusionOk="0" h="35" w="177">
                  <a:moveTo>
                    <a:pt x="100" y="0"/>
                  </a:moveTo>
                  <a:lnTo>
                    <a:pt x="0" y="35"/>
                  </a:lnTo>
                  <a:lnTo>
                    <a:pt x="175" y="35"/>
                  </a:lnTo>
                  <a:lnTo>
                    <a:pt x="177" y="11"/>
                  </a:lnTo>
                  <a:lnTo>
                    <a:pt x="100" y="0"/>
                  </a:lnTo>
                  <a:close/>
                </a:path>
              </a:pathLst>
            </a:custGeom>
            <a:solidFill>
              <a:srgbClr val="4487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2"/>
            <p:cNvSpPr/>
            <p:nvPr/>
          </p:nvSpPr>
          <p:spPr>
            <a:xfrm>
              <a:off x="899" y="4297"/>
              <a:ext cx="177" cy="35"/>
            </a:xfrm>
            <a:custGeom>
              <a:rect b="b" l="l" r="r" t="t"/>
              <a:pathLst>
                <a:path extrusionOk="0" h="35" w="177">
                  <a:moveTo>
                    <a:pt x="100" y="0"/>
                  </a:moveTo>
                  <a:lnTo>
                    <a:pt x="0" y="35"/>
                  </a:lnTo>
                  <a:lnTo>
                    <a:pt x="175" y="35"/>
                  </a:lnTo>
                  <a:lnTo>
                    <a:pt x="177" y="11"/>
                  </a:lnTo>
                  <a:lnTo>
                    <a:pt x="10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2"/>
            <p:cNvSpPr/>
            <p:nvPr/>
          </p:nvSpPr>
          <p:spPr>
            <a:xfrm>
              <a:off x="1117" y="4313"/>
              <a:ext cx="5" cy="5"/>
            </a:xfrm>
            <a:custGeom>
              <a:rect b="b" l="l" r="r" t="t"/>
              <a:pathLst>
                <a:path extrusionOk="0" h="5" w="5">
                  <a:moveTo>
                    <a:pt x="0" y="0"/>
                  </a:moveTo>
                  <a:lnTo>
                    <a:pt x="5" y="5"/>
                  </a:lnTo>
                  <a:lnTo>
                    <a:pt x="4" y="1"/>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2"/>
            <p:cNvSpPr/>
            <p:nvPr/>
          </p:nvSpPr>
          <p:spPr>
            <a:xfrm>
              <a:off x="1117" y="4313"/>
              <a:ext cx="5" cy="5"/>
            </a:xfrm>
            <a:custGeom>
              <a:rect b="b" l="l" r="r" t="t"/>
              <a:pathLst>
                <a:path extrusionOk="0" h="5" w="5">
                  <a:moveTo>
                    <a:pt x="0" y="0"/>
                  </a:moveTo>
                  <a:lnTo>
                    <a:pt x="5" y="5"/>
                  </a:lnTo>
                  <a:lnTo>
                    <a:pt x="4" y="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2"/>
            <p:cNvSpPr/>
            <p:nvPr/>
          </p:nvSpPr>
          <p:spPr>
            <a:xfrm>
              <a:off x="1074" y="4308"/>
              <a:ext cx="48" cy="24"/>
            </a:xfrm>
            <a:custGeom>
              <a:rect b="b" l="l" r="r" t="t"/>
              <a:pathLst>
                <a:path extrusionOk="0" h="24" w="48">
                  <a:moveTo>
                    <a:pt x="2" y="0"/>
                  </a:moveTo>
                  <a:lnTo>
                    <a:pt x="0" y="24"/>
                  </a:lnTo>
                  <a:lnTo>
                    <a:pt x="48" y="24"/>
                  </a:lnTo>
                  <a:lnTo>
                    <a:pt x="48" y="10"/>
                  </a:lnTo>
                  <a:lnTo>
                    <a:pt x="43" y="5"/>
                  </a:lnTo>
                  <a:lnTo>
                    <a:pt x="2" y="0"/>
                  </a:lnTo>
                  <a:close/>
                </a:path>
              </a:pathLst>
            </a:custGeom>
            <a:solidFill>
              <a:srgbClr val="4688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2"/>
            <p:cNvSpPr/>
            <p:nvPr/>
          </p:nvSpPr>
          <p:spPr>
            <a:xfrm>
              <a:off x="1074" y="4308"/>
              <a:ext cx="48" cy="24"/>
            </a:xfrm>
            <a:custGeom>
              <a:rect b="b" l="l" r="r" t="t"/>
              <a:pathLst>
                <a:path extrusionOk="0" h="24" w="48">
                  <a:moveTo>
                    <a:pt x="2" y="0"/>
                  </a:moveTo>
                  <a:lnTo>
                    <a:pt x="0" y="24"/>
                  </a:lnTo>
                  <a:lnTo>
                    <a:pt x="48" y="24"/>
                  </a:lnTo>
                  <a:lnTo>
                    <a:pt x="48" y="10"/>
                  </a:lnTo>
                  <a:lnTo>
                    <a:pt x="43" y="5"/>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2"/>
            <p:cNvSpPr/>
            <p:nvPr/>
          </p:nvSpPr>
          <p:spPr>
            <a:xfrm>
              <a:off x="1397" y="4072"/>
              <a:ext cx="3" cy="3"/>
            </a:xfrm>
            <a:custGeom>
              <a:rect b="b" l="l" r="r" t="t"/>
              <a:pathLst>
                <a:path extrusionOk="0" h="3" w="3">
                  <a:moveTo>
                    <a:pt x="2" y="0"/>
                  </a:moveTo>
                  <a:lnTo>
                    <a:pt x="2" y="0"/>
                  </a:lnTo>
                  <a:lnTo>
                    <a:pt x="0" y="3"/>
                  </a:lnTo>
                  <a:lnTo>
                    <a:pt x="3" y="1"/>
                  </a:lnTo>
                  <a:lnTo>
                    <a:pt x="2" y="0"/>
                  </a:lnTo>
                  <a:close/>
                </a:path>
              </a:pathLst>
            </a:custGeom>
            <a:solidFill>
              <a:srgbClr val="4385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2"/>
            <p:cNvSpPr/>
            <p:nvPr/>
          </p:nvSpPr>
          <p:spPr>
            <a:xfrm>
              <a:off x="1397" y="4072"/>
              <a:ext cx="3" cy="3"/>
            </a:xfrm>
            <a:custGeom>
              <a:rect b="b" l="l" r="r" t="t"/>
              <a:pathLst>
                <a:path extrusionOk="0" h="3" w="3">
                  <a:moveTo>
                    <a:pt x="2" y="0"/>
                  </a:moveTo>
                  <a:lnTo>
                    <a:pt x="2" y="0"/>
                  </a:lnTo>
                  <a:lnTo>
                    <a:pt x="0" y="3"/>
                  </a:lnTo>
                  <a:lnTo>
                    <a:pt x="3" y="1"/>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p2"/>
            <p:cNvSpPr/>
            <p:nvPr/>
          </p:nvSpPr>
          <p:spPr>
            <a:xfrm>
              <a:off x="1306" y="4073"/>
              <a:ext cx="100" cy="144"/>
            </a:xfrm>
            <a:custGeom>
              <a:rect b="b" l="l" r="r" t="t"/>
              <a:pathLst>
                <a:path extrusionOk="0" h="144" w="100">
                  <a:moveTo>
                    <a:pt x="94" y="0"/>
                  </a:moveTo>
                  <a:lnTo>
                    <a:pt x="91" y="2"/>
                  </a:lnTo>
                  <a:lnTo>
                    <a:pt x="0" y="144"/>
                  </a:lnTo>
                  <a:lnTo>
                    <a:pt x="100" y="6"/>
                  </a:lnTo>
                  <a:lnTo>
                    <a:pt x="94" y="0"/>
                  </a:lnTo>
                  <a:close/>
                </a:path>
              </a:pathLst>
            </a:custGeom>
            <a:solidFill>
              <a:srgbClr val="3E8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2"/>
            <p:cNvSpPr/>
            <p:nvPr/>
          </p:nvSpPr>
          <p:spPr>
            <a:xfrm>
              <a:off x="1306" y="4073"/>
              <a:ext cx="100" cy="144"/>
            </a:xfrm>
            <a:custGeom>
              <a:rect b="b" l="l" r="r" t="t"/>
              <a:pathLst>
                <a:path extrusionOk="0" h="144" w="100">
                  <a:moveTo>
                    <a:pt x="94" y="0"/>
                  </a:moveTo>
                  <a:lnTo>
                    <a:pt x="91" y="2"/>
                  </a:lnTo>
                  <a:lnTo>
                    <a:pt x="0" y="144"/>
                  </a:lnTo>
                  <a:lnTo>
                    <a:pt x="100" y="6"/>
                  </a:lnTo>
                  <a:lnTo>
                    <a:pt x="9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2"/>
            <p:cNvSpPr/>
            <p:nvPr/>
          </p:nvSpPr>
          <p:spPr>
            <a:xfrm>
              <a:off x="1521" y="4197"/>
              <a:ext cx="25" cy="38"/>
            </a:xfrm>
            <a:custGeom>
              <a:rect b="b" l="l" r="r" t="t"/>
              <a:pathLst>
                <a:path extrusionOk="0" h="38" w="25">
                  <a:moveTo>
                    <a:pt x="3" y="0"/>
                  </a:moveTo>
                  <a:lnTo>
                    <a:pt x="0" y="38"/>
                  </a:lnTo>
                  <a:lnTo>
                    <a:pt x="21" y="24"/>
                  </a:lnTo>
                  <a:lnTo>
                    <a:pt x="25" y="21"/>
                  </a:lnTo>
                  <a:lnTo>
                    <a:pt x="22" y="18"/>
                  </a:lnTo>
                  <a:lnTo>
                    <a:pt x="3" y="0"/>
                  </a:lnTo>
                  <a:close/>
                </a:path>
              </a:pathLst>
            </a:custGeom>
            <a:solidFill>
              <a:srgbClr val="4A89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2"/>
            <p:cNvSpPr/>
            <p:nvPr/>
          </p:nvSpPr>
          <p:spPr>
            <a:xfrm>
              <a:off x="1521" y="4197"/>
              <a:ext cx="25" cy="38"/>
            </a:xfrm>
            <a:custGeom>
              <a:rect b="b" l="l" r="r" t="t"/>
              <a:pathLst>
                <a:path extrusionOk="0" h="38" w="25">
                  <a:moveTo>
                    <a:pt x="3" y="0"/>
                  </a:moveTo>
                  <a:lnTo>
                    <a:pt x="0" y="38"/>
                  </a:lnTo>
                  <a:lnTo>
                    <a:pt x="21" y="24"/>
                  </a:lnTo>
                  <a:lnTo>
                    <a:pt x="25" y="21"/>
                  </a:lnTo>
                  <a:lnTo>
                    <a:pt x="22" y="18"/>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2"/>
            <p:cNvSpPr/>
            <p:nvPr/>
          </p:nvSpPr>
          <p:spPr>
            <a:xfrm>
              <a:off x="1235" y="4079"/>
              <a:ext cx="289" cy="247"/>
            </a:xfrm>
            <a:custGeom>
              <a:rect b="b" l="l" r="r" t="t"/>
              <a:pathLst>
                <a:path extrusionOk="0" h="247" w="289">
                  <a:moveTo>
                    <a:pt x="171" y="0"/>
                  </a:moveTo>
                  <a:lnTo>
                    <a:pt x="71" y="138"/>
                  </a:lnTo>
                  <a:lnTo>
                    <a:pt x="0" y="247"/>
                  </a:lnTo>
                  <a:lnTo>
                    <a:pt x="203" y="211"/>
                  </a:lnTo>
                  <a:lnTo>
                    <a:pt x="286" y="156"/>
                  </a:lnTo>
                  <a:lnTo>
                    <a:pt x="289" y="118"/>
                  </a:lnTo>
                  <a:lnTo>
                    <a:pt x="186" y="15"/>
                  </a:lnTo>
                  <a:lnTo>
                    <a:pt x="171"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2"/>
            <p:cNvSpPr/>
            <p:nvPr/>
          </p:nvSpPr>
          <p:spPr>
            <a:xfrm>
              <a:off x="1235" y="4079"/>
              <a:ext cx="289" cy="247"/>
            </a:xfrm>
            <a:custGeom>
              <a:rect b="b" l="l" r="r" t="t"/>
              <a:pathLst>
                <a:path extrusionOk="0" h="247" w="289">
                  <a:moveTo>
                    <a:pt x="171" y="0"/>
                  </a:moveTo>
                  <a:lnTo>
                    <a:pt x="71" y="138"/>
                  </a:lnTo>
                  <a:lnTo>
                    <a:pt x="0" y="247"/>
                  </a:lnTo>
                  <a:lnTo>
                    <a:pt x="203" y="211"/>
                  </a:lnTo>
                  <a:lnTo>
                    <a:pt x="286" y="156"/>
                  </a:lnTo>
                  <a:lnTo>
                    <a:pt x="289" y="118"/>
                  </a:lnTo>
                  <a:lnTo>
                    <a:pt x="186" y="15"/>
                  </a:lnTo>
                  <a:lnTo>
                    <a:pt x="17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2"/>
            <p:cNvSpPr/>
            <p:nvPr/>
          </p:nvSpPr>
          <p:spPr>
            <a:xfrm>
              <a:off x="1232" y="4290"/>
              <a:ext cx="206" cy="42"/>
            </a:xfrm>
            <a:custGeom>
              <a:rect b="b" l="l" r="r" t="t"/>
              <a:pathLst>
                <a:path extrusionOk="0" h="42" w="206">
                  <a:moveTo>
                    <a:pt x="206" y="0"/>
                  </a:moveTo>
                  <a:lnTo>
                    <a:pt x="3" y="36"/>
                  </a:lnTo>
                  <a:lnTo>
                    <a:pt x="0" y="42"/>
                  </a:lnTo>
                  <a:lnTo>
                    <a:pt x="0" y="42"/>
                  </a:lnTo>
                  <a:lnTo>
                    <a:pt x="142" y="42"/>
                  </a:lnTo>
                  <a:lnTo>
                    <a:pt x="206"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2"/>
            <p:cNvSpPr/>
            <p:nvPr/>
          </p:nvSpPr>
          <p:spPr>
            <a:xfrm>
              <a:off x="1232" y="4290"/>
              <a:ext cx="206" cy="42"/>
            </a:xfrm>
            <a:custGeom>
              <a:rect b="b" l="l" r="r" t="t"/>
              <a:pathLst>
                <a:path extrusionOk="0" h="42" w="206">
                  <a:moveTo>
                    <a:pt x="206" y="0"/>
                  </a:moveTo>
                  <a:lnTo>
                    <a:pt x="3" y="36"/>
                  </a:lnTo>
                  <a:lnTo>
                    <a:pt x="0" y="42"/>
                  </a:lnTo>
                  <a:lnTo>
                    <a:pt x="0" y="42"/>
                  </a:lnTo>
                  <a:lnTo>
                    <a:pt x="142" y="42"/>
                  </a:lnTo>
                  <a:lnTo>
                    <a:pt x="20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2"/>
            <p:cNvSpPr/>
            <p:nvPr/>
          </p:nvSpPr>
          <p:spPr>
            <a:xfrm>
              <a:off x="1232" y="4332"/>
              <a:ext cx="1" cy="1"/>
            </a:xfrm>
            <a:prstGeom prst="rect">
              <a:avLst/>
            </a:prstGeom>
            <a:solidFill>
              <a:srgbClr val="4B8F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2"/>
            <p:cNvSpPr/>
            <p:nvPr/>
          </p:nvSpPr>
          <p:spPr>
            <a:xfrm>
              <a:off x="1232" y="4332"/>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2"/>
            <p:cNvSpPr/>
            <p:nvPr/>
          </p:nvSpPr>
          <p:spPr>
            <a:xfrm>
              <a:off x="1958" y="4007"/>
              <a:ext cx="159" cy="235"/>
            </a:xfrm>
            <a:custGeom>
              <a:rect b="b" l="l" r="r" t="t"/>
              <a:pathLst>
                <a:path extrusionOk="0" h="235" w="159">
                  <a:moveTo>
                    <a:pt x="82" y="0"/>
                  </a:moveTo>
                  <a:lnTo>
                    <a:pt x="82" y="0"/>
                  </a:lnTo>
                  <a:lnTo>
                    <a:pt x="0" y="178"/>
                  </a:lnTo>
                  <a:lnTo>
                    <a:pt x="106" y="228"/>
                  </a:lnTo>
                  <a:lnTo>
                    <a:pt x="159" y="235"/>
                  </a:lnTo>
                  <a:lnTo>
                    <a:pt x="146" y="149"/>
                  </a:lnTo>
                  <a:lnTo>
                    <a:pt x="82"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2"/>
            <p:cNvSpPr/>
            <p:nvPr/>
          </p:nvSpPr>
          <p:spPr>
            <a:xfrm>
              <a:off x="1958" y="4007"/>
              <a:ext cx="159" cy="235"/>
            </a:xfrm>
            <a:custGeom>
              <a:rect b="b" l="l" r="r" t="t"/>
              <a:pathLst>
                <a:path extrusionOk="0" h="235" w="159">
                  <a:moveTo>
                    <a:pt x="82" y="0"/>
                  </a:moveTo>
                  <a:lnTo>
                    <a:pt x="82" y="0"/>
                  </a:lnTo>
                  <a:lnTo>
                    <a:pt x="0" y="178"/>
                  </a:lnTo>
                  <a:lnTo>
                    <a:pt x="106" y="228"/>
                  </a:lnTo>
                  <a:lnTo>
                    <a:pt x="159" y="235"/>
                  </a:lnTo>
                  <a:lnTo>
                    <a:pt x="146" y="149"/>
                  </a:lnTo>
                  <a:lnTo>
                    <a:pt x="8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2"/>
            <p:cNvSpPr/>
            <p:nvPr/>
          </p:nvSpPr>
          <p:spPr>
            <a:xfrm>
              <a:off x="2104" y="4156"/>
              <a:ext cx="35" cy="89"/>
            </a:xfrm>
            <a:custGeom>
              <a:rect b="b" l="l" r="r" t="t"/>
              <a:pathLst>
                <a:path extrusionOk="0" h="89" w="35">
                  <a:moveTo>
                    <a:pt x="0" y="0"/>
                  </a:moveTo>
                  <a:lnTo>
                    <a:pt x="13" y="86"/>
                  </a:lnTo>
                  <a:lnTo>
                    <a:pt x="32" y="89"/>
                  </a:lnTo>
                  <a:lnTo>
                    <a:pt x="35" y="84"/>
                  </a:lnTo>
                  <a:lnTo>
                    <a:pt x="0"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2"/>
            <p:cNvSpPr/>
            <p:nvPr/>
          </p:nvSpPr>
          <p:spPr>
            <a:xfrm>
              <a:off x="2104" y="4156"/>
              <a:ext cx="35" cy="89"/>
            </a:xfrm>
            <a:custGeom>
              <a:rect b="b" l="l" r="r" t="t"/>
              <a:pathLst>
                <a:path extrusionOk="0" h="89" w="35">
                  <a:moveTo>
                    <a:pt x="0" y="0"/>
                  </a:moveTo>
                  <a:lnTo>
                    <a:pt x="13" y="86"/>
                  </a:lnTo>
                  <a:lnTo>
                    <a:pt x="32" y="89"/>
                  </a:lnTo>
                  <a:lnTo>
                    <a:pt x="35" y="8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2"/>
            <p:cNvSpPr/>
            <p:nvPr/>
          </p:nvSpPr>
          <p:spPr>
            <a:xfrm>
              <a:off x="2136" y="4240"/>
              <a:ext cx="5" cy="6"/>
            </a:xfrm>
            <a:custGeom>
              <a:rect b="b" l="l" r="r" t="t"/>
              <a:pathLst>
                <a:path extrusionOk="0" h="6" w="5">
                  <a:moveTo>
                    <a:pt x="3" y="0"/>
                  </a:moveTo>
                  <a:lnTo>
                    <a:pt x="0" y="5"/>
                  </a:lnTo>
                  <a:lnTo>
                    <a:pt x="5" y="6"/>
                  </a:lnTo>
                  <a:lnTo>
                    <a:pt x="3" y="0"/>
                  </a:lnTo>
                  <a:close/>
                </a:path>
              </a:pathLst>
            </a:custGeom>
            <a:solidFill>
              <a:srgbClr val="5090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2"/>
            <p:cNvSpPr/>
            <p:nvPr/>
          </p:nvSpPr>
          <p:spPr>
            <a:xfrm>
              <a:off x="2136" y="4240"/>
              <a:ext cx="5" cy="6"/>
            </a:xfrm>
            <a:custGeom>
              <a:rect b="b" l="l" r="r" t="t"/>
              <a:pathLst>
                <a:path extrusionOk="0" h="6" w="5">
                  <a:moveTo>
                    <a:pt x="3" y="0"/>
                  </a:moveTo>
                  <a:lnTo>
                    <a:pt x="0" y="5"/>
                  </a:lnTo>
                  <a:lnTo>
                    <a:pt x="5" y="6"/>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2"/>
            <p:cNvSpPr/>
            <p:nvPr/>
          </p:nvSpPr>
          <p:spPr>
            <a:xfrm>
              <a:off x="1943" y="4185"/>
              <a:ext cx="121" cy="50"/>
            </a:xfrm>
            <a:custGeom>
              <a:rect b="b" l="l" r="r" t="t"/>
              <a:pathLst>
                <a:path extrusionOk="0" h="50" w="121">
                  <a:moveTo>
                    <a:pt x="15" y="0"/>
                  </a:moveTo>
                  <a:lnTo>
                    <a:pt x="0" y="35"/>
                  </a:lnTo>
                  <a:lnTo>
                    <a:pt x="121" y="50"/>
                  </a:lnTo>
                  <a:lnTo>
                    <a:pt x="15" y="0"/>
                  </a:lnTo>
                  <a:close/>
                </a:path>
              </a:pathLst>
            </a:custGeom>
            <a:solidFill>
              <a:srgbClr val="5995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2"/>
            <p:cNvSpPr/>
            <p:nvPr/>
          </p:nvSpPr>
          <p:spPr>
            <a:xfrm>
              <a:off x="1943" y="4185"/>
              <a:ext cx="121" cy="50"/>
            </a:xfrm>
            <a:custGeom>
              <a:rect b="b" l="l" r="r" t="t"/>
              <a:pathLst>
                <a:path extrusionOk="0" h="50" w="121">
                  <a:moveTo>
                    <a:pt x="15" y="0"/>
                  </a:moveTo>
                  <a:lnTo>
                    <a:pt x="0" y="35"/>
                  </a:lnTo>
                  <a:lnTo>
                    <a:pt x="121" y="50"/>
                  </a:lnTo>
                  <a:lnTo>
                    <a:pt x="1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2"/>
            <p:cNvSpPr/>
            <p:nvPr/>
          </p:nvSpPr>
          <p:spPr>
            <a:xfrm>
              <a:off x="2064" y="4235"/>
              <a:ext cx="56" cy="28"/>
            </a:xfrm>
            <a:custGeom>
              <a:rect b="b" l="l" r="r" t="t"/>
              <a:pathLst>
                <a:path extrusionOk="0" h="28" w="56">
                  <a:moveTo>
                    <a:pt x="0" y="0"/>
                  </a:moveTo>
                  <a:lnTo>
                    <a:pt x="56" y="28"/>
                  </a:lnTo>
                  <a:lnTo>
                    <a:pt x="53" y="7"/>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2"/>
            <p:cNvSpPr/>
            <p:nvPr/>
          </p:nvSpPr>
          <p:spPr>
            <a:xfrm>
              <a:off x="2064" y="4235"/>
              <a:ext cx="56" cy="28"/>
            </a:xfrm>
            <a:custGeom>
              <a:rect b="b" l="l" r="r" t="t"/>
              <a:pathLst>
                <a:path extrusionOk="0" h="28" w="56">
                  <a:moveTo>
                    <a:pt x="0" y="0"/>
                  </a:moveTo>
                  <a:lnTo>
                    <a:pt x="56" y="28"/>
                  </a:lnTo>
                  <a:lnTo>
                    <a:pt x="53" y="7"/>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2"/>
            <p:cNvSpPr/>
            <p:nvPr/>
          </p:nvSpPr>
          <p:spPr>
            <a:xfrm>
              <a:off x="2117" y="4242"/>
              <a:ext cx="19" cy="21"/>
            </a:xfrm>
            <a:custGeom>
              <a:rect b="b" l="l" r="r" t="t"/>
              <a:pathLst>
                <a:path extrusionOk="0" h="21" w="19">
                  <a:moveTo>
                    <a:pt x="0" y="0"/>
                  </a:moveTo>
                  <a:lnTo>
                    <a:pt x="3" y="21"/>
                  </a:lnTo>
                  <a:lnTo>
                    <a:pt x="19" y="3"/>
                  </a:lnTo>
                  <a:lnTo>
                    <a:pt x="0" y="0"/>
                  </a:lnTo>
                  <a:close/>
                </a:path>
              </a:pathLst>
            </a:custGeom>
            <a:solidFill>
              <a:srgbClr val="498A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2"/>
            <p:cNvSpPr/>
            <p:nvPr/>
          </p:nvSpPr>
          <p:spPr>
            <a:xfrm>
              <a:off x="2117" y="4242"/>
              <a:ext cx="19" cy="21"/>
            </a:xfrm>
            <a:custGeom>
              <a:rect b="b" l="l" r="r" t="t"/>
              <a:pathLst>
                <a:path extrusionOk="0" h="21" w="19">
                  <a:moveTo>
                    <a:pt x="0" y="0"/>
                  </a:moveTo>
                  <a:lnTo>
                    <a:pt x="3" y="21"/>
                  </a:lnTo>
                  <a:lnTo>
                    <a:pt x="19"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p2"/>
            <p:cNvSpPr/>
            <p:nvPr/>
          </p:nvSpPr>
          <p:spPr>
            <a:xfrm>
              <a:off x="2120" y="4245"/>
              <a:ext cx="26" cy="18"/>
            </a:xfrm>
            <a:custGeom>
              <a:rect b="b" l="l" r="r" t="t"/>
              <a:pathLst>
                <a:path extrusionOk="0" h="18" w="26">
                  <a:moveTo>
                    <a:pt x="16" y="0"/>
                  </a:moveTo>
                  <a:lnTo>
                    <a:pt x="0" y="18"/>
                  </a:lnTo>
                  <a:lnTo>
                    <a:pt x="26" y="11"/>
                  </a:lnTo>
                  <a:lnTo>
                    <a:pt x="21" y="1"/>
                  </a:lnTo>
                  <a:lnTo>
                    <a:pt x="16"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2"/>
            <p:cNvSpPr/>
            <p:nvPr/>
          </p:nvSpPr>
          <p:spPr>
            <a:xfrm>
              <a:off x="2120" y="4245"/>
              <a:ext cx="26" cy="18"/>
            </a:xfrm>
            <a:custGeom>
              <a:rect b="b" l="l" r="r" t="t"/>
              <a:pathLst>
                <a:path extrusionOk="0" h="18" w="26">
                  <a:moveTo>
                    <a:pt x="16" y="0"/>
                  </a:moveTo>
                  <a:lnTo>
                    <a:pt x="0" y="18"/>
                  </a:lnTo>
                  <a:lnTo>
                    <a:pt x="26" y="11"/>
                  </a:lnTo>
                  <a:lnTo>
                    <a:pt x="21" y="1"/>
                  </a:lnTo>
                  <a:lnTo>
                    <a:pt x="1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2"/>
            <p:cNvSpPr/>
            <p:nvPr/>
          </p:nvSpPr>
          <p:spPr>
            <a:xfrm>
              <a:off x="2120" y="4256"/>
              <a:ext cx="34" cy="18"/>
            </a:xfrm>
            <a:custGeom>
              <a:rect b="b" l="l" r="r" t="t"/>
              <a:pathLst>
                <a:path extrusionOk="0" h="18" w="34">
                  <a:moveTo>
                    <a:pt x="26" y="0"/>
                  </a:moveTo>
                  <a:lnTo>
                    <a:pt x="0" y="7"/>
                  </a:lnTo>
                  <a:lnTo>
                    <a:pt x="34" y="18"/>
                  </a:lnTo>
                  <a:lnTo>
                    <a:pt x="26" y="0"/>
                  </a:lnTo>
                  <a:close/>
                </a:path>
              </a:pathLst>
            </a:custGeom>
            <a:solidFill>
              <a:srgbClr val="5A96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p2"/>
            <p:cNvSpPr/>
            <p:nvPr/>
          </p:nvSpPr>
          <p:spPr>
            <a:xfrm>
              <a:off x="2120" y="4256"/>
              <a:ext cx="34" cy="18"/>
            </a:xfrm>
            <a:custGeom>
              <a:rect b="b" l="l" r="r" t="t"/>
              <a:pathLst>
                <a:path extrusionOk="0" h="18" w="34">
                  <a:moveTo>
                    <a:pt x="26" y="0"/>
                  </a:moveTo>
                  <a:lnTo>
                    <a:pt x="0" y="7"/>
                  </a:lnTo>
                  <a:lnTo>
                    <a:pt x="34" y="18"/>
                  </a:lnTo>
                  <a:lnTo>
                    <a:pt x="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2"/>
            <p:cNvSpPr/>
            <p:nvPr/>
          </p:nvSpPr>
          <p:spPr>
            <a:xfrm>
              <a:off x="2120" y="4263"/>
              <a:ext cx="58" cy="69"/>
            </a:xfrm>
            <a:custGeom>
              <a:rect b="b" l="l" r="r" t="t"/>
              <a:pathLst>
                <a:path extrusionOk="0" h="69" w="58">
                  <a:moveTo>
                    <a:pt x="0" y="0"/>
                  </a:moveTo>
                  <a:lnTo>
                    <a:pt x="15" y="69"/>
                  </a:lnTo>
                  <a:lnTo>
                    <a:pt x="58" y="69"/>
                  </a:lnTo>
                  <a:lnTo>
                    <a:pt x="34" y="11"/>
                  </a:lnTo>
                  <a:lnTo>
                    <a:pt x="0" y="0"/>
                  </a:lnTo>
                  <a:close/>
                </a:path>
              </a:pathLst>
            </a:custGeom>
            <a:solidFill>
              <a:srgbClr val="5894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2"/>
            <p:cNvSpPr/>
            <p:nvPr/>
          </p:nvSpPr>
          <p:spPr>
            <a:xfrm>
              <a:off x="2120" y="4263"/>
              <a:ext cx="58" cy="69"/>
            </a:xfrm>
            <a:custGeom>
              <a:rect b="b" l="l" r="r" t="t"/>
              <a:pathLst>
                <a:path extrusionOk="0" h="69" w="58">
                  <a:moveTo>
                    <a:pt x="0" y="0"/>
                  </a:moveTo>
                  <a:lnTo>
                    <a:pt x="15" y="69"/>
                  </a:lnTo>
                  <a:lnTo>
                    <a:pt x="58" y="69"/>
                  </a:lnTo>
                  <a:lnTo>
                    <a:pt x="34" y="1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2"/>
            <p:cNvSpPr/>
            <p:nvPr/>
          </p:nvSpPr>
          <p:spPr>
            <a:xfrm>
              <a:off x="1892" y="4220"/>
              <a:ext cx="228" cy="112"/>
            </a:xfrm>
            <a:custGeom>
              <a:rect b="b" l="l" r="r" t="t"/>
              <a:pathLst>
                <a:path extrusionOk="0" h="112" w="228">
                  <a:moveTo>
                    <a:pt x="51" y="0"/>
                  </a:moveTo>
                  <a:lnTo>
                    <a:pt x="0" y="112"/>
                  </a:lnTo>
                  <a:lnTo>
                    <a:pt x="139" y="112"/>
                  </a:lnTo>
                  <a:lnTo>
                    <a:pt x="228" y="43"/>
                  </a:lnTo>
                  <a:lnTo>
                    <a:pt x="172" y="15"/>
                  </a:lnTo>
                  <a:lnTo>
                    <a:pt x="51" y="0"/>
                  </a:lnTo>
                  <a:close/>
                </a:path>
              </a:pathLst>
            </a:custGeom>
            <a:solidFill>
              <a:srgbClr val="508E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2"/>
            <p:cNvSpPr/>
            <p:nvPr/>
          </p:nvSpPr>
          <p:spPr>
            <a:xfrm>
              <a:off x="1892" y="4220"/>
              <a:ext cx="228" cy="112"/>
            </a:xfrm>
            <a:custGeom>
              <a:rect b="b" l="l" r="r" t="t"/>
              <a:pathLst>
                <a:path extrusionOk="0" h="112" w="228">
                  <a:moveTo>
                    <a:pt x="51" y="0"/>
                  </a:moveTo>
                  <a:lnTo>
                    <a:pt x="0" y="112"/>
                  </a:lnTo>
                  <a:lnTo>
                    <a:pt x="139" y="112"/>
                  </a:lnTo>
                  <a:lnTo>
                    <a:pt x="228" y="43"/>
                  </a:lnTo>
                  <a:lnTo>
                    <a:pt x="172" y="15"/>
                  </a:lnTo>
                  <a:lnTo>
                    <a:pt x="5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2"/>
            <p:cNvSpPr/>
            <p:nvPr/>
          </p:nvSpPr>
          <p:spPr>
            <a:xfrm>
              <a:off x="2031" y="4263"/>
              <a:ext cx="104" cy="69"/>
            </a:xfrm>
            <a:custGeom>
              <a:rect b="b" l="l" r="r" t="t"/>
              <a:pathLst>
                <a:path extrusionOk="0" h="69" w="104">
                  <a:moveTo>
                    <a:pt x="89" y="0"/>
                  </a:moveTo>
                  <a:lnTo>
                    <a:pt x="89" y="0"/>
                  </a:lnTo>
                  <a:lnTo>
                    <a:pt x="0" y="69"/>
                  </a:lnTo>
                  <a:lnTo>
                    <a:pt x="104" y="69"/>
                  </a:lnTo>
                  <a:lnTo>
                    <a:pt x="89"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2"/>
            <p:cNvSpPr/>
            <p:nvPr/>
          </p:nvSpPr>
          <p:spPr>
            <a:xfrm>
              <a:off x="2031" y="4263"/>
              <a:ext cx="104" cy="69"/>
            </a:xfrm>
            <a:custGeom>
              <a:rect b="b" l="l" r="r" t="t"/>
              <a:pathLst>
                <a:path extrusionOk="0" h="69" w="104">
                  <a:moveTo>
                    <a:pt x="89" y="0"/>
                  </a:moveTo>
                  <a:lnTo>
                    <a:pt x="89" y="0"/>
                  </a:lnTo>
                  <a:lnTo>
                    <a:pt x="0" y="69"/>
                  </a:lnTo>
                  <a:lnTo>
                    <a:pt x="104" y="69"/>
                  </a:lnTo>
                  <a:lnTo>
                    <a:pt x="8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4" name="Google Shape;404;p2"/>
            <p:cNvSpPr/>
            <p:nvPr/>
          </p:nvSpPr>
          <p:spPr>
            <a:xfrm>
              <a:off x="2338" y="3955"/>
              <a:ext cx="40" cy="30"/>
            </a:xfrm>
            <a:custGeom>
              <a:rect b="b" l="l" r="r" t="t"/>
              <a:pathLst>
                <a:path extrusionOk="0" h="30" w="40">
                  <a:moveTo>
                    <a:pt x="40" y="0"/>
                  </a:moveTo>
                  <a:lnTo>
                    <a:pt x="0" y="6"/>
                  </a:lnTo>
                  <a:lnTo>
                    <a:pt x="14" y="30"/>
                  </a:lnTo>
                  <a:lnTo>
                    <a:pt x="40" y="0"/>
                  </a:lnTo>
                  <a:close/>
                </a:path>
              </a:pathLst>
            </a:custGeom>
            <a:solidFill>
              <a:srgbClr val="4586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p2"/>
            <p:cNvSpPr/>
            <p:nvPr/>
          </p:nvSpPr>
          <p:spPr>
            <a:xfrm>
              <a:off x="2338" y="3955"/>
              <a:ext cx="40" cy="30"/>
            </a:xfrm>
            <a:custGeom>
              <a:rect b="b" l="l" r="r" t="t"/>
              <a:pathLst>
                <a:path extrusionOk="0" h="30" w="40">
                  <a:moveTo>
                    <a:pt x="40" y="0"/>
                  </a:moveTo>
                  <a:lnTo>
                    <a:pt x="0" y="6"/>
                  </a:lnTo>
                  <a:lnTo>
                    <a:pt x="14" y="30"/>
                  </a:lnTo>
                  <a:lnTo>
                    <a:pt x="4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Google Shape;406;p2"/>
            <p:cNvSpPr/>
            <p:nvPr/>
          </p:nvSpPr>
          <p:spPr>
            <a:xfrm>
              <a:off x="2352" y="3942"/>
              <a:ext cx="108" cy="125"/>
            </a:xfrm>
            <a:custGeom>
              <a:rect b="b" l="l" r="r" t="t"/>
              <a:pathLst>
                <a:path extrusionOk="0" h="125" w="108">
                  <a:moveTo>
                    <a:pt x="108" y="0"/>
                  </a:moveTo>
                  <a:lnTo>
                    <a:pt x="26" y="13"/>
                  </a:lnTo>
                  <a:lnTo>
                    <a:pt x="0" y="43"/>
                  </a:lnTo>
                  <a:lnTo>
                    <a:pt x="47" y="125"/>
                  </a:lnTo>
                  <a:lnTo>
                    <a:pt x="108" y="0"/>
                  </a:lnTo>
                  <a:close/>
                </a:path>
              </a:pathLst>
            </a:custGeom>
            <a:solidFill>
              <a:srgbClr val="4586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p2"/>
            <p:cNvSpPr/>
            <p:nvPr/>
          </p:nvSpPr>
          <p:spPr>
            <a:xfrm>
              <a:off x="2352" y="3942"/>
              <a:ext cx="108" cy="125"/>
            </a:xfrm>
            <a:custGeom>
              <a:rect b="b" l="l" r="r" t="t"/>
              <a:pathLst>
                <a:path extrusionOk="0" h="125" w="108">
                  <a:moveTo>
                    <a:pt x="108" y="0"/>
                  </a:moveTo>
                  <a:lnTo>
                    <a:pt x="26" y="13"/>
                  </a:lnTo>
                  <a:lnTo>
                    <a:pt x="0" y="43"/>
                  </a:lnTo>
                  <a:lnTo>
                    <a:pt x="47" y="125"/>
                  </a:lnTo>
                  <a:lnTo>
                    <a:pt x="10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2"/>
            <p:cNvSpPr/>
            <p:nvPr/>
          </p:nvSpPr>
          <p:spPr>
            <a:xfrm>
              <a:off x="2040" y="4001"/>
              <a:ext cx="64" cy="155"/>
            </a:xfrm>
            <a:custGeom>
              <a:rect b="b" l="l" r="r" t="t"/>
              <a:pathLst>
                <a:path extrusionOk="0" h="155" w="64">
                  <a:moveTo>
                    <a:pt x="39" y="0"/>
                  </a:moveTo>
                  <a:lnTo>
                    <a:pt x="0" y="6"/>
                  </a:lnTo>
                  <a:lnTo>
                    <a:pt x="64" y="155"/>
                  </a:lnTo>
                  <a:lnTo>
                    <a:pt x="39" y="0"/>
                  </a:lnTo>
                  <a:close/>
                </a:path>
              </a:pathLst>
            </a:custGeom>
            <a:solidFill>
              <a:srgbClr val="4C8F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p2"/>
            <p:cNvSpPr/>
            <p:nvPr/>
          </p:nvSpPr>
          <p:spPr>
            <a:xfrm>
              <a:off x="2040" y="4001"/>
              <a:ext cx="64" cy="155"/>
            </a:xfrm>
            <a:custGeom>
              <a:rect b="b" l="l" r="r" t="t"/>
              <a:pathLst>
                <a:path extrusionOk="0" h="155" w="64">
                  <a:moveTo>
                    <a:pt x="39" y="0"/>
                  </a:moveTo>
                  <a:lnTo>
                    <a:pt x="0" y="6"/>
                  </a:lnTo>
                  <a:lnTo>
                    <a:pt x="64" y="155"/>
                  </a:lnTo>
                  <a:lnTo>
                    <a:pt x="3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0" name="Google Shape;410;p2"/>
            <p:cNvSpPr/>
            <p:nvPr/>
          </p:nvSpPr>
          <p:spPr>
            <a:xfrm>
              <a:off x="2079" y="3961"/>
              <a:ext cx="273" cy="279"/>
            </a:xfrm>
            <a:custGeom>
              <a:rect b="b" l="l" r="r" t="t"/>
              <a:pathLst>
                <a:path extrusionOk="0" h="279" w="273">
                  <a:moveTo>
                    <a:pt x="259" y="0"/>
                  </a:moveTo>
                  <a:lnTo>
                    <a:pt x="0" y="40"/>
                  </a:lnTo>
                  <a:lnTo>
                    <a:pt x="25" y="195"/>
                  </a:lnTo>
                  <a:lnTo>
                    <a:pt x="60" y="279"/>
                  </a:lnTo>
                  <a:lnTo>
                    <a:pt x="273" y="24"/>
                  </a:lnTo>
                  <a:lnTo>
                    <a:pt x="259" y="0"/>
                  </a:lnTo>
                  <a:close/>
                </a:path>
              </a:pathLst>
            </a:custGeom>
            <a:solidFill>
              <a:srgbClr val="5492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p2"/>
            <p:cNvSpPr/>
            <p:nvPr/>
          </p:nvSpPr>
          <p:spPr>
            <a:xfrm>
              <a:off x="2079" y="3961"/>
              <a:ext cx="273" cy="279"/>
            </a:xfrm>
            <a:custGeom>
              <a:rect b="b" l="l" r="r" t="t"/>
              <a:pathLst>
                <a:path extrusionOk="0" h="279" w="273">
                  <a:moveTo>
                    <a:pt x="259" y="0"/>
                  </a:moveTo>
                  <a:lnTo>
                    <a:pt x="0" y="40"/>
                  </a:lnTo>
                  <a:lnTo>
                    <a:pt x="25" y="195"/>
                  </a:lnTo>
                  <a:lnTo>
                    <a:pt x="60" y="279"/>
                  </a:lnTo>
                  <a:lnTo>
                    <a:pt x="273" y="24"/>
                  </a:lnTo>
                  <a:lnTo>
                    <a:pt x="25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p2"/>
            <p:cNvSpPr/>
            <p:nvPr/>
          </p:nvSpPr>
          <p:spPr>
            <a:xfrm>
              <a:off x="2139" y="3985"/>
              <a:ext cx="260" cy="264"/>
            </a:xfrm>
            <a:custGeom>
              <a:rect b="b" l="l" r="r" t="t"/>
              <a:pathLst>
                <a:path extrusionOk="0" h="264" w="260">
                  <a:moveTo>
                    <a:pt x="213" y="0"/>
                  </a:moveTo>
                  <a:lnTo>
                    <a:pt x="0" y="255"/>
                  </a:lnTo>
                  <a:lnTo>
                    <a:pt x="2" y="261"/>
                  </a:lnTo>
                  <a:lnTo>
                    <a:pt x="32" y="264"/>
                  </a:lnTo>
                  <a:lnTo>
                    <a:pt x="192" y="221"/>
                  </a:lnTo>
                  <a:lnTo>
                    <a:pt x="260" y="82"/>
                  </a:lnTo>
                  <a:lnTo>
                    <a:pt x="213" y="0"/>
                  </a:lnTo>
                  <a:close/>
                </a:path>
              </a:pathLst>
            </a:custGeom>
            <a:solidFill>
              <a:srgbClr val="5291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2"/>
            <p:cNvSpPr/>
            <p:nvPr/>
          </p:nvSpPr>
          <p:spPr>
            <a:xfrm>
              <a:off x="2139" y="3985"/>
              <a:ext cx="260" cy="264"/>
            </a:xfrm>
            <a:custGeom>
              <a:rect b="b" l="l" r="r" t="t"/>
              <a:pathLst>
                <a:path extrusionOk="0" h="264" w="260">
                  <a:moveTo>
                    <a:pt x="213" y="0"/>
                  </a:moveTo>
                  <a:lnTo>
                    <a:pt x="0" y="255"/>
                  </a:lnTo>
                  <a:lnTo>
                    <a:pt x="2" y="261"/>
                  </a:lnTo>
                  <a:lnTo>
                    <a:pt x="32" y="264"/>
                  </a:lnTo>
                  <a:lnTo>
                    <a:pt x="192" y="221"/>
                  </a:lnTo>
                  <a:lnTo>
                    <a:pt x="260" y="82"/>
                  </a:lnTo>
                  <a:lnTo>
                    <a:pt x="2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p2"/>
            <p:cNvSpPr/>
            <p:nvPr/>
          </p:nvSpPr>
          <p:spPr>
            <a:xfrm>
              <a:off x="2171" y="4206"/>
              <a:ext cx="160" cy="60"/>
            </a:xfrm>
            <a:custGeom>
              <a:rect b="b" l="l" r="r" t="t"/>
              <a:pathLst>
                <a:path extrusionOk="0" h="60" w="160">
                  <a:moveTo>
                    <a:pt x="160" y="0"/>
                  </a:moveTo>
                  <a:lnTo>
                    <a:pt x="0" y="43"/>
                  </a:lnTo>
                  <a:lnTo>
                    <a:pt x="131" y="60"/>
                  </a:lnTo>
                  <a:lnTo>
                    <a:pt x="160" y="0"/>
                  </a:lnTo>
                  <a:close/>
                </a:path>
              </a:pathLst>
            </a:custGeom>
            <a:solidFill>
              <a:srgbClr val="69A0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p2"/>
            <p:cNvSpPr/>
            <p:nvPr/>
          </p:nvSpPr>
          <p:spPr>
            <a:xfrm>
              <a:off x="2171" y="4206"/>
              <a:ext cx="160" cy="60"/>
            </a:xfrm>
            <a:custGeom>
              <a:rect b="b" l="l" r="r" t="t"/>
              <a:pathLst>
                <a:path extrusionOk="0" h="60" w="160">
                  <a:moveTo>
                    <a:pt x="160" y="0"/>
                  </a:moveTo>
                  <a:lnTo>
                    <a:pt x="0" y="43"/>
                  </a:lnTo>
                  <a:lnTo>
                    <a:pt x="131" y="60"/>
                  </a:lnTo>
                  <a:lnTo>
                    <a:pt x="16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p2"/>
            <p:cNvSpPr/>
            <p:nvPr/>
          </p:nvSpPr>
          <p:spPr>
            <a:xfrm>
              <a:off x="2141" y="4246"/>
              <a:ext cx="30" cy="10"/>
            </a:xfrm>
            <a:custGeom>
              <a:rect b="b" l="l" r="r" t="t"/>
              <a:pathLst>
                <a:path extrusionOk="0" h="10" w="30">
                  <a:moveTo>
                    <a:pt x="0" y="0"/>
                  </a:moveTo>
                  <a:lnTo>
                    <a:pt x="5" y="10"/>
                  </a:lnTo>
                  <a:lnTo>
                    <a:pt x="30" y="3"/>
                  </a:lnTo>
                  <a:lnTo>
                    <a:pt x="0" y="0"/>
                  </a:lnTo>
                  <a:close/>
                </a:path>
              </a:pathLst>
            </a:custGeom>
            <a:solidFill>
              <a:srgbClr val="4B8A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p2"/>
            <p:cNvSpPr/>
            <p:nvPr/>
          </p:nvSpPr>
          <p:spPr>
            <a:xfrm>
              <a:off x="2141" y="4246"/>
              <a:ext cx="30" cy="10"/>
            </a:xfrm>
            <a:custGeom>
              <a:rect b="b" l="l" r="r" t="t"/>
              <a:pathLst>
                <a:path extrusionOk="0" h="10" w="30">
                  <a:moveTo>
                    <a:pt x="0" y="0"/>
                  </a:moveTo>
                  <a:lnTo>
                    <a:pt x="5" y="10"/>
                  </a:lnTo>
                  <a:lnTo>
                    <a:pt x="30"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18" name="Google Shape;418;p2"/>
          <p:cNvSpPr/>
          <p:nvPr/>
        </p:nvSpPr>
        <p:spPr>
          <a:xfrm>
            <a:off x="3406775" y="6745288"/>
            <a:ext cx="247650" cy="106363"/>
          </a:xfrm>
          <a:custGeom>
            <a:rect b="b" l="l" r="r" t="t"/>
            <a:pathLst>
              <a:path extrusionOk="0" h="67" w="156">
                <a:moveTo>
                  <a:pt x="25" y="0"/>
                </a:moveTo>
                <a:lnTo>
                  <a:pt x="0" y="7"/>
                </a:lnTo>
                <a:lnTo>
                  <a:pt x="8" y="25"/>
                </a:lnTo>
                <a:lnTo>
                  <a:pt x="133" y="67"/>
                </a:lnTo>
                <a:lnTo>
                  <a:pt x="156" y="17"/>
                </a:lnTo>
                <a:lnTo>
                  <a:pt x="25" y="0"/>
                </a:lnTo>
                <a:close/>
              </a:path>
            </a:pathLst>
          </a:custGeom>
          <a:solidFill>
            <a:srgbClr val="5D98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2"/>
          <p:cNvSpPr/>
          <p:nvPr/>
        </p:nvSpPr>
        <p:spPr>
          <a:xfrm>
            <a:off x="3406775" y="6745288"/>
            <a:ext cx="247650" cy="106363"/>
          </a:xfrm>
          <a:custGeom>
            <a:rect b="b" l="l" r="r" t="t"/>
            <a:pathLst>
              <a:path extrusionOk="0" h="67" w="156">
                <a:moveTo>
                  <a:pt x="25" y="0"/>
                </a:moveTo>
                <a:lnTo>
                  <a:pt x="0" y="7"/>
                </a:lnTo>
                <a:lnTo>
                  <a:pt x="8" y="25"/>
                </a:lnTo>
                <a:lnTo>
                  <a:pt x="133" y="67"/>
                </a:lnTo>
                <a:lnTo>
                  <a:pt x="156" y="17"/>
                </a:lnTo>
                <a:lnTo>
                  <a:pt x="2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2"/>
          <p:cNvSpPr/>
          <p:nvPr/>
        </p:nvSpPr>
        <p:spPr>
          <a:xfrm>
            <a:off x="3419475" y="6784975"/>
            <a:ext cx="198438" cy="92075"/>
          </a:xfrm>
          <a:custGeom>
            <a:rect b="b" l="l" r="r" t="t"/>
            <a:pathLst>
              <a:path extrusionOk="0" h="58" w="125">
                <a:moveTo>
                  <a:pt x="0" y="0"/>
                </a:moveTo>
                <a:lnTo>
                  <a:pt x="24" y="58"/>
                </a:lnTo>
                <a:lnTo>
                  <a:pt x="117" y="58"/>
                </a:lnTo>
                <a:lnTo>
                  <a:pt x="125" y="42"/>
                </a:lnTo>
                <a:lnTo>
                  <a:pt x="0" y="0"/>
                </a:lnTo>
                <a:close/>
              </a:path>
            </a:pathLst>
          </a:custGeom>
          <a:solidFill>
            <a:srgbClr val="5B95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2"/>
          <p:cNvSpPr/>
          <p:nvPr/>
        </p:nvSpPr>
        <p:spPr>
          <a:xfrm>
            <a:off x="3419475" y="6784975"/>
            <a:ext cx="198438" cy="92075"/>
          </a:xfrm>
          <a:custGeom>
            <a:rect b="b" l="l" r="r" t="t"/>
            <a:pathLst>
              <a:path extrusionOk="0" h="58" w="125">
                <a:moveTo>
                  <a:pt x="0" y="0"/>
                </a:moveTo>
                <a:lnTo>
                  <a:pt x="24" y="58"/>
                </a:lnTo>
                <a:lnTo>
                  <a:pt x="117" y="58"/>
                </a:lnTo>
                <a:lnTo>
                  <a:pt x="125" y="42"/>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2"/>
          <p:cNvSpPr/>
          <p:nvPr/>
        </p:nvSpPr>
        <p:spPr>
          <a:xfrm>
            <a:off x="3808413" y="6257925"/>
            <a:ext cx="266700" cy="365125"/>
          </a:xfrm>
          <a:custGeom>
            <a:rect b="b" l="l" r="r" t="t"/>
            <a:pathLst>
              <a:path extrusionOk="0" h="230" w="168">
                <a:moveTo>
                  <a:pt x="61" y="0"/>
                </a:moveTo>
                <a:lnTo>
                  <a:pt x="61" y="0"/>
                </a:lnTo>
                <a:lnTo>
                  <a:pt x="0" y="125"/>
                </a:lnTo>
                <a:lnTo>
                  <a:pt x="59" y="230"/>
                </a:lnTo>
                <a:lnTo>
                  <a:pt x="168" y="201"/>
                </a:lnTo>
                <a:lnTo>
                  <a:pt x="61" y="0"/>
                </a:lnTo>
                <a:close/>
              </a:path>
            </a:pathLst>
          </a:custGeom>
          <a:solidFill>
            <a:srgbClr val="4585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2"/>
          <p:cNvSpPr/>
          <p:nvPr/>
        </p:nvSpPr>
        <p:spPr>
          <a:xfrm>
            <a:off x="3808413" y="6257925"/>
            <a:ext cx="266700" cy="365125"/>
          </a:xfrm>
          <a:custGeom>
            <a:rect b="b" l="l" r="r" t="t"/>
            <a:pathLst>
              <a:path extrusionOk="0" h="230" w="168">
                <a:moveTo>
                  <a:pt x="61" y="0"/>
                </a:moveTo>
                <a:lnTo>
                  <a:pt x="61" y="0"/>
                </a:lnTo>
                <a:lnTo>
                  <a:pt x="0" y="125"/>
                </a:lnTo>
                <a:lnTo>
                  <a:pt x="59" y="230"/>
                </a:lnTo>
                <a:lnTo>
                  <a:pt x="168" y="201"/>
                </a:lnTo>
                <a:lnTo>
                  <a:pt x="6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2"/>
          <p:cNvSpPr/>
          <p:nvPr/>
        </p:nvSpPr>
        <p:spPr>
          <a:xfrm>
            <a:off x="3902075" y="6577013"/>
            <a:ext cx="236538" cy="242888"/>
          </a:xfrm>
          <a:custGeom>
            <a:rect b="b" l="l" r="r" t="t"/>
            <a:pathLst>
              <a:path extrusionOk="0" h="153" w="149">
                <a:moveTo>
                  <a:pt x="109" y="0"/>
                </a:moveTo>
                <a:lnTo>
                  <a:pt x="0" y="29"/>
                </a:lnTo>
                <a:lnTo>
                  <a:pt x="70" y="153"/>
                </a:lnTo>
                <a:lnTo>
                  <a:pt x="149" y="76"/>
                </a:lnTo>
                <a:lnTo>
                  <a:pt x="109" y="0"/>
                </a:lnTo>
                <a:close/>
              </a:path>
            </a:pathLst>
          </a:custGeom>
          <a:solidFill>
            <a:srgbClr val="5291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Google Shape;425;p2"/>
          <p:cNvSpPr/>
          <p:nvPr/>
        </p:nvSpPr>
        <p:spPr>
          <a:xfrm>
            <a:off x="3902075" y="6577013"/>
            <a:ext cx="236538" cy="242888"/>
          </a:xfrm>
          <a:custGeom>
            <a:rect b="b" l="l" r="r" t="t"/>
            <a:pathLst>
              <a:path extrusionOk="0" h="153" w="149">
                <a:moveTo>
                  <a:pt x="109" y="0"/>
                </a:moveTo>
                <a:lnTo>
                  <a:pt x="0" y="29"/>
                </a:lnTo>
                <a:lnTo>
                  <a:pt x="70" y="153"/>
                </a:lnTo>
                <a:lnTo>
                  <a:pt x="149" y="76"/>
                </a:lnTo>
                <a:lnTo>
                  <a:pt x="10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2"/>
          <p:cNvSpPr/>
          <p:nvPr/>
        </p:nvSpPr>
        <p:spPr>
          <a:xfrm>
            <a:off x="3700463" y="6456363"/>
            <a:ext cx="201613" cy="220663"/>
          </a:xfrm>
          <a:custGeom>
            <a:rect b="b" l="l" r="r" t="t"/>
            <a:pathLst>
              <a:path extrusionOk="0" h="139" w="127">
                <a:moveTo>
                  <a:pt x="68" y="0"/>
                </a:moveTo>
                <a:lnTo>
                  <a:pt x="0" y="139"/>
                </a:lnTo>
                <a:lnTo>
                  <a:pt x="127" y="105"/>
                </a:lnTo>
                <a:lnTo>
                  <a:pt x="68"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2"/>
          <p:cNvSpPr/>
          <p:nvPr/>
        </p:nvSpPr>
        <p:spPr>
          <a:xfrm>
            <a:off x="3700463" y="6456363"/>
            <a:ext cx="201613" cy="220663"/>
          </a:xfrm>
          <a:custGeom>
            <a:rect b="b" l="l" r="r" t="t"/>
            <a:pathLst>
              <a:path extrusionOk="0" h="139" w="127">
                <a:moveTo>
                  <a:pt x="68" y="0"/>
                </a:moveTo>
                <a:lnTo>
                  <a:pt x="0" y="139"/>
                </a:lnTo>
                <a:lnTo>
                  <a:pt x="127" y="105"/>
                </a:lnTo>
                <a:lnTo>
                  <a:pt x="6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2"/>
          <p:cNvSpPr/>
          <p:nvPr/>
        </p:nvSpPr>
        <p:spPr>
          <a:xfrm>
            <a:off x="3654425" y="6623050"/>
            <a:ext cx="358775" cy="196850"/>
          </a:xfrm>
          <a:custGeom>
            <a:rect b="b" l="l" r="r" t="t"/>
            <a:pathLst>
              <a:path extrusionOk="0" h="124" w="226">
                <a:moveTo>
                  <a:pt x="156" y="0"/>
                </a:moveTo>
                <a:lnTo>
                  <a:pt x="29" y="34"/>
                </a:lnTo>
                <a:lnTo>
                  <a:pt x="0" y="94"/>
                </a:lnTo>
                <a:lnTo>
                  <a:pt x="226" y="124"/>
                </a:lnTo>
                <a:lnTo>
                  <a:pt x="156" y="0"/>
                </a:lnTo>
                <a:close/>
              </a:path>
            </a:pathLst>
          </a:custGeom>
          <a:solidFill>
            <a:srgbClr val="699F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2"/>
          <p:cNvSpPr/>
          <p:nvPr/>
        </p:nvSpPr>
        <p:spPr>
          <a:xfrm>
            <a:off x="3654425" y="6623050"/>
            <a:ext cx="358775" cy="196850"/>
          </a:xfrm>
          <a:custGeom>
            <a:rect b="b" l="l" r="r" t="t"/>
            <a:pathLst>
              <a:path extrusionOk="0" h="124" w="226">
                <a:moveTo>
                  <a:pt x="156" y="0"/>
                </a:moveTo>
                <a:lnTo>
                  <a:pt x="29" y="34"/>
                </a:lnTo>
                <a:lnTo>
                  <a:pt x="0" y="94"/>
                </a:lnTo>
                <a:lnTo>
                  <a:pt x="226" y="124"/>
                </a:lnTo>
                <a:lnTo>
                  <a:pt x="15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2"/>
          <p:cNvSpPr/>
          <p:nvPr/>
        </p:nvSpPr>
        <p:spPr>
          <a:xfrm>
            <a:off x="3617913" y="6772275"/>
            <a:ext cx="395288" cy="104775"/>
          </a:xfrm>
          <a:custGeom>
            <a:rect b="b" l="l" r="r" t="t"/>
            <a:pathLst>
              <a:path extrusionOk="0" h="66" w="249">
                <a:moveTo>
                  <a:pt x="23" y="0"/>
                </a:moveTo>
                <a:lnTo>
                  <a:pt x="0" y="50"/>
                </a:lnTo>
                <a:lnTo>
                  <a:pt x="49" y="66"/>
                </a:lnTo>
                <a:lnTo>
                  <a:pt x="196" y="66"/>
                </a:lnTo>
                <a:lnTo>
                  <a:pt x="249" y="30"/>
                </a:lnTo>
                <a:lnTo>
                  <a:pt x="23" y="0"/>
                </a:lnTo>
                <a:close/>
              </a:path>
            </a:pathLst>
          </a:custGeom>
          <a:solidFill>
            <a:srgbClr val="5D98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2"/>
          <p:cNvSpPr/>
          <p:nvPr/>
        </p:nvSpPr>
        <p:spPr>
          <a:xfrm>
            <a:off x="3617913" y="6772275"/>
            <a:ext cx="395288" cy="104775"/>
          </a:xfrm>
          <a:custGeom>
            <a:rect b="b" l="l" r="r" t="t"/>
            <a:pathLst>
              <a:path extrusionOk="0" h="66" w="249">
                <a:moveTo>
                  <a:pt x="23" y="0"/>
                </a:moveTo>
                <a:lnTo>
                  <a:pt x="0" y="50"/>
                </a:lnTo>
                <a:lnTo>
                  <a:pt x="49" y="66"/>
                </a:lnTo>
                <a:lnTo>
                  <a:pt x="196" y="66"/>
                </a:lnTo>
                <a:lnTo>
                  <a:pt x="249" y="30"/>
                </a:lnTo>
                <a:lnTo>
                  <a:pt x="2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2"/>
          <p:cNvSpPr/>
          <p:nvPr/>
        </p:nvSpPr>
        <p:spPr>
          <a:xfrm>
            <a:off x="3605213" y="6851650"/>
            <a:ext cx="90488" cy="25400"/>
          </a:xfrm>
          <a:custGeom>
            <a:rect b="b" l="l" r="r" t="t"/>
            <a:pathLst>
              <a:path extrusionOk="0" h="16" w="57">
                <a:moveTo>
                  <a:pt x="8" y="0"/>
                </a:moveTo>
                <a:lnTo>
                  <a:pt x="0" y="16"/>
                </a:lnTo>
                <a:lnTo>
                  <a:pt x="57" y="16"/>
                </a:lnTo>
                <a:lnTo>
                  <a:pt x="8" y="0"/>
                </a:lnTo>
                <a:close/>
              </a:path>
            </a:pathLst>
          </a:custGeom>
          <a:solidFill>
            <a:srgbClr val="5A95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2"/>
          <p:cNvSpPr/>
          <p:nvPr/>
        </p:nvSpPr>
        <p:spPr>
          <a:xfrm>
            <a:off x="3605213" y="6851650"/>
            <a:ext cx="90488" cy="25400"/>
          </a:xfrm>
          <a:custGeom>
            <a:rect b="b" l="l" r="r" t="t"/>
            <a:pathLst>
              <a:path extrusionOk="0" h="16" w="57">
                <a:moveTo>
                  <a:pt x="8" y="0"/>
                </a:moveTo>
                <a:lnTo>
                  <a:pt x="0" y="16"/>
                </a:lnTo>
                <a:lnTo>
                  <a:pt x="57" y="16"/>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2"/>
          <p:cNvSpPr/>
          <p:nvPr/>
        </p:nvSpPr>
        <p:spPr>
          <a:xfrm>
            <a:off x="4202113" y="6854825"/>
            <a:ext cx="31750" cy="22225"/>
          </a:xfrm>
          <a:custGeom>
            <a:rect b="b" l="l" r="r" t="t"/>
            <a:pathLst>
              <a:path extrusionOk="0" h="14" w="20">
                <a:moveTo>
                  <a:pt x="12" y="0"/>
                </a:moveTo>
                <a:lnTo>
                  <a:pt x="0" y="14"/>
                </a:lnTo>
                <a:lnTo>
                  <a:pt x="20" y="14"/>
                </a:lnTo>
                <a:lnTo>
                  <a:pt x="12" y="0"/>
                </a:lnTo>
                <a:close/>
              </a:path>
            </a:pathLst>
          </a:custGeom>
          <a:solidFill>
            <a:srgbClr val="659D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p2"/>
          <p:cNvSpPr/>
          <p:nvPr/>
        </p:nvSpPr>
        <p:spPr>
          <a:xfrm>
            <a:off x="4202113" y="6854825"/>
            <a:ext cx="31750" cy="22225"/>
          </a:xfrm>
          <a:custGeom>
            <a:rect b="b" l="l" r="r" t="t"/>
            <a:pathLst>
              <a:path extrusionOk="0" h="14" w="20">
                <a:moveTo>
                  <a:pt x="12" y="0"/>
                </a:moveTo>
                <a:lnTo>
                  <a:pt x="0" y="14"/>
                </a:lnTo>
                <a:lnTo>
                  <a:pt x="20" y="14"/>
                </a:lnTo>
                <a:lnTo>
                  <a:pt x="1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p2"/>
          <p:cNvSpPr/>
          <p:nvPr/>
        </p:nvSpPr>
        <p:spPr>
          <a:xfrm>
            <a:off x="4013200" y="6726238"/>
            <a:ext cx="207963" cy="150813"/>
          </a:xfrm>
          <a:custGeom>
            <a:rect b="b" l="l" r="r" t="t"/>
            <a:pathLst>
              <a:path extrusionOk="0" h="95" w="131">
                <a:moveTo>
                  <a:pt x="88" y="0"/>
                </a:moveTo>
                <a:lnTo>
                  <a:pt x="0" y="59"/>
                </a:lnTo>
                <a:lnTo>
                  <a:pt x="27" y="95"/>
                </a:lnTo>
                <a:lnTo>
                  <a:pt x="119" y="95"/>
                </a:lnTo>
                <a:lnTo>
                  <a:pt x="131" y="81"/>
                </a:lnTo>
                <a:lnTo>
                  <a:pt x="88" y="0"/>
                </a:lnTo>
                <a:close/>
              </a:path>
            </a:pathLst>
          </a:custGeom>
          <a:solidFill>
            <a:srgbClr val="659D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p2"/>
          <p:cNvSpPr/>
          <p:nvPr/>
        </p:nvSpPr>
        <p:spPr>
          <a:xfrm>
            <a:off x="4013200" y="6726238"/>
            <a:ext cx="207963" cy="150813"/>
          </a:xfrm>
          <a:custGeom>
            <a:rect b="b" l="l" r="r" t="t"/>
            <a:pathLst>
              <a:path extrusionOk="0" h="95" w="131">
                <a:moveTo>
                  <a:pt x="88" y="0"/>
                </a:moveTo>
                <a:lnTo>
                  <a:pt x="0" y="59"/>
                </a:lnTo>
                <a:lnTo>
                  <a:pt x="27" y="95"/>
                </a:lnTo>
                <a:lnTo>
                  <a:pt x="119" y="95"/>
                </a:lnTo>
                <a:lnTo>
                  <a:pt x="131" y="81"/>
                </a:lnTo>
                <a:lnTo>
                  <a:pt x="8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p2"/>
          <p:cNvSpPr/>
          <p:nvPr/>
        </p:nvSpPr>
        <p:spPr>
          <a:xfrm>
            <a:off x="4013200" y="6697663"/>
            <a:ext cx="139700" cy="122238"/>
          </a:xfrm>
          <a:custGeom>
            <a:rect b="b" l="l" r="r" t="t"/>
            <a:pathLst>
              <a:path extrusionOk="0" h="77" w="88">
                <a:moveTo>
                  <a:pt x="79" y="0"/>
                </a:moveTo>
                <a:lnTo>
                  <a:pt x="0" y="77"/>
                </a:lnTo>
                <a:lnTo>
                  <a:pt x="88" y="18"/>
                </a:lnTo>
                <a:lnTo>
                  <a:pt x="79" y="0"/>
                </a:lnTo>
                <a:close/>
              </a:path>
            </a:pathLst>
          </a:custGeom>
          <a:solidFill>
            <a:srgbClr val="4379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p2"/>
          <p:cNvSpPr/>
          <p:nvPr/>
        </p:nvSpPr>
        <p:spPr>
          <a:xfrm>
            <a:off x="4013200" y="6697663"/>
            <a:ext cx="139700" cy="122238"/>
          </a:xfrm>
          <a:custGeom>
            <a:rect b="b" l="l" r="r" t="t"/>
            <a:pathLst>
              <a:path extrusionOk="0" h="77" w="88">
                <a:moveTo>
                  <a:pt x="79" y="0"/>
                </a:moveTo>
                <a:lnTo>
                  <a:pt x="0" y="77"/>
                </a:lnTo>
                <a:lnTo>
                  <a:pt x="88" y="18"/>
                </a:lnTo>
                <a:lnTo>
                  <a:pt x="7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0" name="Google Shape;440;p2"/>
          <p:cNvSpPr/>
          <p:nvPr/>
        </p:nvSpPr>
        <p:spPr>
          <a:xfrm>
            <a:off x="3929063" y="6819900"/>
            <a:ext cx="84138" cy="57150"/>
          </a:xfrm>
          <a:custGeom>
            <a:rect b="b" l="l" r="r" t="t"/>
            <a:pathLst>
              <a:path extrusionOk="0" h="36" w="53">
                <a:moveTo>
                  <a:pt x="53" y="0"/>
                </a:moveTo>
                <a:lnTo>
                  <a:pt x="0" y="36"/>
                </a:lnTo>
                <a:lnTo>
                  <a:pt x="45" y="36"/>
                </a:lnTo>
                <a:lnTo>
                  <a:pt x="53" y="0"/>
                </a:lnTo>
                <a:close/>
              </a:path>
            </a:pathLst>
          </a:custGeom>
          <a:solidFill>
            <a:srgbClr val="75A9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p2"/>
          <p:cNvSpPr/>
          <p:nvPr/>
        </p:nvSpPr>
        <p:spPr>
          <a:xfrm>
            <a:off x="3929063" y="6819900"/>
            <a:ext cx="84138" cy="57150"/>
          </a:xfrm>
          <a:custGeom>
            <a:rect b="b" l="l" r="r" t="t"/>
            <a:pathLst>
              <a:path extrusionOk="0" h="36" w="53">
                <a:moveTo>
                  <a:pt x="53" y="0"/>
                </a:moveTo>
                <a:lnTo>
                  <a:pt x="0" y="36"/>
                </a:lnTo>
                <a:lnTo>
                  <a:pt x="45" y="36"/>
                </a:lnTo>
                <a:lnTo>
                  <a:pt x="5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2" name="Google Shape;442;p2"/>
          <p:cNvSpPr/>
          <p:nvPr/>
        </p:nvSpPr>
        <p:spPr>
          <a:xfrm>
            <a:off x="4000500" y="6819900"/>
            <a:ext cx="55563" cy="57150"/>
          </a:xfrm>
          <a:custGeom>
            <a:rect b="b" l="l" r="r" t="t"/>
            <a:pathLst>
              <a:path extrusionOk="0" h="36" w="35">
                <a:moveTo>
                  <a:pt x="8" y="0"/>
                </a:moveTo>
                <a:lnTo>
                  <a:pt x="8" y="0"/>
                </a:lnTo>
                <a:lnTo>
                  <a:pt x="0" y="36"/>
                </a:lnTo>
                <a:lnTo>
                  <a:pt x="35" y="36"/>
                </a:lnTo>
                <a:lnTo>
                  <a:pt x="8" y="0"/>
                </a:lnTo>
                <a:close/>
              </a:path>
            </a:pathLst>
          </a:custGeom>
          <a:solidFill>
            <a:srgbClr val="699F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3" name="Google Shape;443;p2"/>
          <p:cNvSpPr/>
          <p:nvPr/>
        </p:nvSpPr>
        <p:spPr>
          <a:xfrm>
            <a:off x="4000500" y="6819900"/>
            <a:ext cx="55563" cy="57150"/>
          </a:xfrm>
          <a:custGeom>
            <a:rect b="b" l="l" r="r" t="t"/>
            <a:pathLst>
              <a:path extrusionOk="0" h="36" w="35">
                <a:moveTo>
                  <a:pt x="8" y="0"/>
                </a:moveTo>
                <a:lnTo>
                  <a:pt x="8" y="0"/>
                </a:lnTo>
                <a:lnTo>
                  <a:pt x="0" y="36"/>
                </a:lnTo>
                <a:lnTo>
                  <a:pt x="35" y="36"/>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4" name="Google Shape;444;p2"/>
          <p:cNvSpPr/>
          <p:nvPr/>
        </p:nvSpPr>
        <p:spPr>
          <a:xfrm>
            <a:off x="4035425" y="5792788"/>
            <a:ext cx="500063" cy="577850"/>
          </a:xfrm>
          <a:custGeom>
            <a:rect b="b" l="l" r="r" t="t"/>
            <a:pathLst>
              <a:path extrusionOk="0" h="364" w="315">
                <a:moveTo>
                  <a:pt x="315" y="0"/>
                </a:moveTo>
                <a:lnTo>
                  <a:pt x="0" y="232"/>
                </a:lnTo>
                <a:lnTo>
                  <a:pt x="254" y="364"/>
                </a:lnTo>
                <a:lnTo>
                  <a:pt x="315" y="0"/>
                </a:lnTo>
                <a:close/>
              </a:path>
            </a:pathLst>
          </a:custGeom>
          <a:solidFill>
            <a:srgbClr val="68AFC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p2"/>
          <p:cNvSpPr/>
          <p:nvPr/>
        </p:nvSpPr>
        <p:spPr>
          <a:xfrm>
            <a:off x="4035425" y="5792788"/>
            <a:ext cx="500063" cy="577850"/>
          </a:xfrm>
          <a:custGeom>
            <a:rect b="b" l="l" r="r" t="t"/>
            <a:pathLst>
              <a:path extrusionOk="0" h="364" w="315">
                <a:moveTo>
                  <a:pt x="315" y="0"/>
                </a:moveTo>
                <a:lnTo>
                  <a:pt x="0" y="232"/>
                </a:lnTo>
                <a:lnTo>
                  <a:pt x="254" y="364"/>
                </a:lnTo>
                <a:lnTo>
                  <a:pt x="31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6" name="Google Shape;446;p2"/>
          <p:cNvSpPr/>
          <p:nvPr/>
        </p:nvSpPr>
        <p:spPr>
          <a:xfrm>
            <a:off x="3905250" y="6161088"/>
            <a:ext cx="533400" cy="415925"/>
          </a:xfrm>
          <a:custGeom>
            <a:rect b="b" l="l" r="r" t="t"/>
            <a:pathLst>
              <a:path extrusionOk="0" h="262" w="336">
                <a:moveTo>
                  <a:pt x="82" y="0"/>
                </a:moveTo>
                <a:lnTo>
                  <a:pt x="0" y="61"/>
                </a:lnTo>
                <a:lnTo>
                  <a:pt x="107" y="262"/>
                </a:lnTo>
                <a:lnTo>
                  <a:pt x="273" y="218"/>
                </a:lnTo>
                <a:lnTo>
                  <a:pt x="331" y="162"/>
                </a:lnTo>
                <a:lnTo>
                  <a:pt x="336" y="132"/>
                </a:lnTo>
                <a:lnTo>
                  <a:pt x="82" y="0"/>
                </a:lnTo>
                <a:close/>
              </a:path>
            </a:pathLst>
          </a:custGeom>
          <a:solidFill>
            <a:srgbClr val="4485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7" name="Google Shape;447;p2"/>
          <p:cNvSpPr/>
          <p:nvPr/>
        </p:nvSpPr>
        <p:spPr>
          <a:xfrm>
            <a:off x="3905250" y="6161088"/>
            <a:ext cx="533400" cy="415925"/>
          </a:xfrm>
          <a:custGeom>
            <a:rect b="b" l="l" r="r" t="t"/>
            <a:pathLst>
              <a:path extrusionOk="0" h="262" w="336">
                <a:moveTo>
                  <a:pt x="82" y="0"/>
                </a:moveTo>
                <a:lnTo>
                  <a:pt x="0" y="61"/>
                </a:lnTo>
                <a:lnTo>
                  <a:pt x="107" y="262"/>
                </a:lnTo>
                <a:lnTo>
                  <a:pt x="273" y="218"/>
                </a:lnTo>
                <a:lnTo>
                  <a:pt x="331" y="162"/>
                </a:lnTo>
                <a:lnTo>
                  <a:pt x="336" y="132"/>
                </a:lnTo>
                <a:lnTo>
                  <a:pt x="8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2"/>
          <p:cNvSpPr/>
          <p:nvPr/>
        </p:nvSpPr>
        <p:spPr>
          <a:xfrm>
            <a:off x="4075113" y="6507163"/>
            <a:ext cx="263525" cy="190500"/>
          </a:xfrm>
          <a:custGeom>
            <a:rect b="b" l="l" r="r" t="t"/>
            <a:pathLst>
              <a:path extrusionOk="0" h="120" w="166">
                <a:moveTo>
                  <a:pt x="166" y="0"/>
                </a:moveTo>
                <a:lnTo>
                  <a:pt x="0" y="44"/>
                </a:lnTo>
                <a:lnTo>
                  <a:pt x="40" y="120"/>
                </a:lnTo>
                <a:lnTo>
                  <a:pt x="166"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Google Shape;449;p2"/>
          <p:cNvSpPr/>
          <p:nvPr/>
        </p:nvSpPr>
        <p:spPr>
          <a:xfrm>
            <a:off x="4075113" y="6507163"/>
            <a:ext cx="263525" cy="190500"/>
          </a:xfrm>
          <a:custGeom>
            <a:rect b="b" l="l" r="r" t="t"/>
            <a:pathLst>
              <a:path extrusionOk="0" h="120" w="166">
                <a:moveTo>
                  <a:pt x="166" y="0"/>
                </a:moveTo>
                <a:lnTo>
                  <a:pt x="0" y="44"/>
                </a:lnTo>
                <a:lnTo>
                  <a:pt x="40" y="120"/>
                </a:lnTo>
                <a:lnTo>
                  <a:pt x="16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p2"/>
          <p:cNvSpPr/>
          <p:nvPr/>
        </p:nvSpPr>
        <p:spPr>
          <a:xfrm>
            <a:off x="4221163" y="6657975"/>
            <a:ext cx="169863" cy="219075"/>
          </a:xfrm>
          <a:custGeom>
            <a:rect b="b" l="l" r="r" t="t"/>
            <a:pathLst>
              <a:path extrusionOk="0" h="138" w="107">
                <a:moveTo>
                  <a:pt x="107" y="0"/>
                </a:moveTo>
                <a:lnTo>
                  <a:pt x="0" y="124"/>
                </a:lnTo>
                <a:lnTo>
                  <a:pt x="8" y="138"/>
                </a:lnTo>
                <a:lnTo>
                  <a:pt x="83" y="138"/>
                </a:lnTo>
                <a:lnTo>
                  <a:pt x="107" y="0"/>
                </a:lnTo>
                <a:close/>
              </a:path>
            </a:pathLst>
          </a:custGeom>
          <a:solidFill>
            <a:srgbClr val="639C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p2"/>
          <p:cNvSpPr/>
          <p:nvPr/>
        </p:nvSpPr>
        <p:spPr>
          <a:xfrm>
            <a:off x="4221163" y="6657975"/>
            <a:ext cx="169863" cy="219075"/>
          </a:xfrm>
          <a:custGeom>
            <a:rect b="b" l="l" r="r" t="t"/>
            <a:pathLst>
              <a:path extrusionOk="0" h="138" w="107">
                <a:moveTo>
                  <a:pt x="107" y="0"/>
                </a:moveTo>
                <a:lnTo>
                  <a:pt x="0" y="124"/>
                </a:lnTo>
                <a:lnTo>
                  <a:pt x="8" y="138"/>
                </a:lnTo>
                <a:lnTo>
                  <a:pt x="83" y="138"/>
                </a:lnTo>
                <a:lnTo>
                  <a:pt x="10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2"/>
          <p:cNvSpPr/>
          <p:nvPr/>
        </p:nvSpPr>
        <p:spPr>
          <a:xfrm>
            <a:off x="4152900" y="6556375"/>
            <a:ext cx="254000" cy="298450"/>
          </a:xfrm>
          <a:custGeom>
            <a:rect b="b" l="l" r="r" t="t"/>
            <a:pathLst>
              <a:path extrusionOk="0" h="188" w="160">
                <a:moveTo>
                  <a:pt x="160" y="0"/>
                </a:moveTo>
                <a:lnTo>
                  <a:pt x="0" y="107"/>
                </a:lnTo>
                <a:lnTo>
                  <a:pt x="43" y="188"/>
                </a:lnTo>
                <a:lnTo>
                  <a:pt x="150" y="64"/>
                </a:lnTo>
                <a:lnTo>
                  <a:pt x="160" y="0"/>
                </a:lnTo>
                <a:close/>
              </a:path>
            </a:pathLst>
          </a:custGeom>
          <a:solidFill>
            <a:srgbClr val="649C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3" name="Google Shape;453;p2"/>
          <p:cNvSpPr/>
          <p:nvPr/>
        </p:nvSpPr>
        <p:spPr>
          <a:xfrm>
            <a:off x="4152900" y="6556375"/>
            <a:ext cx="254000" cy="298450"/>
          </a:xfrm>
          <a:custGeom>
            <a:rect b="b" l="l" r="r" t="t"/>
            <a:pathLst>
              <a:path extrusionOk="0" h="188" w="160">
                <a:moveTo>
                  <a:pt x="160" y="0"/>
                </a:moveTo>
                <a:lnTo>
                  <a:pt x="0" y="107"/>
                </a:lnTo>
                <a:lnTo>
                  <a:pt x="43" y="188"/>
                </a:lnTo>
                <a:lnTo>
                  <a:pt x="150" y="64"/>
                </a:lnTo>
                <a:lnTo>
                  <a:pt x="16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p2"/>
          <p:cNvSpPr/>
          <p:nvPr/>
        </p:nvSpPr>
        <p:spPr>
          <a:xfrm>
            <a:off x="4338638" y="6418263"/>
            <a:ext cx="92075" cy="88900"/>
          </a:xfrm>
          <a:custGeom>
            <a:rect b="b" l="l" r="r" t="t"/>
            <a:pathLst>
              <a:path extrusionOk="0" h="56" w="58">
                <a:moveTo>
                  <a:pt x="58" y="0"/>
                </a:moveTo>
                <a:lnTo>
                  <a:pt x="0" y="56"/>
                </a:lnTo>
                <a:lnTo>
                  <a:pt x="51" y="42"/>
                </a:lnTo>
                <a:lnTo>
                  <a:pt x="58" y="0"/>
                </a:lnTo>
                <a:close/>
              </a:path>
            </a:pathLst>
          </a:custGeom>
          <a:solidFill>
            <a:srgbClr val="3C70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2"/>
          <p:cNvSpPr/>
          <p:nvPr/>
        </p:nvSpPr>
        <p:spPr>
          <a:xfrm>
            <a:off x="4338638" y="6418263"/>
            <a:ext cx="92075" cy="88900"/>
          </a:xfrm>
          <a:custGeom>
            <a:rect b="b" l="l" r="r" t="t"/>
            <a:pathLst>
              <a:path extrusionOk="0" h="56" w="58">
                <a:moveTo>
                  <a:pt x="58" y="0"/>
                </a:moveTo>
                <a:lnTo>
                  <a:pt x="0" y="56"/>
                </a:lnTo>
                <a:lnTo>
                  <a:pt x="51" y="42"/>
                </a:lnTo>
                <a:lnTo>
                  <a:pt x="5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p2"/>
          <p:cNvSpPr/>
          <p:nvPr/>
        </p:nvSpPr>
        <p:spPr>
          <a:xfrm>
            <a:off x="4138613" y="6484938"/>
            <a:ext cx="280988" cy="241300"/>
          </a:xfrm>
          <a:custGeom>
            <a:rect b="b" l="l" r="r" t="t"/>
            <a:pathLst>
              <a:path extrusionOk="0" h="152" w="177">
                <a:moveTo>
                  <a:pt x="177" y="0"/>
                </a:moveTo>
                <a:lnTo>
                  <a:pt x="126" y="14"/>
                </a:lnTo>
                <a:lnTo>
                  <a:pt x="0" y="134"/>
                </a:lnTo>
                <a:lnTo>
                  <a:pt x="9" y="152"/>
                </a:lnTo>
                <a:lnTo>
                  <a:pt x="169" y="45"/>
                </a:lnTo>
                <a:lnTo>
                  <a:pt x="177" y="0"/>
                </a:lnTo>
                <a:close/>
              </a:path>
            </a:pathLst>
          </a:custGeom>
          <a:solidFill>
            <a:srgbClr val="4379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7" name="Google Shape;457;p2"/>
          <p:cNvSpPr/>
          <p:nvPr/>
        </p:nvSpPr>
        <p:spPr>
          <a:xfrm>
            <a:off x="4138613" y="6484938"/>
            <a:ext cx="280988" cy="241300"/>
          </a:xfrm>
          <a:custGeom>
            <a:rect b="b" l="l" r="r" t="t"/>
            <a:pathLst>
              <a:path extrusionOk="0" h="152" w="177">
                <a:moveTo>
                  <a:pt x="177" y="0"/>
                </a:moveTo>
                <a:lnTo>
                  <a:pt x="126" y="14"/>
                </a:lnTo>
                <a:lnTo>
                  <a:pt x="0" y="134"/>
                </a:lnTo>
                <a:lnTo>
                  <a:pt x="9" y="152"/>
                </a:lnTo>
                <a:lnTo>
                  <a:pt x="169" y="45"/>
                </a:lnTo>
                <a:lnTo>
                  <a:pt x="17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8" name="Google Shape;458;p2"/>
          <p:cNvSpPr/>
          <p:nvPr/>
        </p:nvSpPr>
        <p:spPr>
          <a:xfrm>
            <a:off x="4591050" y="5927725"/>
            <a:ext cx="144463" cy="338138"/>
          </a:xfrm>
          <a:custGeom>
            <a:rect b="b" l="l" r="r" t="t"/>
            <a:pathLst>
              <a:path extrusionOk="0" h="213" w="91">
                <a:moveTo>
                  <a:pt x="17" y="0"/>
                </a:moveTo>
                <a:lnTo>
                  <a:pt x="0" y="213"/>
                </a:lnTo>
                <a:lnTo>
                  <a:pt x="91" y="126"/>
                </a:lnTo>
                <a:lnTo>
                  <a:pt x="17" y="0"/>
                </a:lnTo>
                <a:close/>
              </a:path>
            </a:pathLst>
          </a:custGeom>
          <a:solidFill>
            <a:srgbClr val="DCF2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9" name="Google Shape;459;p2"/>
          <p:cNvSpPr/>
          <p:nvPr/>
        </p:nvSpPr>
        <p:spPr>
          <a:xfrm>
            <a:off x="4591050" y="5927725"/>
            <a:ext cx="144463" cy="338138"/>
          </a:xfrm>
          <a:custGeom>
            <a:rect b="b" l="l" r="r" t="t"/>
            <a:pathLst>
              <a:path extrusionOk="0" h="213" w="91">
                <a:moveTo>
                  <a:pt x="17" y="0"/>
                </a:moveTo>
                <a:lnTo>
                  <a:pt x="0" y="213"/>
                </a:lnTo>
                <a:lnTo>
                  <a:pt x="91" y="126"/>
                </a:lnTo>
                <a:lnTo>
                  <a:pt x="1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0" name="Google Shape;460;p2"/>
          <p:cNvSpPr/>
          <p:nvPr/>
        </p:nvSpPr>
        <p:spPr>
          <a:xfrm>
            <a:off x="4438650" y="5792788"/>
            <a:ext cx="179388" cy="592138"/>
          </a:xfrm>
          <a:custGeom>
            <a:rect b="b" l="l" r="r" t="t"/>
            <a:pathLst>
              <a:path extrusionOk="0" h="373" w="113">
                <a:moveTo>
                  <a:pt x="61" y="0"/>
                </a:moveTo>
                <a:lnTo>
                  <a:pt x="61" y="0"/>
                </a:lnTo>
                <a:lnTo>
                  <a:pt x="0" y="364"/>
                </a:lnTo>
                <a:lnTo>
                  <a:pt x="17" y="373"/>
                </a:lnTo>
                <a:lnTo>
                  <a:pt x="96" y="298"/>
                </a:lnTo>
                <a:lnTo>
                  <a:pt x="113" y="85"/>
                </a:lnTo>
                <a:lnTo>
                  <a:pt x="61" y="0"/>
                </a:lnTo>
                <a:close/>
              </a:path>
            </a:pathLst>
          </a:custGeom>
          <a:solidFill>
            <a:srgbClr val="6AB1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1" name="Google Shape;461;p2"/>
          <p:cNvSpPr/>
          <p:nvPr/>
        </p:nvSpPr>
        <p:spPr>
          <a:xfrm>
            <a:off x="4438650" y="5792788"/>
            <a:ext cx="179388" cy="592138"/>
          </a:xfrm>
          <a:custGeom>
            <a:rect b="b" l="l" r="r" t="t"/>
            <a:pathLst>
              <a:path extrusionOk="0" h="373" w="113">
                <a:moveTo>
                  <a:pt x="61" y="0"/>
                </a:moveTo>
                <a:lnTo>
                  <a:pt x="61" y="0"/>
                </a:lnTo>
                <a:lnTo>
                  <a:pt x="0" y="364"/>
                </a:lnTo>
                <a:lnTo>
                  <a:pt x="17" y="373"/>
                </a:lnTo>
                <a:lnTo>
                  <a:pt x="96" y="298"/>
                </a:lnTo>
                <a:lnTo>
                  <a:pt x="113" y="85"/>
                </a:lnTo>
                <a:lnTo>
                  <a:pt x="6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p2"/>
          <p:cNvSpPr/>
          <p:nvPr/>
        </p:nvSpPr>
        <p:spPr>
          <a:xfrm>
            <a:off x="4430713" y="6370638"/>
            <a:ext cx="34925" cy="47625"/>
          </a:xfrm>
          <a:custGeom>
            <a:rect b="b" l="l" r="r" t="t"/>
            <a:pathLst>
              <a:path extrusionOk="0" h="30" w="22">
                <a:moveTo>
                  <a:pt x="5" y="0"/>
                </a:moveTo>
                <a:lnTo>
                  <a:pt x="0" y="30"/>
                </a:lnTo>
                <a:lnTo>
                  <a:pt x="22" y="9"/>
                </a:lnTo>
                <a:lnTo>
                  <a:pt x="5" y="0"/>
                </a:lnTo>
                <a:close/>
              </a:path>
            </a:pathLst>
          </a:custGeom>
          <a:solidFill>
            <a:srgbClr val="4586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3" name="Google Shape;463;p2"/>
          <p:cNvSpPr/>
          <p:nvPr/>
        </p:nvSpPr>
        <p:spPr>
          <a:xfrm>
            <a:off x="4430713" y="6370638"/>
            <a:ext cx="34925" cy="47625"/>
          </a:xfrm>
          <a:custGeom>
            <a:rect b="b" l="l" r="r" t="t"/>
            <a:pathLst>
              <a:path extrusionOk="0" h="30" w="22">
                <a:moveTo>
                  <a:pt x="5" y="0"/>
                </a:moveTo>
                <a:lnTo>
                  <a:pt x="0" y="30"/>
                </a:lnTo>
                <a:lnTo>
                  <a:pt x="22" y="9"/>
                </a:lnTo>
                <a:lnTo>
                  <a:pt x="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p2"/>
          <p:cNvSpPr/>
          <p:nvPr/>
        </p:nvSpPr>
        <p:spPr>
          <a:xfrm>
            <a:off x="4576763" y="6127750"/>
            <a:ext cx="228600" cy="314325"/>
          </a:xfrm>
          <a:custGeom>
            <a:rect b="b" l="l" r="r" t="t"/>
            <a:pathLst>
              <a:path extrusionOk="0" h="198" w="144">
                <a:moveTo>
                  <a:pt x="100" y="0"/>
                </a:moveTo>
                <a:lnTo>
                  <a:pt x="9" y="87"/>
                </a:lnTo>
                <a:lnTo>
                  <a:pt x="0" y="198"/>
                </a:lnTo>
                <a:lnTo>
                  <a:pt x="144" y="73"/>
                </a:lnTo>
                <a:lnTo>
                  <a:pt x="100" y="0"/>
                </a:lnTo>
                <a:close/>
              </a:path>
            </a:pathLst>
          </a:custGeom>
          <a:solidFill>
            <a:srgbClr val="8CC0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5" name="Google Shape;465;p2"/>
          <p:cNvSpPr/>
          <p:nvPr/>
        </p:nvSpPr>
        <p:spPr>
          <a:xfrm>
            <a:off x="4576763" y="6127750"/>
            <a:ext cx="228600" cy="314325"/>
          </a:xfrm>
          <a:custGeom>
            <a:rect b="b" l="l" r="r" t="t"/>
            <a:pathLst>
              <a:path extrusionOk="0" h="198" w="144">
                <a:moveTo>
                  <a:pt x="100" y="0"/>
                </a:moveTo>
                <a:lnTo>
                  <a:pt x="9" y="87"/>
                </a:lnTo>
                <a:lnTo>
                  <a:pt x="0" y="198"/>
                </a:lnTo>
                <a:lnTo>
                  <a:pt x="144" y="73"/>
                </a:lnTo>
                <a:lnTo>
                  <a:pt x="10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6" name="Google Shape;466;p2"/>
          <p:cNvSpPr/>
          <p:nvPr/>
        </p:nvSpPr>
        <p:spPr>
          <a:xfrm>
            <a:off x="4465638" y="6265863"/>
            <a:ext cx="125413" cy="176213"/>
          </a:xfrm>
          <a:custGeom>
            <a:rect b="b" l="l" r="r" t="t"/>
            <a:pathLst>
              <a:path extrusionOk="0" h="111" w="79">
                <a:moveTo>
                  <a:pt x="79" y="0"/>
                </a:moveTo>
                <a:lnTo>
                  <a:pt x="0" y="75"/>
                </a:lnTo>
                <a:lnTo>
                  <a:pt x="70" y="111"/>
                </a:lnTo>
                <a:lnTo>
                  <a:pt x="79" y="0"/>
                </a:lnTo>
                <a:close/>
              </a:path>
            </a:pathLst>
          </a:custGeom>
          <a:solidFill>
            <a:srgbClr val="5090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p2"/>
          <p:cNvSpPr/>
          <p:nvPr/>
        </p:nvSpPr>
        <p:spPr>
          <a:xfrm>
            <a:off x="4465638" y="6265863"/>
            <a:ext cx="125413" cy="176213"/>
          </a:xfrm>
          <a:custGeom>
            <a:rect b="b" l="l" r="r" t="t"/>
            <a:pathLst>
              <a:path extrusionOk="0" h="111" w="79">
                <a:moveTo>
                  <a:pt x="79" y="0"/>
                </a:moveTo>
                <a:lnTo>
                  <a:pt x="0" y="75"/>
                </a:lnTo>
                <a:lnTo>
                  <a:pt x="70" y="111"/>
                </a:lnTo>
                <a:lnTo>
                  <a:pt x="7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2"/>
          <p:cNvSpPr/>
          <p:nvPr/>
        </p:nvSpPr>
        <p:spPr>
          <a:xfrm>
            <a:off x="4576763" y="6243638"/>
            <a:ext cx="533400" cy="512763"/>
          </a:xfrm>
          <a:custGeom>
            <a:rect b="b" l="l" r="r" t="t"/>
            <a:pathLst>
              <a:path extrusionOk="0" h="323" w="336">
                <a:moveTo>
                  <a:pt x="144" y="0"/>
                </a:moveTo>
                <a:lnTo>
                  <a:pt x="0" y="125"/>
                </a:lnTo>
                <a:lnTo>
                  <a:pt x="336" y="323"/>
                </a:lnTo>
                <a:lnTo>
                  <a:pt x="144" y="0"/>
                </a:lnTo>
                <a:close/>
              </a:path>
            </a:pathLst>
          </a:custGeom>
          <a:solidFill>
            <a:srgbClr val="619B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p2"/>
          <p:cNvSpPr/>
          <p:nvPr/>
        </p:nvSpPr>
        <p:spPr>
          <a:xfrm>
            <a:off x="4576763" y="6243638"/>
            <a:ext cx="533400" cy="512763"/>
          </a:xfrm>
          <a:custGeom>
            <a:rect b="b" l="l" r="r" t="t"/>
            <a:pathLst>
              <a:path extrusionOk="0" h="323" w="336">
                <a:moveTo>
                  <a:pt x="144" y="0"/>
                </a:moveTo>
                <a:lnTo>
                  <a:pt x="0" y="125"/>
                </a:lnTo>
                <a:lnTo>
                  <a:pt x="336" y="323"/>
                </a:lnTo>
                <a:lnTo>
                  <a:pt x="14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p2"/>
          <p:cNvSpPr/>
          <p:nvPr/>
        </p:nvSpPr>
        <p:spPr>
          <a:xfrm>
            <a:off x="4576763" y="6442075"/>
            <a:ext cx="566738" cy="434975"/>
          </a:xfrm>
          <a:custGeom>
            <a:rect b="b" l="l" r="r" t="t"/>
            <a:pathLst>
              <a:path extrusionOk="0" h="274" w="357">
                <a:moveTo>
                  <a:pt x="0" y="0"/>
                </a:moveTo>
                <a:lnTo>
                  <a:pt x="29" y="274"/>
                </a:lnTo>
                <a:lnTo>
                  <a:pt x="338" y="274"/>
                </a:lnTo>
                <a:lnTo>
                  <a:pt x="357" y="234"/>
                </a:lnTo>
                <a:lnTo>
                  <a:pt x="336" y="198"/>
                </a:lnTo>
                <a:lnTo>
                  <a:pt x="0" y="0"/>
                </a:lnTo>
                <a:close/>
              </a:path>
            </a:pathLst>
          </a:custGeom>
          <a:solidFill>
            <a:srgbClr val="6DA3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2"/>
          <p:cNvSpPr/>
          <p:nvPr/>
        </p:nvSpPr>
        <p:spPr>
          <a:xfrm>
            <a:off x="4576763" y="6442075"/>
            <a:ext cx="566738" cy="434975"/>
          </a:xfrm>
          <a:custGeom>
            <a:rect b="b" l="l" r="r" t="t"/>
            <a:pathLst>
              <a:path extrusionOk="0" h="274" w="357">
                <a:moveTo>
                  <a:pt x="0" y="0"/>
                </a:moveTo>
                <a:lnTo>
                  <a:pt x="29" y="274"/>
                </a:lnTo>
                <a:lnTo>
                  <a:pt x="338" y="274"/>
                </a:lnTo>
                <a:lnTo>
                  <a:pt x="357" y="234"/>
                </a:lnTo>
                <a:lnTo>
                  <a:pt x="336" y="19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2"/>
          <p:cNvSpPr/>
          <p:nvPr/>
        </p:nvSpPr>
        <p:spPr>
          <a:xfrm>
            <a:off x="4352925" y="6442075"/>
            <a:ext cx="269875" cy="434975"/>
          </a:xfrm>
          <a:custGeom>
            <a:rect b="b" l="l" r="r" t="t"/>
            <a:pathLst>
              <a:path extrusionOk="0" h="274" w="170">
                <a:moveTo>
                  <a:pt x="141" y="0"/>
                </a:moveTo>
                <a:lnTo>
                  <a:pt x="141" y="0"/>
                </a:lnTo>
                <a:lnTo>
                  <a:pt x="24" y="136"/>
                </a:lnTo>
                <a:lnTo>
                  <a:pt x="0" y="274"/>
                </a:lnTo>
                <a:lnTo>
                  <a:pt x="170" y="274"/>
                </a:lnTo>
                <a:lnTo>
                  <a:pt x="141" y="0"/>
                </a:lnTo>
                <a:close/>
              </a:path>
            </a:pathLst>
          </a:custGeom>
          <a:solidFill>
            <a:srgbClr val="659D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2"/>
          <p:cNvSpPr/>
          <p:nvPr/>
        </p:nvSpPr>
        <p:spPr>
          <a:xfrm>
            <a:off x="4352925" y="6442075"/>
            <a:ext cx="269875" cy="434975"/>
          </a:xfrm>
          <a:custGeom>
            <a:rect b="b" l="l" r="r" t="t"/>
            <a:pathLst>
              <a:path extrusionOk="0" h="274" w="170">
                <a:moveTo>
                  <a:pt x="141" y="0"/>
                </a:moveTo>
                <a:lnTo>
                  <a:pt x="141" y="0"/>
                </a:lnTo>
                <a:lnTo>
                  <a:pt x="24" y="136"/>
                </a:lnTo>
                <a:lnTo>
                  <a:pt x="0" y="274"/>
                </a:lnTo>
                <a:lnTo>
                  <a:pt x="170" y="274"/>
                </a:lnTo>
                <a:lnTo>
                  <a:pt x="1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2"/>
          <p:cNvSpPr/>
          <p:nvPr/>
        </p:nvSpPr>
        <p:spPr>
          <a:xfrm>
            <a:off x="4391025" y="6442075"/>
            <a:ext cx="185738" cy="215900"/>
          </a:xfrm>
          <a:custGeom>
            <a:rect b="b" l="l" r="r" t="t"/>
            <a:pathLst>
              <a:path extrusionOk="0" h="136" w="117">
                <a:moveTo>
                  <a:pt x="117" y="0"/>
                </a:moveTo>
                <a:lnTo>
                  <a:pt x="117" y="0"/>
                </a:lnTo>
                <a:lnTo>
                  <a:pt x="10" y="72"/>
                </a:lnTo>
                <a:lnTo>
                  <a:pt x="0" y="136"/>
                </a:lnTo>
                <a:lnTo>
                  <a:pt x="117" y="0"/>
                </a:lnTo>
                <a:close/>
              </a:path>
            </a:pathLst>
          </a:custGeom>
          <a:solidFill>
            <a:srgbClr val="669D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2"/>
          <p:cNvSpPr/>
          <p:nvPr/>
        </p:nvSpPr>
        <p:spPr>
          <a:xfrm>
            <a:off x="4391025" y="6442075"/>
            <a:ext cx="185738" cy="215900"/>
          </a:xfrm>
          <a:custGeom>
            <a:rect b="b" l="l" r="r" t="t"/>
            <a:pathLst>
              <a:path extrusionOk="0" h="136" w="117">
                <a:moveTo>
                  <a:pt x="117" y="0"/>
                </a:moveTo>
                <a:lnTo>
                  <a:pt x="117" y="0"/>
                </a:lnTo>
                <a:lnTo>
                  <a:pt x="10" y="72"/>
                </a:lnTo>
                <a:lnTo>
                  <a:pt x="0" y="136"/>
                </a:lnTo>
                <a:lnTo>
                  <a:pt x="11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2"/>
          <p:cNvSpPr/>
          <p:nvPr/>
        </p:nvSpPr>
        <p:spPr>
          <a:xfrm>
            <a:off x="4419600" y="6384925"/>
            <a:ext cx="157163" cy="100013"/>
          </a:xfrm>
          <a:custGeom>
            <a:rect b="b" l="l" r="r" t="t"/>
            <a:pathLst>
              <a:path extrusionOk="0" h="63" w="99">
                <a:moveTo>
                  <a:pt x="29" y="0"/>
                </a:moveTo>
                <a:lnTo>
                  <a:pt x="7" y="21"/>
                </a:lnTo>
                <a:lnTo>
                  <a:pt x="0" y="63"/>
                </a:lnTo>
                <a:lnTo>
                  <a:pt x="99" y="36"/>
                </a:lnTo>
                <a:lnTo>
                  <a:pt x="29" y="0"/>
                </a:lnTo>
                <a:close/>
              </a:path>
            </a:pathLst>
          </a:custGeom>
          <a:solidFill>
            <a:srgbClr val="3D719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2"/>
          <p:cNvSpPr/>
          <p:nvPr/>
        </p:nvSpPr>
        <p:spPr>
          <a:xfrm>
            <a:off x="4419600" y="6384925"/>
            <a:ext cx="157163" cy="100013"/>
          </a:xfrm>
          <a:custGeom>
            <a:rect b="b" l="l" r="r" t="t"/>
            <a:pathLst>
              <a:path extrusionOk="0" h="63" w="99">
                <a:moveTo>
                  <a:pt x="29" y="0"/>
                </a:moveTo>
                <a:lnTo>
                  <a:pt x="7" y="21"/>
                </a:lnTo>
                <a:lnTo>
                  <a:pt x="0" y="63"/>
                </a:lnTo>
                <a:lnTo>
                  <a:pt x="99" y="36"/>
                </a:lnTo>
                <a:lnTo>
                  <a:pt x="2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p2"/>
          <p:cNvSpPr/>
          <p:nvPr/>
        </p:nvSpPr>
        <p:spPr>
          <a:xfrm>
            <a:off x="4406900" y="6442075"/>
            <a:ext cx="169863" cy="114300"/>
          </a:xfrm>
          <a:custGeom>
            <a:rect b="b" l="l" r="r" t="t"/>
            <a:pathLst>
              <a:path extrusionOk="0" h="72" w="107">
                <a:moveTo>
                  <a:pt x="107" y="0"/>
                </a:moveTo>
                <a:lnTo>
                  <a:pt x="8" y="27"/>
                </a:lnTo>
                <a:lnTo>
                  <a:pt x="0" y="72"/>
                </a:lnTo>
                <a:lnTo>
                  <a:pt x="107" y="0"/>
                </a:lnTo>
                <a:close/>
              </a:path>
            </a:pathLst>
          </a:custGeom>
          <a:solidFill>
            <a:srgbClr val="4479A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2"/>
          <p:cNvSpPr/>
          <p:nvPr/>
        </p:nvSpPr>
        <p:spPr>
          <a:xfrm>
            <a:off x="4406900" y="6442075"/>
            <a:ext cx="169863" cy="114300"/>
          </a:xfrm>
          <a:custGeom>
            <a:rect b="b" l="l" r="r" t="t"/>
            <a:pathLst>
              <a:path extrusionOk="0" h="72" w="107">
                <a:moveTo>
                  <a:pt x="107" y="0"/>
                </a:moveTo>
                <a:lnTo>
                  <a:pt x="8" y="27"/>
                </a:lnTo>
                <a:lnTo>
                  <a:pt x="0" y="72"/>
                </a:lnTo>
                <a:lnTo>
                  <a:pt x="10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0" name="Google Shape;480;p2"/>
          <p:cNvSpPr/>
          <p:nvPr/>
        </p:nvSpPr>
        <p:spPr>
          <a:xfrm>
            <a:off x="5113338" y="6813550"/>
            <a:ext cx="68263" cy="63500"/>
          </a:xfrm>
          <a:custGeom>
            <a:rect b="b" l="l" r="r" t="t"/>
            <a:pathLst>
              <a:path extrusionOk="0" h="40" w="43">
                <a:moveTo>
                  <a:pt x="19" y="0"/>
                </a:moveTo>
                <a:lnTo>
                  <a:pt x="0" y="40"/>
                </a:lnTo>
                <a:lnTo>
                  <a:pt x="43" y="40"/>
                </a:lnTo>
                <a:lnTo>
                  <a:pt x="19" y="0"/>
                </a:lnTo>
                <a:close/>
              </a:path>
            </a:pathLst>
          </a:custGeom>
          <a:solidFill>
            <a:srgbClr val="5395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1" name="Google Shape;481;p2"/>
          <p:cNvSpPr/>
          <p:nvPr/>
        </p:nvSpPr>
        <p:spPr>
          <a:xfrm>
            <a:off x="5113338" y="6813550"/>
            <a:ext cx="68263" cy="63500"/>
          </a:xfrm>
          <a:custGeom>
            <a:rect b="b" l="l" r="r" t="t"/>
            <a:pathLst>
              <a:path extrusionOk="0" h="40" w="43">
                <a:moveTo>
                  <a:pt x="19" y="0"/>
                </a:moveTo>
                <a:lnTo>
                  <a:pt x="0" y="40"/>
                </a:lnTo>
                <a:lnTo>
                  <a:pt x="43" y="40"/>
                </a:lnTo>
                <a:lnTo>
                  <a:pt x="1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2" name="Google Shape;482;p2"/>
          <p:cNvSpPr/>
          <p:nvPr/>
        </p:nvSpPr>
        <p:spPr>
          <a:xfrm>
            <a:off x="5870575" y="5594350"/>
            <a:ext cx="1130300" cy="1282700"/>
          </a:xfrm>
          <a:custGeom>
            <a:rect b="b" l="l" r="r" t="t"/>
            <a:pathLst>
              <a:path extrusionOk="0" h="808" w="712">
                <a:moveTo>
                  <a:pt x="712" y="0"/>
                </a:moveTo>
                <a:lnTo>
                  <a:pt x="23" y="615"/>
                </a:lnTo>
                <a:lnTo>
                  <a:pt x="0" y="808"/>
                </a:lnTo>
                <a:lnTo>
                  <a:pt x="282" y="808"/>
                </a:lnTo>
                <a:lnTo>
                  <a:pt x="679" y="557"/>
                </a:lnTo>
                <a:lnTo>
                  <a:pt x="712" y="0"/>
                </a:lnTo>
                <a:close/>
              </a:path>
            </a:pathLst>
          </a:custGeom>
          <a:solidFill>
            <a:srgbClr val="79B9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3" name="Google Shape;483;p2"/>
          <p:cNvSpPr/>
          <p:nvPr/>
        </p:nvSpPr>
        <p:spPr>
          <a:xfrm>
            <a:off x="5870575" y="5594350"/>
            <a:ext cx="1130300" cy="1282700"/>
          </a:xfrm>
          <a:custGeom>
            <a:rect b="b" l="l" r="r" t="t"/>
            <a:pathLst>
              <a:path extrusionOk="0" h="808" w="712">
                <a:moveTo>
                  <a:pt x="712" y="0"/>
                </a:moveTo>
                <a:lnTo>
                  <a:pt x="23" y="615"/>
                </a:lnTo>
                <a:lnTo>
                  <a:pt x="0" y="808"/>
                </a:lnTo>
                <a:lnTo>
                  <a:pt x="282" y="808"/>
                </a:lnTo>
                <a:lnTo>
                  <a:pt x="679" y="557"/>
                </a:lnTo>
                <a:lnTo>
                  <a:pt x="71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4" name="Google Shape;484;p2"/>
          <p:cNvSpPr/>
          <p:nvPr/>
        </p:nvSpPr>
        <p:spPr>
          <a:xfrm>
            <a:off x="5645150" y="6570663"/>
            <a:ext cx="261938" cy="306388"/>
          </a:xfrm>
          <a:custGeom>
            <a:rect b="b" l="l" r="r" t="t"/>
            <a:pathLst>
              <a:path extrusionOk="0" h="193" w="165">
                <a:moveTo>
                  <a:pt x="165" y="0"/>
                </a:moveTo>
                <a:lnTo>
                  <a:pt x="0" y="148"/>
                </a:lnTo>
                <a:lnTo>
                  <a:pt x="23" y="193"/>
                </a:lnTo>
                <a:lnTo>
                  <a:pt x="142" y="193"/>
                </a:lnTo>
                <a:lnTo>
                  <a:pt x="165" y="0"/>
                </a:lnTo>
                <a:close/>
              </a:path>
            </a:pathLst>
          </a:custGeom>
          <a:solidFill>
            <a:srgbClr val="6BB5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5" name="Google Shape;485;p2"/>
          <p:cNvSpPr/>
          <p:nvPr/>
        </p:nvSpPr>
        <p:spPr>
          <a:xfrm>
            <a:off x="5645150" y="6570663"/>
            <a:ext cx="261938" cy="306388"/>
          </a:xfrm>
          <a:custGeom>
            <a:rect b="b" l="l" r="r" t="t"/>
            <a:pathLst>
              <a:path extrusionOk="0" h="193" w="165">
                <a:moveTo>
                  <a:pt x="165" y="0"/>
                </a:moveTo>
                <a:lnTo>
                  <a:pt x="0" y="148"/>
                </a:lnTo>
                <a:lnTo>
                  <a:pt x="23" y="193"/>
                </a:lnTo>
                <a:lnTo>
                  <a:pt x="142" y="193"/>
                </a:lnTo>
                <a:lnTo>
                  <a:pt x="16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p2"/>
          <p:cNvSpPr/>
          <p:nvPr/>
        </p:nvSpPr>
        <p:spPr>
          <a:xfrm>
            <a:off x="5564188" y="6805613"/>
            <a:ext cx="117475" cy="71438"/>
          </a:xfrm>
          <a:custGeom>
            <a:rect b="b" l="l" r="r" t="t"/>
            <a:pathLst>
              <a:path extrusionOk="0" h="45" w="74">
                <a:moveTo>
                  <a:pt x="51" y="0"/>
                </a:moveTo>
                <a:lnTo>
                  <a:pt x="0" y="45"/>
                </a:lnTo>
                <a:lnTo>
                  <a:pt x="74" y="45"/>
                </a:lnTo>
                <a:lnTo>
                  <a:pt x="51" y="0"/>
                </a:lnTo>
                <a:close/>
              </a:path>
            </a:pathLst>
          </a:custGeom>
          <a:solidFill>
            <a:srgbClr val="5192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7" name="Google Shape;487;p2"/>
          <p:cNvSpPr/>
          <p:nvPr/>
        </p:nvSpPr>
        <p:spPr>
          <a:xfrm>
            <a:off x="5564188" y="6805613"/>
            <a:ext cx="117475" cy="71438"/>
          </a:xfrm>
          <a:custGeom>
            <a:rect b="b" l="l" r="r" t="t"/>
            <a:pathLst>
              <a:path extrusionOk="0" h="45" w="74">
                <a:moveTo>
                  <a:pt x="51" y="0"/>
                </a:moveTo>
                <a:lnTo>
                  <a:pt x="0" y="45"/>
                </a:lnTo>
                <a:lnTo>
                  <a:pt x="74" y="45"/>
                </a:lnTo>
                <a:lnTo>
                  <a:pt x="5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8" name="Google Shape;488;p2"/>
          <p:cNvSpPr/>
          <p:nvPr/>
        </p:nvSpPr>
        <p:spPr>
          <a:xfrm>
            <a:off x="6318250" y="6478588"/>
            <a:ext cx="630238" cy="398463"/>
          </a:xfrm>
          <a:custGeom>
            <a:rect b="b" l="l" r="r" t="t"/>
            <a:pathLst>
              <a:path extrusionOk="0" h="251" w="397">
                <a:moveTo>
                  <a:pt x="397" y="0"/>
                </a:moveTo>
                <a:lnTo>
                  <a:pt x="0" y="251"/>
                </a:lnTo>
                <a:lnTo>
                  <a:pt x="382" y="251"/>
                </a:lnTo>
                <a:lnTo>
                  <a:pt x="397" y="0"/>
                </a:lnTo>
                <a:close/>
              </a:path>
            </a:pathLst>
          </a:custGeom>
          <a:solidFill>
            <a:srgbClr val="5F99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9" name="Google Shape;489;p2"/>
          <p:cNvSpPr/>
          <p:nvPr/>
        </p:nvSpPr>
        <p:spPr>
          <a:xfrm>
            <a:off x="6318250" y="6478588"/>
            <a:ext cx="630238" cy="398463"/>
          </a:xfrm>
          <a:custGeom>
            <a:rect b="b" l="l" r="r" t="t"/>
            <a:pathLst>
              <a:path extrusionOk="0" h="251" w="397">
                <a:moveTo>
                  <a:pt x="397" y="0"/>
                </a:moveTo>
                <a:lnTo>
                  <a:pt x="0" y="251"/>
                </a:lnTo>
                <a:lnTo>
                  <a:pt x="382" y="251"/>
                </a:lnTo>
                <a:lnTo>
                  <a:pt x="39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p2"/>
          <p:cNvSpPr/>
          <p:nvPr/>
        </p:nvSpPr>
        <p:spPr>
          <a:xfrm>
            <a:off x="5898379" y="5603059"/>
            <a:ext cx="1093788" cy="976313"/>
          </a:xfrm>
          <a:custGeom>
            <a:rect b="b" l="l" r="r" t="t"/>
            <a:pathLst>
              <a:path extrusionOk="0" h="615" w="689">
                <a:moveTo>
                  <a:pt x="689" y="0"/>
                </a:moveTo>
                <a:lnTo>
                  <a:pt x="44" y="237"/>
                </a:lnTo>
                <a:lnTo>
                  <a:pt x="0" y="615"/>
                </a:lnTo>
                <a:lnTo>
                  <a:pt x="689" y="0"/>
                </a:lnTo>
                <a:close/>
              </a:path>
            </a:pathLst>
          </a:custGeom>
          <a:solidFill>
            <a:srgbClr val="6DB2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1" name="Google Shape;491;p2"/>
          <p:cNvSpPr/>
          <p:nvPr/>
        </p:nvSpPr>
        <p:spPr>
          <a:xfrm>
            <a:off x="5907088" y="5594350"/>
            <a:ext cx="1093788" cy="976313"/>
          </a:xfrm>
          <a:custGeom>
            <a:rect b="b" l="l" r="r" t="t"/>
            <a:pathLst>
              <a:path extrusionOk="0" h="615" w="689">
                <a:moveTo>
                  <a:pt x="689" y="0"/>
                </a:moveTo>
                <a:lnTo>
                  <a:pt x="44" y="237"/>
                </a:lnTo>
                <a:lnTo>
                  <a:pt x="0" y="615"/>
                </a:lnTo>
                <a:lnTo>
                  <a:pt x="68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2" name="Google Shape;492;p2"/>
          <p:cNvSpPr/>
          <p:nvPr/>
        </p:nvSpPr>
        <p:spPr>
          <a:xfrm>
            <a:off x="5365750" y="6162675"/>
            <a:ext cx="92075" cy="136525"/>
          </a:xfrm>
          <a:custGeom>
            <a:rect b="b" l="l" r="r" t="t"/>
            <a:pathLst>
              <a:path extrusionOk="0" h="86" w="58">
                <a:moveTo>
                  <a:pt x="58" y="0"/>
                </a:moveTo>
                <a:lnTo>
                  <a:pt x="2" y="20"/>
                </a:lnTo>
                <a:lnTo>
                  <a:pt x="0" y="53"/>
                </a:lnTo>
                <a:lnTo>
                  <a:pt x="17" y="86"/>
                </a:lnTo>
                <a:lnTo>
                  <a:pt x="58" y="0"/>
                </a:lnTo>
                <a:close/>
              </a:path>
            </a:pathLst>
          </a:custGeom>
          <a:solidFill>
            <a:srgbClr val="87BE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3" name="Google Shape;493;p2"/>
          <p:cNvSpPr/>
          <p:nvPr/>
        </p:nvSpPr>
        <p:spPr>
          <a:xfrm>
            <a:off x="5365750" y="6162675"/>
            <a:ext cx="92075" cy="136525"/>
          </a:xfrm>
          <a:custGeom>
            <a:rect b="b" l="l" r="r" t="t"/>
            <a:pathLst>
              <a:path extrusionOk="0" h="86" w="58">
                <a:moveTo>
                  <a:pt x="58" y="0"/>
                </a:moveTo>
                <a:lnTo>
                  <a:pt x="2" y="20"/>
                </a:lnTo>
                <a:lnTo>
                  <a:pt x="0" y="53"/>
                </a:lnTo>
                <a:lnTo>
                  <a:pt x="17" y="86"/>
                </a:lnTo>
                <a:lnTo>
                  <a:pt x="5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4" name="Google Shape;494;p2"/>
          <p:cNvSpPr/>
          <p:nvPr/>
        </p:nvSpPr>
        <p:spPr>
          <a:xfrm>
            <a:off x="5357813" y="6246813"/>
            <a:ext cx="34925" cy="122238"/>
          </a:xfrm>
          <a:custGeom>
            <a:rect b="b" l="l" r="r" t="t"/>
            <a:pathLst>
              <a:path extrusionOk="0" h="77" w="22">
                <a:moveTo>
                  <a:pt x="5" y="0"/>
                </a:moveTo>
                <a:lnTo>
                  <a:pt x="0" y="77"/>
                </a:lnTo>
                <a:lnTo>
                  <a:pt x="22" y="33"/>
                </a:lnTo>
                <a:lnTo>
                  <a:pt x="5" y="0"/>
                </a:lnTo>
                <a:close/>
              </a:path>
            </a:pathLst>
          </a:custGeom>
          <a:solidFill>
            <a:srgbClr val="5F99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5" name="Google Shape;495;p2"/>
          <p:cNvSpPr/>
          <p:nvPr/>
        </p:nvSpPr>
        <p:spPr>
          <a:xfrm>
            <a:off x="5357813" y="6246813"/>
            <a:ext cx="34925" cy="122238"/>
          </a:xfrm>
          <a:custGeom>
            <a:rect b="b" l="l" r="r" t="t"/>
            <a:pathLst>
              <a:path extrusionOk="0" h="77" w="22">
                <a:moveTo>
                  <a:pt x="5" y="0"/>
                </a:moveTo>
                <a:lnTo>
                  <a:pt x="0" y="77"/>
                </a:lnTo>
                <a:lnTo>
                  <a:pt x="22" y="33"/>
                </a:lnTo>
                <a:lnTo>
                  <a:pt x="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6" name="Google Shape;496;p2"/>
          <p:cNvSpPr/>
          <p:nvPr/>
        </p:nvSpPr>
        <p:spPr>
          <a:xfrm>
            <a:off x="5384029" y="5988006"/>
            <a:ext cx="584200" cy="835025"/>
          </a:xfrm>
          <a:custGeom>
            <a:rect b="b" l="l" r="r" t="t"/>
            <a:pathLst>
              <a:path extrusionOk="0" h="526" w="368">
                <a:moveTo>
                  <a:pt x="368" y="0"/>
                </a:moveTo>
                <a:lnTo>
                  <a:pt x="41" y="121"/>
                </a:lnTo>
                <a:lnTo>
                  <a:pt x="0" y="207"/>
                </a:lnTo>
                <a:lnTo>
                  <a:pt x="159" y="526"/>
                </a:lnTo>
                <a:lnTo>
                  <a:pt x="324" y="378"/>
                </a:lnTo>
                <a:lnTo>
                  <a:pt x="368" y="0"/>
                </a:lnTo>
                <a:close/>
              </a:path>
            </a:pathLst>
          </a:custGeom>
          <a:solidFill>
            <a:srgbClr val="61AD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Google Shape;497;p2"/>
          <p:cNvSpPr/>
          <p:nvPr/>
        </p:nvSpPr>
        <p:spPr>
          <a:xfrm>
            <a:off x="5392738" y="5970588"/>
            <a:ext cx="584200" cy="835025"/>
          </a:xfrm>
          <a:custGeom>
            <a:rect b="b" l="l" r="r" t="t"/>
            <a:pathLst>
              <a:path extrusionOk="0" h="526" w="368">
                <a:moveTo>
                  <a:pt x="368" y="0"/>
                </a:moveTo>
                <a:lnTo>
                  <a:pt x="41" y="121"/>
                </a:lnTo>
                <a:lnTo>
                  <a:pt x="0" y="207"/>
                </a:lnTo>
                <a:lnTo>
                  <a:pt x="159" y="526"/>
                </a:lnTo>
                <a:lnTo>
                  <a:pt x="324" y="378"/>
                </a:lnTo>
                <a:lnTo>
                  <a:pt x="36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8" name="Google Shape;498;p2"/>
          <p:cNvSpPr/>
          <p:nvPr/>
        </p:nvSpPr>
        <p:spPr>
          <a:xfrm>
            <a:off x="5327650" y="6299200"/>
            <a:ext cx="317500" cy="577850"/>
          </a:xfrm>
          <a:custGeom>
            <a:rect b="b" l="l" r="r" t="t"/>
            <a:pathLst>
              <a:path extrusionOk="0" h="364" w="200">
                <a:moveTo>
                  <a:pt x="41" y="0"/>
                </a:moveTo>
                <a:lnTo>
                  <a:pt x="19" y="44"/>
                </a:lnTo>
                <a:lnTo>
                  <a:pt x="0" y="364"/>
                </a:lnTo>
                <a:lnTo>
                  <a:pt x="149" y="364"/>
                </a:lnTo>
                <a:lnTo>
                  <a:pt x="200" y="319"/>
                </a:lnTo>
                <a:lnTo>
                  <a:pt x="41" y="0"/>
                </a:lnTo>
                <a:close/>
              </a:path>
            </a:pathLst>
          </a:custGeom>
          <a:solidFill>
            <a:srgbClr val="4C8D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Google Shape;499;p2"/>
          <p:cNvSpPr/>
          <p:nvPr/>
        </p:nvSpPr>
        <p:spPr>
          <a:xfrm>
            <a:off x="5327650" y="6299200"/>
            <a:ext cx="317500" cy="577850"/>
          </a:xfrm>
          <a:custGeom>
            <a:rect b="b" l="l" r="r" t="t"/>
            <a:pathLst>
              <a:path extrusionOk="0" h="364" w="200">
                <a:moveTo>
                  <a:pt x="41" y="0"/>
                </a:moveTo>
                <a:lnTo>
                  <a:pt x="19" y="44"/>
                </a:lnTo>
                <a:lnTo>
                  <a:pt x="0" y="364"/>
                </a:lnTo>
                <a:lnTo>
                  <a:pt x="149" y="364"/>
                </a:lnTo>
                <a:lnTo>
                  <a:pt x="200" y="319"/>
                </a:lnTo>
                <a:lnTo>
                  <a:pt x="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Google Shape;500;p2"/>
          <p:cNvSpPr/>
          <p:nvPr/>
        </p:nvSpPr>
        <p:spPr>
          <a:xfrm>
            <a:off x="4618038" y="5834063"/>
            <a:ext cx="284163" cy="293688"/>
          </a:xfrm>
          <a:custGeom>
            <a:rect b="b" l="l" r="r" t="t"/>
            <a:pathLst>
              <a:path extrusionOk="0" h="185" w="179">
                <a:moveTo>
                  <a:pt x="4" y="0"/>
                </a:moveTo>
                <a:lnTo>
                  <a:pt x="0" y="59"/>
                </a:lnTo>
                <a:lnTo>
                  <a:pt x="74" y="185"/>
                </a:lnTo>
                <a:lnTo>
                  <a:pt x="179" y="84"/>
                </a:lnTo>
                <a:lnTo>
                  <a:pt x="4" y="0"/>
                </a:lnTo>
                <a:close/>
              </a:path>
            </a:pathLst>
          </a:custGeom>
          <a:solidFill>
            <a:srgbClr val="CFEF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p2"/>
          <p:cNvSpPr/>
          <p:nvPr/>
        </p:nvSpPr>
        <p:spPr>
          <a:xfrm>
            <a:off x="4618038" y="5834063"/>
            <a:ext cx="284163" cy="293688"/>
          </a:xfrm>
          <a:custGeom>
            <a:rect b="b" l="l" r="r" t="t"/>
            <a:pathLst>
              <a:path extrusionOk="0" h="185" w="179">
                <a:moveTo>
                  <a:pt x="4" y="0"/>
                </a:moveTo>
                <a:lnTo>
                  <a:pt x="0" y="59"/>
                </a:lnTo>
                <a:lnTo>
                  <a:pt x="74" y="185"/>
                </a:lnTo>
                <a:lnTo>
                  <a:pt x="179" y="84"/>
                </a:lnTo>
                <a:lnTo>
                  <a:pt x="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Google Shape;502;p2"/>
          <p:cNvSpPr/>
          <p:nvPr/>
        </p:nvSpPr>
        <p:spPr>
          <a:xfrm>
            <a:off x="4535488" y="5792788"/>
            <a:ext cx="88900" cy="134938"/>
          </a:xfrm>
          <a:custGeom>
            <a:rect b="b" l="l" r="r" t="t"/>
            <a:pathLst>
              <a:path extrusionOk="0" h="85" w="56">
                <a:moveTo>
                  <a:pt x="0" y="0"/>
                </a:moveTo>
                <a:lnTo>
                  <a:pt x="52" y="85"/>
                </a:lnTo>
                <a:lnTo>
                  <a:pt x="56" y="26"/>
                </a:lnTo>
                <a:lnTo>
                  <a:pt x="0" y="0"/>
                </a:lnTo>
                <a:close/>
              </a:path>
            </a:pathLst>
          </a:custGeom>
          <a:solidFill>
            <a:srgbClr val="65AEC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Google Shape;503;p2"/>
          <p:cNvSpPr/>
          <p:nvPr/>
        </p:nvSpPr>
        <p:spPr>
          <a:xfrm>
            <a:off x="4535488" y="5792788"/>
            <a:ext cx="88900" cy="134938"/>
          </a:xfrm>
          <a:custGeom>
            <a:rect b="b" l="l" r="r" t="t"/>
            <a:pathLst>
              <a:path extrusionOk="0" h="85" w="56">
                <a:moveTo>
                  <a:pt x="0" y="0"/>
                </a:moveTo>
                <a:lnTo>
                  <a:pt x="52" y="85"/>
                </a:lnTo>
                <a:lnTo>
                  <a:pt x="56" y="2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Google Shape;504;p2"/>
          <p:cNvSpPr/>
          <p:nvPr/>
        </p:nvSpPr>
        <p:spPr>
          <a:xfrm>
            <a:off x="4735513" y="5967413"/>
            <a:ext cx="633413" cy="279400"/>
          </a:xfrm>
          <a:custGeom>
            <a:rect b="b" l="l" r="r" t="t"/>
            <a:pathLst>
              <a:path extrusionOk="0" h="176" w="399">
                <a:moveTo>
                  <a:pt x="375" y="132"/>
                </a:moveTo>
                <a:lnTo>
                  <a:pt x="397" y="176"/>
                </a:lnTo>
                <a:lnTo>
                  <a:pt x="399" y="143"/>
                </a:lnTo>
                <a:lnTo>
                  <a:pt x="375" y="132"/>
                </a:lnTo>
                <a:close/>
                <a:moveTo>
                  <a:pt x="105" y="0"/>
                </a:moveTo>
                <a:lnTo>
                  <a:pt x="0" y="101"/>
                </a:lnTo>
                <a:lnTo>
                  <a:pt x="44" y="174"/>
                </a:lnTo>
                <a:lnTo>
                  <a:pt x="192" y="43"/>
                </a:lnTo>
                <a:lnTo>
                  <a:pt x="105" y="0"/>
                </a:lnTo>
                <a:close/>
              </a:path>
            </a:pathLst>
          </a:custGeom>
          <a:solidFill>
            <a:srgbClr val="85BD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p2"/>
          <p:cNvSpPr/>
          <p:nvPr/>
        </p:nvSpPr>
        <p:spPr>
          <a:xfrm>
            <a:off x="4735513" y="5967413"/>
            <a:ext cx="633413" cy="279400"/>
          </a:xfrm>
          <a:custGeom>
            <a:rect b="b" l="l" r="r" t="t"/>
            <a:pathLst>
              <a:path extrusionOk="0" h="176" w="399">
                <a:moveTo>
                  <a:pt x="375" y="132"/>
                </a:moveTo>
                <a:lnTo>
                  <a:pt x="397" y="176"/>
                </a:lnTo>
                <a:lnTo>
                  <a:pt x="399" y="143"/>
                </a:lnTo>
                <a:lnTo>
                  <a:pt x="375" y="132"/>
                </a:lnTo>
                <a:moveTo>
                  <a:pt x="105" y="0"/>
                </a:moveTo>
                <a:lnTo>
                  <a:pt x="0" y="101"/>
                </a:lnTo>
                <a:lnTo>
                  <a:pt x="44" y="174"/>
                </a:lnTo>
                <a:lnTo>
                  <a:pt x="192" y="43"/>
                </a:lnTo>
                <a:lnTo>
                  <a:pt x="10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Google Shape;506;p2"/>
          <p:cNvSpPr/>
          <p:nvPr/>
        </p:nvSpPr>
        <p:spPr>
          <a:xfrm>
            <a:off x="4805363" y="6035675"/>
            <a:ext cx="560388" cy="749300"/>
          </a:xfrm>
          <a:custGeom>
            <a:rect b="b" l="l" r="r" t="t"/>
            <a:pathLst>
              <a:path extrusionOk="0" h="472" w="353">
                <a:moveTo>
                  <a:pt x="148" y="0"/>
                </a:moveTo>
                <a:lnTo>
                  <a:pt x="0" y="131"/>
                </a:lnTo>
                <a:lnTo>
                  <a:pt x="192" y="454"/>
                </a:lnTo>
                <a:lnTo>
                  <a:pt x="222" y="472"/>
                </a:lnTo>
                <a:lnTo>
                  <a:pt x="348" y="210"/>
                </a:lnTo>
                <a:lnTo>
                  <a:pt x="353" y="133"/>
                </a:lnTo>
                <a:lnTo>
                  <a:pt x="331" y="89"/>
                </a:lnTo>
                <a:lnTo>
                  <a:pt x="148" y="0"/>
                </a:lnTo>
                <a:close/>
              </a:path>
            </a:pathLst>
          </a:custGeom>
          <a:solidFill>
            <a:srgbClr val="5E99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7" name="Google Shape;507;p2"/>
          <p:cNvSpPr/>
          <p:nvPr/>
        </p:nvSpPr>
        <p:spPr>
          <a:xfrm>
            <a:off x="4805363" y="6035675"/>
            <a:ext cx="560388" cy="749300"/>
          </a:xfrm>
          <a:custGeom>
            <a:rect b="b" l="l" r="r" t="t"/>
            <a:pathLst>
              <a:path extrusionOk="0" h="472" w="353">
                <a:moveTo>
                  <a:pt x="148" y="0"/>
                </a:moveTo>
                <a:lnTo>
                  <a:pt x="0" y="131"/>
                </a:lnTo>
                <a:lnTo>
                  <a:pt x="192" y="454"/>
                </a:lnTo>
                <a:lnTo>
                  <a:pt x="222" y="472"/>
                </a:lnTo>
                <a:lnTo>
                  <a:pt x="348" y="210"/>
                </a:lnTo>
                <a:lnTo>
                  <a:pt x="353" y="133"/>
                </a:lnTo>
                <a:lnTo>
                  <a:pt x="331" y="89"/>
                </a:lnTo>
                <a:lnTo>
                  <a:pt x="14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p2"/>
          <p:cNvSpPr/>
          <p:nvPr/>
        </p:nvSpPr>
        <p:spPr>
          <a:xfrm>
            <a:off x="5110163" y="6756400"/>
            <a:ext cx="47625" cy="57150"/>
          </a:xfrm>
          <a:custGeom>
            <a:rect b="b" l="l" r="r" t="t"/>
            <a:pathLst>
              <a:path extrusionOk="0" h="36" w="30">
                <a:moveTo>
                  <a:pt x="0" y="0"/>
                </a:moveTo>
                <a:lnTo>
                  <a:pt x="21" y="36"/>
                </a:lnTo>
                <a:lnTo>
                  <a:pt x="30" y="18"/>
                </a:lnTo>
                <a:lnTo>
                  <a:pt x="0" y="0"/>
                </a:lnTo>
                <a:close/>
              </a:path>
            </a:pathLst>
          </a:custGeom>
          <a:solidFill>
            <a:srgbClr val="68A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p2"/>
          <p:cNvSpPr/>
          <p:nvPr/>
        </p:nvSpPr>
        <p:spPr>
          <a:xfrm>
            <a:off x="5110163" y="6756400"/>
            <a:ext cx="47625" cy="57150"/>
          </a:xfrm>
          <a:custGeom>
            <a:rect b="b" l="l" r="r" t="t"/>
            <a:pathLst>
              <a:path extrusionOk="0" h="36" w="30">
                <a:moveTo>
                  <a:pt x="0" y="0"/>
                </a:moveTo>
                <a:lnTo>
                  <a:pt x="21" y="36"/>
                </a:lnTo>
                <a:lnTo>
                  <a:pt x="30" y="1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p2"/>
          <p:cNvSpPr/>
          <p:nvPr/>
        </p:nvSpPr>
        <p:spPr>
          <a:xfrm>
            <a:off x="5157788" y="6369050"/>
            <a:ext cx="200025" cy="508000"/>
          </a:xfrm>
          <a:custGeom>
            <a:rect b="b" l="l" r="r" t="t"/>
            <a:pathLst>
              <a:path extrusionOk="0" h="320" w="126">
                <a:moveTo>
                  <a:pt x="126" y="0"/>
                </a:moveTo>
                <a:lnTo>
                  <a:pt x="0" y="262"/>
                </a:lnTo>
                <a:lnTo>
                  <a:pt x="98" y="320"/>
                </a:lnTo>
                <a:lnTo>
                  <a:pt x="107" y="320"/>
                </a:lnTo>
                <a:lnTo>
                  <a:pt x="126" y="0"/>
                </a:lnTo>
                <a:close/>
              </a:path>
            </a:pathLst>
          </a:custGeom>
          <a:solidFill>
            <a:srgbClr val="4B8D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p2"/>
          <p:cNvSpPr/>
          <p:nvPr/>
        </p:nvSpPr>
        <p:spPr>
          <a:xfrm>
            <a:off x="5157788" y="6369050"/>
            <a:ext cx="200025" cy="508000"/>
          </a:xfrm>
          <a:custGeom>
            <a:rect b="b" l="l" r="r" t="t"/>
            <a:pathLst>
              <a:path extrusionOk="0" h="320" w="126">
                <a:moveTo>
                  <a:pt x="126" y="0"/>
                </a:moveTo>
                <a:lnTo>
                  <a:pt x="0" y="262"/>
                </a:lnTo>
                <a:lnTo>
                  <a:pt x="98" y="320"/>
                </a:lnTo>
                <a:lnTo>
                  <a:pt x="107" y="320"/>
                </a:lnTo>
                <a:lnTo>
                  <a:pt x="1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p2"/>
          <p:cNvSpPr/>
          <p:nvPr/>
        </p:nvSpPr>
        <p:spPr>
          <a:xfrm>
            <a:off x="5143500" y="6784975"/>
            <a:ext cx="169863" cy="92075"/>
          </a:xfrm>
          <a:custGeom>
            <a:rect b="b" l="l" r="r" t="t"/>
            <a:pathLst>
              <a:path extrusionOk="0" h="58" w="107">
                <a:moveTo>
                  <a:pt x="9" y="0"/>
                </a:moveTo>
                <a:lnTo>
                  <a:pt x="0" y="18"/>
                </a:lnTo>
                <a:lnTo>
                  <a:pt x="24" y="58"/>
                </a:lnTo>
                <a:lnTo>
                  <a:pt x="107" y="58"/>
                </a:lnTo>
                <a:lnTo>
                  <a:pt x="9" y="0"/>
                </a:lnTo>
                <a:close/>
              </a:path>
            </a:pathLst>
          </a:custGeom>
          <a:solidFill>
            <a:srgbClr val="5194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p2"/>
          <p:cNvSpPr/>
          <p:nvPr/>
        </p:nvSpPr>
        <p:spPr>
          <a:xfrm>
            <a:off x="5143500" y="6784975"/>
            <a:ext cx="169863" cy="92075"/>
          </a:xfrm>
          <a:custGeom>
            <a:rect b="b" l="l" r="r" t="t"/>
            <a:pathLst>
              <a:path extrusionOk="0" h="58" w="107">
                <a:moveTo>
                  <a:pt x="9" y="0"/>
                </a:moveTo>
                <a:lnTo>
                  <a:pt x="0" y="18"/>
                </a:lnTo>
                <a:lnTo>
                  <a:pt x="24" y="58"/>
                </a:lnTo>
                <a:lnTo>
                  <a:pt x="107" y="58"/>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4" name="Google Shape;514;p2"/>
          <p:cNvSpPr/>
          <p:nvPr/>
        </p:nvSpPr>
        <p:spPr>
          <a:xfrm>
            <a:off x="7237413" y="5759450"/>
            <a:ext cx="419100" cy="307975"/>
          </a:xfrm>
          <a:custGeom>
            <a:rect b="b" l="l" r="r" t="t"/>
            <a:pathLst>
              <a:path extrusionOk="0" h="194" w="264">
                <a:moveTo>
                  <a:pt x="0" y="0"/>
                </a:moveTo>
                <a:lnTo>
                  <a:pt x="229" y="194"/>
                </a:lnTo>
                <a:lnTo>
                  <a:pt x="264" y="183"/>
                </a:lnTo>
                <a:lnTo>
                  <a:pt x="0" y="0"/>
                </a:lnTo>
                <a:close/>
              </a:path>
            </a:pathLst>
          </a:custGeom>
          <a:solidFill>
            <a:srgbClr val="E3F4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5" name="Google Shape;515;p2"/>
          <p:cNvSpPr/>
          <p:nvPr/>
        </p:nvSpPr>
        <p:spPr>
          <a:xfrm>
            <a:off x="7237413" y="5759450"/>
            <a:ext cx="419100" cy="307975"/>
          </a:xfrm>
          <a:custGeom>
            <a:rect b="b" l="l" r="r" t="t"/>
            <a:pathLst>
              <a:path extrusionOk="0" h="194" w="264">
                <a:moveTo>
                  <a:pt x="0" y="0"/>
                </a:moveTo>
                <a:lnTo>
                  <a:pt x="229" y="194"/>
                </a:lnTo>
                <a:lnTo>
                  <a:pt x="264" y="18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p2"/>
          <p:cNvSpPr/>
          <p:nvPr/>
        </p:nvSpPr>
        <p:spPr>
          <a:xfrm>
            <a:off x="6948488" y="5594350"/>
            <a:ext cx="652463" cy="884238"/>
          </a:xfrm>
          <a:custGeom>
            <a:rect b="b" l="l" r="r" t="t"/>
            <a:pathLst>
              <a:path extrusionOk="0" h="557" w="411">
                <a:moveTo>
                  <a:pt x="33" y="0"/>
                </a:moveTo>
                <a:lnTo>
                  <a:pt x="33" y="0"/>
                </a:lnTo>
                <a:lnTo>
                  <a:pt x="0" y="557"/>
                </a:lnTo>
                <a:lnTo>
                  <a:pt x="411" y="298"/>
                </a:lnTo>
                <a:lnTo>
                  <a:pt x="182" y="104"/>
                </a:lnTo>
                <a:lnTo>
                  <a:pt x="33" y="0"/>
                </a:lnTo>
                <a:close/>
              </a:path>
            </a:pathLst>
          </a:custGeom>
          <a:solidFill>
            <a:srgbClr val="73B5C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7" name="Google Shape;517;p2"/>
          <p:cNvSpPr/>
          <p:nvPr/>
        </p:nvSpPr>
        <p:spPr>
          <a:xfrm>
            <a:off x="6948488" y="5594350"/>
            <a:ext cx="652463" cy="884238"/>
          </a:xfrm>
          <a:custGeom>
            <a:rect b="b" l="l" r="r" t="t"/>
            <a:pathLst>
              <a:path extrusionOk="0" h="557" w="411">
                <a:moveTo>
                  <a:pt x="33" y="0"/>
                </a:moveTo>
                <a:lnTo>
                  <a:pt x="33" y="0"/>
                </a:lnTo>
                <a:lnTo>
                  <a:pt x="0" y="557"/>
                </a:lnTo>
                <a:lnTo>
                  <a:pt x="411" y="298"/>
                </a:lnTo>
                <a:lnTo>
                  <a:pt x="182" y="104"/>
                </a:lnTo>
                <a:lnTo>
                  <a:pt x="3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p2"/>
          <p:cNvSpPr/>
          <p:nvPr/>
        </p:nvSpPr>
        <p:spPr>
          <a:xfrm>
            <a:off x="6924675" y="6067425"/>
            <a:ext cx="676275" cy="809625"/>
          </a:xfrm>
          <a:custGeom>
            <a:rect b="b" l="l" r="r" t="t"/>
            <a:pathLst>
              <a:path extrusionOk="0" h="510" w="426">
                <a:moveTo>
                  <a:pt x="426" y="0"/>
                </a:moveTo>
                <a:lnTo>
                  <a:pt x="15" y="259"/>
                </a:lnTo>
                <a:lnTo>
                  <a:pt x="0" y="510"/>
                </a:lnTo>
                <a:lnTo>
                  <a:pt x="67" y="510"/>
                </a:lnTo>
                <a:lnTo>
                  <a:pt x="426" y="0"/>
                </a:lnTo>
                <a:close/>
              </a:path>
            </a:pathLst>
          </a:custGeom>
          <a:solidFill>
            <a:srgbClr val="5B95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p2"/>
          <p:cNvSpPr/>
          <p:nvPr/>
        </p:nvSpPr>
        <p:spPr>
          <a:xfrm>
            <a:off x="6924675" y="6067425"/>
            <a:ext cx="676275" cy="809625"/>
          </a:xfrm>
          <a:custGeom>
            <a:rect b="b" l="l" r="r" t="t"/>
            <a:pathLst>
              <a:path extrusionOk="0" h="510" w="426">
                <a:moveTo>
                  <a:pt x="426" y="0"/>
                </a:moveTo>
                <a:lnTo>
                  <a:pt x="15" y="259"/>
                </a:lnTo>
                <a:lnTo>
                  <a:pt x="0" y="510"/>
                </a:lnTo>
                <a:lnTo>
                  <a:pt x="67" y="510"/>
                </a:lnTo>
                <a:lnTo>
                  <a:pt x="4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0" name="Google Shape;520;p2"/>
          <p:cNvSpPr/>
          <p:nvPr/>
        </p:nvSpPr>
        <p:spPr>
          <a:xfrm>
            <a:off x="7748588" y="6408738"/>
            <a:ext cx="627063" cy="468313"/>
          </a:xfrm>
          <a:custGeom>
            <a:rect b="b" l="l" r="r" t="t"/>
            <a:pathLst>
              <a:path extrusionOk="0" h="295" w="395">
                <a:moveTo>
                  <a:pt x="267" y="0"/>
                </a:moveTo>
                <a:lnTo>
                  <a:pt x="0" y="295"/>
                </a:lnTo>
                <a:lnTo>
                  <a:pt x="123" y="295"/>
                </a:lnTo>
                <a:lnTo>
                  <a:pt x="395" y="89"/>
                </a:lnTo>
                <a:lnTo>
                  <a:pt x="267" y="0"/>
                </a:lnTo>
                <a:close/>
              </a:path>
            </a:pathLst>
          </a:custGeom>
          <a:solidFill>
            <a:srgbClr val="BDDA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1" name="Google Shape;521;p2"/>
          <p:cNvSpPr/>
          <p:nvPr/>
        </p:nvSpPr>
        <p:spPr>
          <a:xfrm>
            <a:off x="7748588" y="6408738"/>
            <a:ext cx="627063" cy="468313"/>
          </a:xfrm>
          <a:custGeom>
            <a:rect b="b" l="l" r="r" t="t"/>
            <a:pathLst>
              <a:path extrusionOk="0" h="295" w="395">
                <a:moveTo>
                  <a:pt x="267" y="0"/>
                </a:moveTo>
                <a:lnTo>
                  <a:pt x="0" y="295"/>
                </a:lnTo>
                <a:lnTo>
                  <a:pt x="123" y="295"/>
                </a:lnTo>
                <a:lnTo>
                  <a:pt x="395" y="89"/>
                </a:lnTo>
                <a:lnTo>
                  <a:pt x="26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p2"/>
          <p:cNvSpPr/>
          <p:nvPr/>
        </p:nvSpPr>
        <p:spPr>
          <a:xfrm>
            <a:off x="7339013" y="6049963"/>
            <a:ext cx="833438" cy="827088"/>
          </a:xfrm>
          <a:custGeom>
            <a:rect b="b" l="l" r="r" t="t"/>
            <a:pathLst>
              <a:path extrusionOk="0" h="521" w="525">
                <a:moveTo>
                  <a:pt x="200" y="0"/>
                </a:moveTo>
                <a:lnTo>
                  <a:pt x="165" y="11"/>
                </a:lnTo>
                <a:lnTo>
                  <a:pt x="0" y="521"/>
                </a:lnTo>
                <a:lnTo>
                  <a:pt x="258" y="521"/>
                </a:lnTo>
                <a:lnTo>
                  <a:pt x="525" y="226"/>
                </a:lnTo>
                <a:lnTo>
                  <a:pt x="200" y="0"/>
                </a:lnTo>
                <a:close/>
              </a:path>
            </a:pathLst>
          </a:custGeom>
          <a:solidFill>
            <a:srgbClr val="A6CE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3" name="Google Shape;523;p2"/>
          <p:cNvSpPr/>
          <p:nvPr/>
        </p:nvSpPr>
        <p:spPr>
          <a:xfrm>
            <a:off x="7339013" y="6049963"/>
            <a:ext cx="833438" cy="827088"/>
          </a:xfrm>
          <a:custGeom>
            <a:rect b="b" l="l" r="r" t="t"/>
            <a:pathLst>
              <a:path extrusionOk="0" h="521" w="525">
                <a:moveTo>
                  <a:pt x="200" y="0"/>
                </a:moveTo>
                <a:lnTo>
                  <a:pt x="165" y="11"/>
                </a:lnTo>
                <a:lnTo>
                  <a:pt x="0" y="521"/>
                </a:lnTo>
                <a:lnTo>
                  <a:pt x="258" y="521"/>
                </a:lnTo>
                <a:lnTo>
                  <a:pt x="525" y="226"/>
                </a:lnTo>
                <a:lnTo>
                  <a:pt x="20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4" name="Google Shape;524;p2"/>
          <p:cNvSpPr/>
          <p:nvPr/>
        </p:nvSpPr>
        <p:spPr>
          <a:xfrm>
            <a:off x="7031038" y="6067425"/>
            <a:ext cx="569913" cy="809625"/>
          </a:xfrm>
          <a:custGeom>
            <a:rect b="b" l="l" r="r" t="t"/>
            <a:pathLst>
              <a:path extrusionOk="0" h="510" w="359">
                <a:moveTo>
                  <a:pt x="359" y="0"/>
                </a:moveTo>
                <a:lnTo>
                  <a:pt x="0" y="510"/>
                </a:lnTo>
                <a:lnTo>
                  <a:pt x="194" y="510"/>
                </a:lnTo>
                <a:lnTo>
                  <a:pt x="359" y="0"/>
                </a:lnTo>
                <a:close/>
              </a:path>
            </a:pathLst>
          </a:custGeom>
          <a:solidFill>
            <a:srgbClr val="87BD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5" name="Google Shape;525;p2"/>
          <p:cNvSpPr/>
          <p:nvPr/>
        </p:nvSpPr>
        <p:spPr>
          <a:xfrm>
            <a:off x="7031038" y="6067425"/>
            <a:ext cx="569913" cy="809625"/>
          </a:xfrm>
          <a:custGeom>
            <a:rect b="b" l="l" r="r" t="t"/>
            <a:pathLst>
              <a:path extrusionOk="0" h="510" w="359">
                <a:moveTo>
                  <a:pt x="359" y="0"/>
                </a:moveTo>
                <a:lnTo>
                  <a:pt x="0" y="510"/>
                </a:lnTo>
                <a:lnTo>
                  <a:pt x="194" y="510"/>
                </a:lnTo>
                <a:lnTo>
                  <a:pt x="35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p2"/>
          <p:cNvSpPr/>
          <p:nvPr/>
        </p:nvSpPr>
        <p:spPr>
          <a:xfrm>
            <a:off x="7943850" y="6550025"/>
            <a:ext cx="431800" cy="327025"/>
          </a:xfrm>
          <a:custGeom>
            <a:rect b="b" l="l" r="r" t="t"/>
            <a:pathLst>
              <a:path extrusionOk="0" h="206" w="272">
                <a:moveTo>
                  <a:pt x="272" y="0"/>
                </a:moveTo>
                <a:lnTo>
                  <a:pt x="272" y="0"/>
                </a:lnTo>
                <a:lnTo>
                  <a:pt x="0" y="206"/>
                </a:lnTo>
                <a:lnTo>
                  <a:pt x="127" y="206"/>
                </a:lnTo>
                <a:lnTo>
                  <a:pt x="272" y="0"/>
                </a:lnTo>
                <a:close/>
              </a:path>
            </a:pathLst>
          </a:custGeom>
          <a:solidFill>
            <a:srgbClr val="BCD9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Google Shape;527;p2"/>
          <p:cNvSpPr/>
          <p:nvPr/>
        </p:nvSpPr>
        <p:spPr>
          <a:xfrm>
            <a:off x="7943850" y="6550025"/>
            <a:ext cx="431800" cy="327025"/>
          </a:xfrm>
          <a:custGeom>
            <a:rect b="b" l="l" r="r" t="t"/>
            <a:pathLst>
              <a:path extrusionOk="0" h="206" w="272">
                <a:moveTo>
                  <a:pt x="272" y="0"/>
                </a:moveTo>
                <a:lnTo>
                  <a:pt x="272" y="0"/>
                </a:lnTo>
                <a:lnTo>
                  <a:pt x="0" y="206"/>
                </a:lnTo>
                <a:lnTo>
                  <a:pt x="127" y="206"/>
                </a:lnTo>
                <a:lnTo>
                  <a:pt x="27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p2"/>
          <p:cNvSpPr/>
          <p:nvPr/>
        </p:nvSpPr>
        <p:spPr>
          <a:xfrm>
            <a:off x="688975" y="6757988"/>
            <a:ext cx="176213" cy="119063"/>
          </a:xfrm>
          <a:custGeom>
            <a:rect b="b" l="l" r="r" t="t"/>
            <a:pathLst>
              <a:path extrusionOk="0" h="75" w="111">
                <a:moveTo>
                  <a:pt x="0" y="0"/>
                </a:moveTo>
                <a:lnTo>
                  <a:pt x="14" y="75"/>
                </a:lnTo>
                <a:lnTo>
                  <a:pt x="111" y="75"/>
                </a:lnTo>
                <a:lnTo>
                  <a:pt x="58" y="15"/>
                </a:lnTo>
                <a:lnTo>
                  <a:pt x="0" y="0"/>
                </a:lnTo>
                <a:close/>
              </a:path>
            </a:pathLst>
          </a:custGeom>
          <a:solidFill>
            <a:srgbClr val="4588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p2"/>
          <p:cNvSpPr/>
          <p:nvPr/>
        </p:nvSpPr>
        <p:spPr>
          <a:xfrm>
            <a:off x="688975" y="6757988"/>
            <a:ext cx="176213" cy="119063"/>
          </a:xfrm>
          <a:custGeom>
            <a:rect b="b" l="l" r="r" t="t"/>
            <a:pathLst>
              <a:path extrusionOk="0" h="75" w="111">
                <a:moveTo>
                  <a:pt x="0" y="0"/>
                </a:moveTo>
                <a:lnTo>
                  <a:pt x="14" y="75"/>
                </a:lnTo>
                <a:lnTo>
                  <a:pt x="111" y="75"/>
                </a:lnTo>
                <a:lnTo>
                  <a:pt x="58" y="1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0" name="Google Shape;530;p2"/>
          <p:cNvSpPr/>
          <p:nvPr/>
        </p:nvSpPr>
        <p:spPr>
          <a:xfrm>
            <a:off x="781050" y="6781800"/>
            <a:ext cx="357188" cy="95250"/>
          </a:xfrm>
          <a:custGeom>
            <a:rect b="b" l="l" r="r" t="t"/>
            <a:pathLst>
              <a:path extrusionOk="0" h="60" w="225">
                <a:moveTo>
                  <a:pt x="0" y="0"/>
                </a:moveTo>
                <a:lnTo>
                  <a:pt x="53" y="60"/>
                </a:lnTo>
                <a:lnTo>
                  <a:pt x="225" y="60"/>
                </a:lnTo>
                <a:lnTo>
                  <a:pt x="0" y="0"/>
                </a:lnTo>
                <a:close/>
              </a:path>
            </a:pathLst>
          </a:custGeom>
          <a:solidFill>
            <a:srgbClr val="4086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1" name="Google Shape;531;p2"/>
          <p:cNvSpPr/>
          <p:nvPr/>
        </p:nvSpPr>
        <p:spPr>
          <a:xfrm>
            <a:off x="781050" y="6781800"/>
            <a:ext cx="357188" cy="95250"/>
          </a:xfrm>
          <a:custGeom>
            <a:rect b="b" l="l" r="r" t="t"/>
            <a:pathLst>
              <a:path extrusionOk="0" h="60" w="225">
                <a:moveTo>
                  <a:pt x="0" y="0"/>
                </a:moveTo>
                <a:lnTo>
                  <a:pt x="53" y="60"/>
                </a:lnTo>
                <a:lnTo>
                  <a:pt x="225" y="60"/>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p2"/>
          <p:cNvSpPr/>
          <p:nvPr/>
        </p:nvSpPr>
        <p:spPr>
          <a:xfrm>
            <a:off x="446088" y="6835775"/>
            <a:ext cx="20638" cy="41275"/>
          </a:xfrm>
          <a:custGeom>
            <a:rect b="b" l="l" r="r" t="t"/>
            <a:pathLst>
              <a:path extrusionOk="0" h="26" w="13">
                <a:moveTo>
                  <a:pt x="13" y="0"/>
                </a:moveTo>
                <a:lnTo>
                  <a:pt x="11" y="1"/>
                </a:lnTo>
                <a:lnTo>
                  <a:pt x="0" y="26"/>
                </a:lnTo>
                <a:lnTo>
                  <a:pt x="11" y="26"/>
                </a:lnTo>
                <a:lnTo>
                  <a:pt x="13" y="0"/>
                </a:lnTo>
                <a:close/>
              </a:path>
            </a:pathLst>
          </a:custGeom>
          <a:solidFill>
            <a:srgbClr val="64A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3" name="Google Shape;533;p2"/>
          <p:cNvSpPr/>
          <p:nvPr/>
        </p:nvSpPr>
        <p:spPr>
          <a:xfrm>
            <a:off x="446088" y="6835775"/>
            <a:ext cx="20638" cy="41275"/>
          </a:xfrm>
          <a:custGeom>
            <a:rect b="b" l="l" r="r" t="t"/>
            <a:pathLst>
              <a:path extrusionOk="0" h="26" w="13">
                <a:moveTo>
                  <a:pt x="13" y="0"/>
                </a:moveTo>
                <a:lnTo>
                  <a:pt x="11" y="1"/>
                </a:lnTo>
                <a:lnTo>
                  <a:pt x="0" y="26"/>
                </a:lnTo>
                <a:lnTo>
                  <a:pt x="11" y="26"/>
                </a:lnTo>
                <a:lnTo>
                  <a:pt x="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Google Shape;534;p2"/>
          <p:cNvSpPr/>
          <p:nvPr/>
        </p:nvSpPr>
        <p:spPr>
          <a:xfrm>
            <a:off x="463550" y="6737350"/>
            <a:ext cx="247650" cy="139700"/>
          </a:xfrm>
          <a:custGeom>
            <a:rect b="b" l="l" r="r" t="t"/>
            <a:pathLst>
              <a:path extrusionOk="0" h="88" w="156">
                <a:moveTo>
                  <a:pt x="96" y="0"/>
                </a:moveTo>
                <a:lnTo>
                  <a:pt x="2" y="62"/>
                </a:lnTo>
                <a:lnTo>
                  <a:pt x="0" y="88"/>
                </a:lnTo>
                <a:lnTo>
                  <a:pt x="156" y="88"/>
                </a:lnTo>
                <a:lnTo>
                  <a:pt x="142" y="13"/>
                </a:lnTo>
                <a:lnTo>
                  <a:pt x="96" y="0"/>
                </a:lnTo>
                <a:close/>
              </a:path>
            </a:pathLst>
          </a:custGeom>
          <a:solidFill>
            <a:srgbClr val="4185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5" name="Google Shape;535;p2"/>
          <p:cNvSpPr/>
          <p:nvPr/>
        </p:nvSpPr>
        <p:spPr>
          <a:xfrm>
            <a:off x="463550" y="6737350"/>
            <a:ext cx="247650" cy="139700"/>
          </a:xfrm>
          <a:custGeom>
            <a:rect b="b" l="l" r="r" t="t"/>
            <a:pathLst>
              <a:path extrusionOk="0" h="88" w="156">
                <a:moveTo>
                  <a:pt x="96" y="0"/>
                </a:moveTo>
                <a:lnTo>
                  <a:pt x="2" y="62"/>
                </a:lnTo>
                <a:lnTo>
                  <a:pt x="0" y="88"/>
                </a:lnTo>
                <a:lnTo>
                  <a:pt x="156" y="88"/>
                </a:lnTo>
                <a:lnTo>
                  <a:pt x="142" y="13"/>
                </a:lnTo>
                <a:lnTo>
                  <a:pt x="9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p2"/>
          <p:cNvSpPr/>
          <p:nvPr/>
        </p:nvSpPr>
        <p:spPr>
          <a:xfrm>
            <a:off x="463550" y="6829425"/>
            <a:ext cx="4763" cy="7938"/>
          </a:xfrm>
          <a:custGeom>
            <a:rect b="b" l="l" r="r" t="t"/>
            <a:pathLst>
              <a:path extrusionOk="0" h="5" w="3">
                <a:moveTo>
                  <a:pt x="3" y="0"/>
                </a:moveTo>
                <a:lnTo>
                  <a:pt x="0" y="5"/>
                </a:lnTo>
                <a:lnTo>
                  <a:pt x="2" y="4"/>
                </a:lnTo>
                <a:lnTo>
                  <a:pt x="3" y="0"/>
                </a:lnTo>
                <a:close/>
              </a:path>
            </a:pathLst>
          </a:custGeom>
          <a:solidFill>
            <a:srgbClr val="79ADC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7" name="Google Shape;537;p2"/>
          <p:cNvSpPr/>
          <p:nvPr/>
        </p:nvSpPr>
        <p:spPr>
          <a:xfrm>
            <a:off x="463550" y="6829425"/>
            <a:ext cx="4763" cy="7938"/>
          </a:xfrm>
          <a:custGeom>
            <a:rect b="b" l="l" r="r" t="t"/>
            <a:pathLst>
              <a:path extrusionOk="0" h="5" w="3">
                <a:moveTo>
                  <a:pt x="3" y="0"/>
                </a:moveTo>
                <a:lnTo>
                  <a:pt x="0" y="5"/>
                </a:lnTo>
                <a:lnTo>
                  <a:pt x="2" y="4"/>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8" name="Google Shape;538;p2"/>
          <p:cNvSpPr/>
          <p:nvPr/>
        </p:nvSpPr>
        <p:spPr>
          <a:xfrm>
            <a:off x="466725" y="6711950"/>
            <a:ext cx="149225" cy="123825"/>
          </a:xfrm>
          <a:custGeom>
            <a:rect b="b" l="l" r="r" t="t"/>
            <a:pathLst>
              <a:path extrusionOk="0" h="78" w="94">
                <a:moveTo>
                  <a:pt x="33" y="0"/>
                </a:moveTo>
                <a:lnTo>
                  <a:pt x="1" y="74"/>
                </a:lnTo>
                <a:lnTo>
                  <a:pt x="0" y="78"/>
                </a:lnTo>
                <a:lnTo>
                  <a:pt x="94" y="16"/>
                </a:lnTo>
                <a:lnTo>
                  <a:pt x="33"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p2"/>
          <p:cNvSpPr/>
          <p:nvPr/>
        </p:nvSpPr>
        <p:spPr>
          <a:xfrm>
            <a:off x="466725" y="6711950"/>
            <a:ext cx="149225" cy="123825"/>
          </a:xfrm>
          <a:custGeom>
            <a:rect b="b" l="l" r="r" t="t"/>
            <a:pathLst>
              <a:path extrusionOk="0" h="78" w="94">
                <a:moveTo>
                  <a:pt x="33" y="0"/>
                </a:moveTo>
                <a:lnTo>
                  <a:pt x="1" y="74"/>
                </a:lnTo>
                <a:lnTo>
                  <a:pt x="0" y="78"/>
                </a:lnTo>
                <a:lnTo>
                  <a:pt x="94" y="16"/>
                </a:lnTo>
                <a:lnTo>
                  <a:pt x="3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p2"/>
          <p:cNvSpPr/>
          <p:nvPr/>
        </p:nvSpPr>
        <p:spPr>
          <a:xfrm>
            <a:off x="615950" y="6669088"/>
            <a:ext cx="77788" cy="68263"/>
          </a:xfrm>
          <a:custGeom>
            <a:rect b="b" l="l" r="r" t="t"/>
            <a:pathLst>
              <a:path extrusionOk="0" h="43" w="49">
                <a:moveTo>
                  <a:pt x="41" y="0"/>
                </a:moveTo>
                <a:lnTo>
                  <a:pt x="4" y="10"/>
                </a:lnTo>
                <a:lnTo>
                  <a:pt x="39" y="18"/>
                </a:lnTo>
                <a:lnTo>
                  <a:pt x="0" y="43"/>
                </a:lnTo>
                <a:lnTo>
                  <a:pt x="39" y="18"/>
                </a:lnTo>
                <a:lnTo>
                  <a:pt x="49" y="10"/>
                </a:lnTo>
                <a:lnTo>
                  <a:pt x="41" y="0"/>
                </a:lnTo>
                <a:close/>
              </a:path>
            </a:pathLst>
          </a:custGeom>
          <a:solidFill>
            <a:srgbClr val="5AAB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p2"/>
          <p:cNvSpPr/>
          <p:nvPr/>
        </p:nvSpPr>
        <p:spPr>
          <a:xfrm>
            <a:off x="615950" y="6669088"/>
            <a:ext cx="77788" cy="68263"/>
          </a:xfrm>
          <a:custGeom>
            <a:rect b="b" l="l" r="r" t="t"/>
            <a:pathLst>
              <a:path extrusionOk="0" h="43" w="49">
                <a:moveTo>
                  <a:pt x="41" y="0"/>
                </a:moveTo>
                <a:lnTo>
                  <a:pt x="4" y="10"/>
                </a:lnTo>
                <a:lnTo>
                  <a:pt x="39" y="18"/>
                </a:lnTo>
                <a:lnTo>
                  <a:pt x="0" y="43"/>
                </a:lnTo>
                <a:lnTo>
                  <a:pt x="39" y="18"/>
                </a:lnTo>
                <a:lnTo>
                  <a:pt x="49" y="10"/>
                </a:lnTo>
                <a:lnTo>
                  <a:pt x="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2" name="Google Shape;542;p2"/>
          <p:cNvSpPr/>
          <p:nvPr/>
        </p:nvSpPr>
        <p:spPr>
          <a:xfrm>
            <a:off x="681038" y="6656388"/>
            <a:ext cx="47625" cy="28575"/>
          </a:xfrm>
          <a:custGeom>
            <a:rect b="b" l="l" r="r" t="t"/>
            <a:pathLst>
              <a:path extrusionOk="0" h="18" w="30">
                <a:moveTo>
                  <a:pt x="30" y="0"/>
                </a:moveTo>
                <a:lnTo>
                  <a:pt x="0" y="8"/>
                </a:lnTo>
                <a:lnTo>
                  <a:pt x="8" y="18"/>
                </a:lnTo>
                <a:lnTo>
                  <a:pt x="30" y="0"/>
                </a:lnTo>
                <a:close/>
              </a:path>
            </a:pathLst>
          </a:custGeom>
          <a:solidFill>
            <a:srgbClr val="51A9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p2"/>
          <p:cNvSpPr/>
          <p:nvPr/>
        </p:nvSpPr>
        <p:spPr>
          <a:xfrm>
            <a:off x="681038" y="6656388"/>
            <a:ext cx="47625" cy="28575"/>
          </a:xfrm>
          <a:custGeom>
            <a:rect b="b" l="l" r="r" t="t"/>
            <a:pathLst>
              <a:path extrusionOk="0" h="18" w="30">
                <a:moveTo>
                  <a:pt x="30" y="0"/>
                </a:moveTo>
                <a:lnTo>
                  <a:pt x="0" y="8"/>
                </a:lnTo>
                <a:lnTo>
                  <a:pt x="8" y="18"/>
                </a:lnTo>
                <a:lnTo>
                  <a:pt x="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p2"/>
          <p:cNvSpPr/>
          <p:nvPr/>
        </p:nvSpPr>
        <p:spPr>
          <a:xfrm>
            <a:off x="977900" y="6505575"/>
            <a:ext cx="304800" cy="158750"/>
          </a:xfrm>
          <a:custGeom>
            <a:rect b="b" l="l" r="r" t="t"/>
            <a:pathLst>
              <a:path extrusionOk="0" h="100" w="192">
                <a:moveTo>
                  <a:pt x="192" y="0"/>
                </a:moveTo>
                <a:lnTo>
                  <a:pt x="0" y="52"/>
                </a:lnTo>
                <a:lnTo>
                  <a:pt x="190" y="100"/>
                </a:lnTo>
                <a:lnTo>
                  <a:pt x="192"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p2"/>
          <p:cNvSpPr/>
          <p:nvPr/>
        </p:nvSpPr>
        <p:spPr>
          <a:xfrm>
            <a:off x="977900" y="6505575"/>
            <a:ext cx="304800" cy="158750"/>
          </a:xfrm>
          <a:custGeom>
            <a:rect b="b" l="l" r="r" t="t"/>
            <a:pathLst>
              <a:path extrusionOk="0" h="100" w="192">
                <a:moveTo>
                  <a:pt x="192" y="0"/>
                </a:moveTo>
                <a:lnTo>
                  <a:pt x="0" y="52"/>
                </a:lnTo>
                <a:lnTo>
                  <a:pt x="190" y="100"/>
                </a:lnTo>
                <a:lnTo>
                  <a:pt x="19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p2"/>
          <p:cNvSpPr/>
          <p:nvPr/>
        </p:nvSpPr>
        <p:spPr>
          <a:xfrm>
            <a:off x="677863" y="6684963"/>
            <a:ext cx="31750" cy="17463"/>
          </a:xfrm>
          <a:custGeom>
            <a:rect b="b" l="l" r="r" t="t"/>
            <a:pathLst>
              <a:path extrusionOk="0" h="11" w="20">
                <a:moveTo>
                  <a:pt x="10" y="0"/>
                </a:moveTo>
                <a:lnTo>
                  <a:pt x="0" y="8"/>
                </a:lnTo>
                <a:lnTo>
                  <a:pt x="20" y="11"/>
                </a:lnTo>
                <a:lnTo>
                  <a:pt x="10" y="0"/>
                </a:lnTo>
                <a:close/>
              </a:path>
            </a:pathLst>
          </a:custGeom>
          <a:solidFill>
            <a:srgbClr val="4486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p2"/>
          <p:cNvSpPr/>
          <p:nvPr/>
        </p:nvSpPr>
        <p:spPr>
          <a:xfrm>
            <a:off x="677863" y="6684963"/>
            <a:ext cx="31750" cy="17463"/>
          </a:xfrm>
          <a:custGeom>
            <a:rect b="b" l="l" r="r" t="t"/>
            <a:pathLst>
              <a:path extrusionOk="0" h="11" w="20">
                <a:moveTo>
                  <a:pt x="10" y="0"/>
                </a:moveTo>
                <a:lnTo>
                  <a:pt x="0" y="8"/>
                </a:lnTo>
                <a:lnTo>
                  <a:pt x="20" y="11"/>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p2"/>
          <p:cNvSpPr/>
          <p:nvPr/>
        </p:nvSpPr>
        <p:spPr>
          <a:xfrm>
            <a:off x="693738" y="6588125"/>
            <a:ext cx="585788" cy="192088"/>
          </a:xfrm>
          <a:custGeom>
            <a:rect b="b" l="l" r="r" t="t"/>
            <a:pathLst>
              <a:path extrusionOk="0" h="121" w="369">
                <a:moveTo>
                  <a:pt x="179" y="0"/>
                </a:moveTo>
                <a:lnTo>
                  <a:pt x="106" y="20"/>
                </a:lnTo>
                <a:lnTo>
                  <a:pt x="22" y="43"/>
                </a:lnTo>
                <a:lnTo>
                  <a:pt x="0" y="61"/>
                </a:lnTo>
                <a:lnTo>
                  <a:pt x="10" y="72"/>
                </a:lnTo>
                <a:lnTo>
                  <a:pt x="367" y="121"/>
                </a:lnTo>
                <a:lnTo>
                  <a:pt x="369" y="58"/>
                </a:lnTo>
                <a:lnTo>
                  <a:pt x="369" y="48"/>
                </a:lnTo>
                <a:lnTo>
                  <a:pt x="179" y="0"/>
                </a:lnTo>
                <a:close/>
              </a:path>
            </a:pathLst>
          </a:custGeom>
          <a:solidFill>
            <a:srgbClr val="4085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p2"/>
          <p:cNvSpPr/>
          <p:nvPr/>
        </p:nvSpPr>
        <p:spPr>
          <a:xfrm>
            <a:off x="693738" y="6588125"/>
            <a:ext cx="585788" cy="192088"/>
          </a:xfrm>
          <a:custGeom>
            <a:rect b="b" l="l" r="r" t="t"/>
            <a:pathLst>
              <a:path extrusionOk="0" h="121" w="369">
                <a:moveTo>
                  <a:pt x="179" y="0"/>
                </a:moveTo>
                <a:lnTo>
                  <a:pt x="106" y="20"/>
                </a:lnTo>
                <a:lnTo>
                  <a:pt x="22" y="43"/>
                </a:lnTo>
                <a:lnTo>
                  <a:pt x="0" y="61"/>
                </a:lnTo>
                <a:lnTo>
                  <a:pt x="10" y="72"/>
                </a:lnTo>
                <a:lnTo>
                  <a:pt x="367" y="121"/>
                </a:lnTo>
                <a:lnTo>
                  <a:pt x="369" y="58"/>
                </a:lnTo>
                <a:lnTo>
                  <a:pt x="369" y="48"/>
                </a:lnTo>
                <a:lnTo>
                  <a:pt x="17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0" name="Google Shape;550;p2"/>
          <p:cNvSpPr/>
          <p:nvPr/>
        </p:nvSpPr>
        <p:spPr>
          <a:xfrm>
            <a:off x="677863" y="6697663"/>
            <a:ext cx="103188" cy="84138"/>
          </a:xfrm>
          <a:custGeom>
            <a:rect b="b" l="l" r="r" t="t"/>
            <a:pathLst>
              <a:path extrusionOk="0" h="53" w="65">
                <a:moveTo>
                  <a:pt x="0" y="0"/>
                </a:moveTo>
                <a:lnTo>
                  <a:pt x="7" y="38"/>
                </a:lnTo>
                <a:lnTo>
                  <a:pt x="65" y="53"/>
                </a:lnTo>
                <a:lnTo>
                  <a:pt x="20" y="3"/>
                </a:lnTo>
                <a:lnTo>
                  <a:pt x="0" y="0"/>
                </a:lnTo>
                <a:close/>
              </a:path>
            </a:pathLst>
          </a:custGeom>
          <a:solidFill>
            <a:srgbClr val="4487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1" name="Google Shape;551;p2"/>
          <p:cNvSpPr/>
          <p:nvPr/>
        </p:nvSpPr>
        <p:spPr>
          <a:xfrm>
            <a:off x="677863" y="6697663"/>
            <a:ext cx="103188" cy="84138"/>
          </a:xfrm>
          <a:custGeom>
            <a:rect b="b" l="l" r="r" t="t"/>
            <a:pathLst>
              <a:path extrusionOk="0" h="53" w="65">
                <a:moveTo>
                  <a:pt x="0" y="0"/>
                </a:moveTo>
                <a:lnTo>
                  <a:pt x="7" y="38"/>
                </a:lnTo>
                <a:lnTo>
                  <a:pt x="65" y="53"/>
                </a:lnTo>
                <a:lnTo>
                  <a:pt x="20"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2" name="Google Shape;552;p2"/>
          <p:cNvSpPr/>
          <p:nvPr/>
        </p:nvSpPr>
        <p:spPr>
          <a:xfrm>
            <a:off x="709613" y="6702425"/>
            <a:ext cx="566738" cy="174625"/>
          </a:xfrm>
          <a:custGeom>
            <a:rect b="b" l="l" r="r" t="t"/>
            <a:pathLst>
              <a:path extrusionOk="0" h="110" w="357">
                <a:moveTo>
                  <a:pt x="0" y="0"/>
                </a:moveTo>
                <a:lnTo>
                  <a:pt x="45" y="50"/>
                </a:lnTo>
                <a:lnTo>
                  <a:pt x="270" y="110"/>
                </a:lnTo>
                <a:lnTo>
                  <a:pt x="356" y="110"/>
                </a:lnTo>
                <a:lnTo>
                  <a:pt x="357" y="49"/>
                </a:lnTo>
                <a:lnTo>
                  <a:pt x="0" y="0"/>
                </a:lnTo>
                <a:close/>
              </a:path>
            </a:pathLst>
          </a:custGeom>
          <a:solidFill>
            <a:srgbClr val="4085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p2"/>
          <p:cNvSpPr/>
          <p:nvPr/>
        </p:nvSpPr>
        <p:spPr>
          <a:xfrm>
            <a:off x="709613" y="6702425"/>
            <a:ext cx="566738" cy="174625"/>
          </a:xfrm>
          <a:custGeom>
            <a:rect b="b" l="l" r="r" t="t"/>
            <a:pathLst>
              <a:path extrusionOk="0" h="110" w="357">
                <a:moveTo>
                  <a:pt x="0" y="0"/>
                </a:moveTo>
                <a:lnTo>
                  <a:pt x="45" y="50"/>
                </a:lnTo>
                <a:lnTo>
                  <a:pt x="270" y="110"/>
                </a:lnTo>
                <a:lnTo>
                  <a:pt x="356" y="110"/>
                </a:lnTo>
                <a:lnTo>
                  <a:pt x="357" y="4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p2"/>
          <p:cNvSpPr/>
          <p:nvPr/>
        </p:nvSpPr>
        <p:spPr>
          <a:xfrm>
            <a:off x="615950" y="6697663"/>
            <a:ext cx="73025" cy="60325"/>
          </a:xfrm>
          <a:custGeom>
            <a:rect b="b" l="l" r="r" t="t"/>
            <a:pathLst>
              <a:path extrusionOk="0" h="38" w="46">
                <a:moveTo>
                  <a:pt x="39" y="0"/>
                </a:moveTo>
                <a:lnTo>
                  <a:pt x="0" y="25"/>
                </a:lnTo>
                <a:lnTo>
                  <a:pt x="46" y="38"/>
                </a:lnTo>
                <a:lnTo>
                  <a:pt x="39" y="0"/>
                </a:lnTo>
                <a:close/>
              </a:path>
            </a:pathLst>
          </a:custGeom>
          <a:solidFill>
            <a:srgbClr val="4185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2"/>
          <p:cNvSpPr/>
          <p:nvPr/>
        </p:nvSpPr>
        <p:spPr>
          <a:xfrm>
            <a:off x="615950" y="6697663"/>
            <a:ext cx="73025" cy="60325"/>
          </a:xfrm>
          <a:custGeom>
            <a:rect b="b" l="l" r="r" t="t"/>
            <a:pathLst>
              <a:path extrusionOk="0" h="38" w="46">
                <a:moveTo>
                  <a:pt x="39" y="0"/>
                </a:moveTo>
                <a:lnTo>
                  <a:pt x="0" y="25"/>
                </a:lnTo>
                <a:lnTo>
                  <a:pt x="46" y="38"/>
                </a:lnTo>
                <a:lnTo>
                  <a:pt x="3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p2"/>
          <p:cNvSpPr/>
          <p:nvPr/>
        </p:nvSpPr>
        <p:spPr>
          <a:xfrm>
            <a:off x="519113" y="6684963"/>
            <a:ext cx="158750" cy="52388"/>
          </a:xfrm>
          <a:custGeom>
            <a:rect b="b" l="l" r="r" t="t"/>
            <a:pathLst>
              <a:path extrusionOk="0" h="33" w="100">
                <a:moveTo>
                  <a:pt x="65" y="0"/>
                </a:moveTo>
                <a:lnTo>
                  <a:pt x="0" y="17"/>
                </a:lnTo>
                <a:lnTo>
                  <a:pt x="61" y="33"/>
                </a:lnTo>
                <a:lnTo>
                  <a:pt x="100" y="8"/>
                </a:lnTo>
                <a:lnTo>
                  <a:pt x="65" y="0"/>
                </a:lnTo>
                <a:close/>
              </a:path>
            </a:pathLst>
          </a:custGeom>
          <a:solidFill>
            <a:srgbClr val="488CB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p2"/>
          <p:cNvSpPr/>
          <p:nvPr/>
        </p:nvSpPr>
        <p:spPr>
          <a:xfrm>
            <a:off x="519113" y="6684963"/>
            <a:ext cx="158750" cy="52388"/>
          </a:xfrm>
          <a:custGeom>
            <a:rect b="b" l="l" r="r" t="t"/>
            <a:pathLst>
              <a:path extrusionOk="0" h="33" w="100">
                <a:moveTo>
                  <a:pt x="65" y="0"/>
                </a:moveTo>
                <a:lnTo>
                  <a:pt x="0" y="17"/>
                </a:lnTo>
                <a:lnTo>
                  <a:pt x="61" y="33"/>
                </a:lnTo>
                <a:lnTo>
                  <a:pt x="100" y="8"/>
                </a:lnTo>
                <a:lnTo>
                  <a:pt x="6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Google Shape;558;p2"/>
          <p:cNvSpPr/>
          <p:nvPr/>
        </p:nvSpPr>
        <p:spPr>
          <a:xfrm>
            <a:off x="403225" y="6837363"/>
            <a:ext cx="60325" cy="39688"/>
          </a:xfrm>
          <a:custGeom>
            <a:rect b="b" l="l" r="r" t="t"/>
            <a:pathLst>
              <a:path extrusionOk="0" h="25" w="38">
                <a:moveTo>
                  <a:pt x="38" y="0"/>
                </a:moveTo>
                <a:lnTo>
                  <a:pt x="0" y="25"/>
                </a:lnTo>
                <a:lnTo>
                  <a:pt x="27" y="25"/>
                </a:lnTo>
                <a:lnTo>
                  <a:pt x="38" y="0"/>
                </a:lnTo>
                <a:close/>
              </a:path>
            </a:pathLst>
          </a:custGeom>
          <a:solidFill>
            <a:srgbClr val="63A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9" name="Google Shape;559;p2"/>
          <p:cNvSpPr/>
          <p:nvPr/>
        </p:nvSpPr>
        <p:spPr>
          <a:xfrm>
            <a:off x="403225" y="6837363"/>
            <a:ext cx="60325" cy="39688"/>
          </a:xfrm>
          <a:custGeom>
            <a:rect b="b" l="l" r="r" t="t"/>
            <a:pathLst>
              <a:path extrusionOk="0" h="25" w="38">
                <a:moveTo>
                  <a:pt x="38" y="0"/>
                </a:moveTo>
                <a:lnTo>
                  <a:pt x="0" y="25"/>
                </a:lnTo>
                <a:lnTo>
                  <a:pt x="27" y="25"/>
                </a:lnTo>
                <a:lnTo>
                  <a:pt x="3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0" name="Google Shape;560;p2"/>
          <p:cNvSpPr/>
          <p:nvPr/>
        </p:nvSpPr>
        <p:spPr>
          <a:xfrm>
            <a:off x="1588" y="6543675"/>
            <a:ext cx="192088" cy="150813"/>
          </a:xfrm>
          <a:custGeom>
            <a:rect b="b" l="l" r="r" t="t"/>
            <a:pathLst>
              <a:path extrusionOk="0" h="95" w="121">
                <a:moveTo>
                  <a:pt x="0" y="0"/>
                </a:moveTo>
                <a:lnTo>
                  <a:pt x="0" y="95"/>
                </a:lnTo>
                <a:lnTo>
                  <a:pt x="121" y="39"/>
                </a:lnTo>
                <a:lnTo>
                  <a:pt x="0" y="0"/>
                </a:lnTo>
                <a:close/>
              </a:path>
            </a:pathLst>
          </a:custGeom>
          <a:solidFill>
            <a:srgbClr val="7FB3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1" name="Google Shape;561;p2"/>
          <p:cNvSpPr/>
          <p:nvPr/>
        </p:nvSpPr>
        <p:spPr>
          <a:xfrm>
            <a:off x="1588" y="6543675"/>
            <a:ext cx="192088" cy="150813"/>
          </a:xfrm>
          <a:custGeom>
            <a:rect b="b" l="l" r="r" t="t"/>
            <a:pathLst>
              <a:path extrusionOk="0" h="95" w="121">
                <a:moveTo>
                  <a:pt x="0" y="0"/>
                </a:moveTo>
                <a:lnTo>
                  <a:pt x="0" y="95"/>
                </a:lnTo>
                <a:lnTo>
                  <a:pt x="121" y="3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2" name="Google Shape;562;p2"/>
          <p:cNvSpPr/>
          <p:nvPr/>
        </p:nvSpPr>
        <p:spPr>
          <a:xfrm>
            <a:off x="1588" y="6605588"/>
            <a:ext cx="477838" cy="271463"/>
          </a:xfrm>
          <a:custGeom>
            <a:rect b="b" l="l" r="r" t="t"/>
            <a:pathLst>
              <a:path extrusionOk="0" h="171" w="301">
                <a:moveTo>
                  <a:pt x="121" y="0"/>
                </a:moveTo>
                <a:lnTo>
                  <a:pt x="0" y="56"/>
                </a:lnTo>
                <a:lnTo>
                  <a:pt x="0" y="171"/>
                </a:lnTo>
                <a:lnTo>
                  <a:pt x="253" y="171"/>
                </a:lnTo>
                <a:lnTo>
                  <a:pt x="291" y="146"/>
                </a:lnTo>
                <a:lnTo>
                  <a:pt x="294" y="141"/>
                </a:lnTo>
                <a:lnTo>
                  <a:pt x="301" y="59"/>
                </a:lnTo>
                <a:lnTo>
                  <a:pt x="121" y="0"/>
                </a:lnTo>
                <a:close/>
              </a:path>
            </a:pathLst>
          </a:custGeom>
          <a:solidFill>
            <a:srgbClr val="78ADC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3" name="Google Shape;563;p2"/>
          <p:cNvSpPr/>
          <p:nvPr/>
        </p:nvSpPr>
        <p:spPr>
          <a:xfrm>
            <a:off x="1588" y="6605588"/>
            <a:ext cx="477838" cy="271463"/>
          </a:xfrm>
          <a:custGeom>
            <a:rect b="b" l="l" r="r" t="t"/>
            <a:pathLst>
              <a:path extrusionOk="0" h="171" w="301">
                <a:moveTo>
                  <a:pt x="121" y="0"/>
                </a:moveTo>
                <a:lnTo>
                  <a:pt x="0" y="56"/>
                </a:lnTo>
                <a:lnTo>
                  <a:pt x="0" y="171"/>
                </a:lnTo>
                <a:lnTo>
                  <a:pt x="253" y="171"/>
                </a:lnTo>
                <a:lnTo>
                  <a:pt x="291" y="146"/>
                </a:lnTo>
                <a:lnTo>
                  <a:pt x="294" y="141"/>
                </a:lnTo>
                <a:lnTo>
                  <a:pt x="301" y="59"/>
                </a:lnTo>
                <a:lnTo>
                  <a:pt x="12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p2"/>
          <p:cNvSpPr/>
          <p:nvPr/>
        </p:nvSpPr>
        <p:spPr>
          <a:xfrm>
            <a:off x="468313" y="6699250"/>
            <a:ext cx="50800" cy="130175"/>
          </a:xfrm>
          <a:custGeom>
            <a:rect b="b" l="l" r="r" t="t"/>
            <a:pathLst>
              <a:path extrusionOk="0" h="82" w="32">
                <a:moveTo>
                  <a:pt x="7" y="0"/>
                </a:moveTo>
                <a:lnTo>
                  <a:pt x="0" y="82"/>
                </a:lnTo>
                <a:lnTo>
                  <a:pt x="32" y="8"/>
                </a:lnTo>
                <a:lnTo>
                  <a:pt x="7" y="0"/>
                </a:lnTo>
                <a:close/>
              </a:path>
            </a:pathLst>
          </a:custGeom>
          <a:solidFill>
            <a:srgbClr val="488C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5" name="Google Shape;565;p2"/>
          <p:cNvSpPr/>
          <p:nvPr/>
        </p:nvSpPr>
        <p:spPr>
          <a:xfrm>
            <a:off x="468313" y="6699250"/>
            <a:ext cx="50800" cy="130175"/>
          </a:xfrm>
          <a:custGeom>
            <a:rect b="b" l="l" r="r" t="t"/>
            <a:pathLst>
              <a:path extrusionOk="0" h="82" w="32">
                <a:moveTo>
                  <a:pt x="7" y="0"/>
                </a:moveTo>
                <a:lnTo>
                  <a:pt x="0" y="82"/>
                </a:lnTo>
                <a:lnTo>
                  <a:pt x="32" y="8"/>
                </a:lnTo>
                <a:lnTo>
                  <a:pt x="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6" name="Google Shape;566;p2"/>
          <p:cNvSpPr txBox="1"/>
          <p:nvPr>
            <p:ph idx="1" type="subTitle"/>
          </p:nvPr>
        </p:nvSpPr>
        <p:spPr>
          <a:xfrm>
            <a:off x="2051050" y="1843088"/>
            <a:ext cx="7855511" cy="558799"/>
          </a:xfrm>
          <a:prstGeom prst="rect">
            <a:avLst/>
          </a:prstGeom>
          <a:noFill/>
          <a:ln>
            <a:noFill/>
          </a:ln>
        </p:spPr>
        <p:txBody>
          <a:bodyPr anchorCtr="0" anchor="ctr" bIns="45700" lIns="91425" spcFirstLastPara="1" rIns="91425" wrap="square" tIns="45700"/>
          <a:lstStyle>
            <a:lvl1pPr lvl="0" algn="ctr">
              <a:lnSpc>
                <a:spcPct val="90000"/>
              </a:lnSpc>
              <a:spcBef>
                <a:spcPts val="1000"/>
              </a:spcBef>
              <a:spcAft>
                <a:spcPts val="0"/>
              </a:spcAft>
              <a:buClr>
                <a:schemeClr val="dk1"/>
              </a:buClr>
              <a:buSzPts val="2000"/>
              <a:buNone/>
              <a:defRPr sz="20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67" name="Google Shape;567;p2"/>
          <p:cNvSpPr txBox="1"/>
          <p:nvPr>
            <p:ph type="ctrTitle"/>
          </p:nvPr>
        </p:nvSpPr>
        <p:spPr>
          <a:xfrm>
            <a:off x="2051050" y="1144497"/>
            <a:ext cx="7855511" cy="69859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4000"/>
              <a:buFont typeface="Arial"/>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8" name="Google Shape;568;p2"/>
          <p:cNvSpPr txBox="1"/>
          <p:nvPr>
            <p:ph idx="2" type="body"/>
          </p:nvPr>
        </p:nvSpPr>
        <p:spPr>
          <a:xfrm>
            <a:off x="2051050" y="3606396"/>
            <a:ext cx="7855511" cy="296271"/>
          </a:xfrm>
          <a:prstGeom prst="rect">
            <a:avLst/>
          </a:prstGeom>
          <a:noFill/>
          <a:ln>
            <a:noFill/>
          </a:ln>
        </p:spPr>
        <p:txBody>
          <a:bodyPr anchorCtr="0" anchor="ctr" bIns="45700" lIns="91425" spcFirstLastPara="1" rIns="91425" wrap="square" tIns="45700"/>
          <a:lstStyle>
            <a:lvl1pPr indent="-228600" lvl="0" marL="457200" algn="ctr">
              <a:lnSpc>
                <a:spcPct val="90000"/>
              </a:lnSpc>
              <a:spcBef>
                <a:spcPts val="1000"/>
              </a:spcBef>
              <a:spcAft>
                <a:spcPts val="0"/>
              </a:spcAft>
              <a:buClr>
                <a:schemeClr val="dk1"/>
              </a:buClr>
              <a:buSzPts val="1500"/>
              <a:buNone/>
              <a:defRPr b="0" sz="1500">
                <a:solidFill>
                  <a:schemeClr val="dk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9" name="Google Shape;569;p2"/>
          <p:cNvSpPr txBox="1"/>
          <p:nvPr>
            <p:ph idx="3" type="body"/>
          </p:nvPr>
        </p:nvSpPr>
        <p:spPr>
          <a:xfrm>
            <a:off x="2051050" y="3902667"/>
            <a:ext cx="7855511" cy="296271"/>
          </a:xfrm>
          <a:prstGeom prst="rect">
            <a:avLst/>
          </a:prstGeom>
          <a:noFill/>
          <a:ln>
            <a:noFill/>
          </a:ln>
        </p:spPr>
        <p:txBody>
          <a:bodyPr anchorCtr="0" anchor="ctr" bIns="45700" lIns="91425" spcFirstLastPara="1" rIns="91425" wrap="square" tIns="45700"/>
          <a:lstStyle>
            <a:lvl1pPr indent="-228600" lvl="0" marL="457200" algn="ctr">
              <a:lnSpc>
                <a:spcPct val="90000"/>
              </a:lnSpc>
              <a:spcBef>
                <a:spcPts val="1000"/>
              </a:spcBef>
              <a:spcAft>
                <a:spcPts val="0"/>
              </a:spcAft>
              <a:buClr>
                <a:schemeClr val="dk1"/>
              </a:buClr>
              <a:buSzPts val="1500"/>
              <a:buNone/>
              <a:defRPr b="0" sz="1500">
                <a:solidFill>
                  <a:schemeClr val="dk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页" type="titleOnly">
  <p:cSld name="TITLE_ONLY">
    <p:spTree>
      <p:nvGrpSpPr>
        <p:cNvPr id="2192" name="Shape 2192"/>
        <p:cNvGrpSpPr/>
        <p:nvPr/>
      </p:nvGrpSpPr>
      <p:grpSpPr>
        <a:xfrm>
          <a:off x="0" y="0"/>
          <a:ext cx="0" cy="0"/>
          <a:chOff x="0" y="0"/>
          <a:chExt cx="0" cy="0"/>
        </a:xfrm>
      </p:grpSpPr>
      <p:sp>
        <p:nvSpPr>
          <p:cNvPr id="2193" name="Google Shape;2193;p12"/>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94" name="Google Shape;2194;p12"/>
          <p:cNvSpPr txBox="1"/>
          <p:nvPr>
            <p:ph idx="10" type="dt"/>
          </p:nvPr>
        </p:nvSpPr>
        <p:spPr>
          <a:xfrm>
            <a:off x="5401732" y="6240463"/>
            <a:ext cx="1388400" cy="2064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95" name="Google Shape;2195;p12"/>
          <p:cNvSpPr txBox="1"/>
          <p:nvPr>
            <p:ph idx="11" type="ftr"/>
          </p:nvPr>
        </p:nvSpPr>
        <p:spPr>
          <a:xfrm>
            <a:off x="669924" y="6240463"/>
            <a:ext cx="4140300" cy="2064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96" name="Google Shape;2196;p12"/>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末尾幻灯片" showMasterSp="0">
  <p:cSld name="末尾幻灯片">
    <p:spTree>
      <p:nvGrpSpPr>
        <p:cNvPr id="2197" name="Shape 2197"/>
        <p:cNvGrpSpPr/>
        <p:nvPr/>
      </p:nvGrpSpPr>
      <p:grpSpPr>
        <a:xfrm>
          <a:off x="0" y="0"/>
          <a:ext cx="0" cy="0"/>
          <a:chOff x="0" y="0"/>
          <a:chExt cx="0" cy="0"/>
        </a:xfrm>
      </p:grpSpPr>
      <p:sp>
        <p:nvSpPr>
          <p:cNvPr id="2198" name="Google Shape;2198;p13"/>
          <p:cNvSpPr/>
          <p:nvPr/>
        </p:nvSpPr>
        <p:spPr>
          <a:xfrm>
            <a:off x="8738961" y="2971574"/>
            <a:ext cx="350838" cy="423863"/>
          </a:xfrm>
          <a:custGeom>
            <a:rect b="b" l="l" r="r" t="t"/>
            <a:pathLst>
              <a:path extrusionOk="0" h="267" w="221">
                <a:moveTo>
                  <a:pt x="31" y="0"/>
                </a:moveTo>
                <a:lnTo>
                  <a:pt x="0" y="198"/>
                </a:lnTo>
                <a:lnTo>
                  <a:pt x="221" y="267"/>
                </a:lnTo>
                <a:lnTo>
                  <a:pt x="31"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9" name="Google Shape;2199;p13"/>
          <p:cNvSpPr/>
          <p:nvPr/>
        </p:nvSpPr>
        <p:spPr>
          <a:xfrm>
            <a:off x="8738961" y="2971574"/>
            <a:ext cx="350838" cy="423863"/>
          </a:xfrm>
          <a:custGeom>
            <a:rect b="b" l="l" r="r" t="t"/>
            <a:pathLst>
              <a:path extrusionOk="0" h="267" w="221">
                <a:moveTo>
                  <a:pt x="31" y="0"/>
                </a:moveTo>
                <a:lnTo>
                  <a:pt x="0" y="198"/>
                </a:lnTo>
                <a:lnTo>
                  <a:pt x="221" y="267"/>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0" name="Google Shape;2200;p13"/>
          <p:cNvSpPr/>
          <p:nvPr/>
        </p:nvSpPr>
        <p:spPr>
          <a:xfrm>
            <a:off x="1430111" y="2638199"/>
            <a:ext cx="619125" cy="544513"/>
          </a:xfrm>
          <a:custGeom>
            <a:rect b="b" l="l" r="r" t="t"/>
            <a:pathLst>
              <a:path extrusionOk="0" h="343" w="390">
                <a:moveTo>
                  <a:pt x="390" y="0"/>
                </a:moveTo>
                <a:lnTo>
                  <a:pt x="0" y="175"/>
                </a:lnTo>
                <a:lnTo>
                  <a:pt x="194" y="343"/>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1" name="Google Shape;2201;p13"/>
          <p:cNvSpPr/>
          <p:nvPr/>
        </p:nvSpPr>
        <p:spPr>
          <a:xfrm>
            <a:off x="1430111" y="2638199"/>
            <a:ext cx="619125" cy="544513"/>
          </a:xfrm>
          <a:custGeom>
            <a:rect b="b" l="l" r="r" t="t"/>
            <a:pathLst>
              <a:path extrusionOk="0" h="343" w="390">
                <a:moveTo>
                  <a:pt x="390" y="0"/>
                </a:moveTo>
                <a:lnTo>
                  <a:pt x="0" y="175"/>
                </a:lnTo>
                <a:lnTo>
                  <a:pt x="194" y="343"/>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2" name="Google Shape;2202;p13"/>
          <p:cNvSpPr/>
          <p:nvPr/>
        </p:nvSpPr>
        <p:spPr>
          <a:xfrm>
            <a:off x="7381648" y="3501799"/>
            <a:ext cx="619125" cy="542925"/>
          </a:xfrm>
          <a:custGeom>
            <a:rect b="b" l="l" r="r" t="t"/>
            <a:pathLst>
              <a:path extrusionOk="0" h="342" w="390">
                <a:moveTo>
                  <a:pt x="390" y="0"/>
                </a:moveTo>
                <a:lnTo>
                  <a:pt x="0" y="174"/>
                </a:lnTo>
                <a:lnTo>
                  <a:pt x="194" y="342"/>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3" name="Google Shape;2203;p13"/>
          <p:cNvSpPr/>
          <p:nvPr/>
        </p:nvSpPr>
        <p:spPr>
          <a:xfrm>
            <a:off x="7381648" y="3501799"/>
            <a:ext cx="619125" cy="542925"/>
          </a:xfrm>
          <a:custGeom>
            <a:rect b="b" l="l" r="r" t="t"/>
            <a:pathLst>
              <a:path extrusionOk="0" h="342" w="390">
                <a:moveTo>
                  <a:pt x="390" y="0"/>
                </a:moveTo>
                <a:lnTo>
                  <a:pt x="0" y="174"/>
                </a:lnTo>
                <a:lnTo>
                  <a:pt x="194" y="342"/>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4" name="Google Shape;2204;p13"/>
          <p:cNvSpPr/>
          <p:nvPr/>
        </p:nvSpPr>
        <p:spPr>
          <a:xfrm>
            <a:off x="1004661" y="5121049"/>
            <a:ext cx="620713" cy="555625"/>
          </a:xfrm>
          <a:custGeom>
            <a:rect b="b" l="l" r="r" t="t"/>
            <a:pathLst>
              <a:path extrusionOk="0" h="350" w="391">
                <a:moveTo>
                  <a:pt x="35" y="0"/>
                </a:moveTo>
                <a:lnTo>
                  <a:pt x="0" y="350"/>
                </a:lnTo>
                <a:lnTo>
                  <a:pt x="391" y="175"/>
                </a:lnTo>
                <a:lnTo>
                  <a:pt x="35" y="0"/>
                </a:lnTo>
                <a:close/>
              </a:path>
            </a:pathLst>
          </a:custGeom>
          <a:solidFill>
            <a:srgbClr val="F7FD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5" name="Google Shape;2205;p13"/>
          <p:cNvSpPr/>
          <p:nvPr/>
        </p:nvSpPr>
        <p:spPr>
          <a:xfrm>
            <a:off x="1004661" y="5121049"/>
            <a:ext cx="620713" cy="555625"/>
          </a:xfrm>
          <a:custGeom>
            <a:rect b="b" l="l" r="r" t="t"/>
            <a:pathLst>
              <a:path extrusionOk="0" h="350" w="391">
                <a:moveTo>
                  <a:pt x="35" y="0"/>
                </a:moveTo>
                <a:lnTo>
                  <a:pt x="0" y="350"/>
                </a:lnTo>
                <a:lnTo>
                  <a:pt x="391" y="175"/>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6" name="Google Shape;2206;p13"/>
          <p:cNvSpPr/>
          <p:nvPr/>
        </p:nvSpPr>
        <p:spPr>
          <a:xfrm>
            <a:off x="9129486" y="5863999"/>
            <a:ext cx="300038" cy="557213"/>
          </a:xfrm>
          <a:custGeom>
            <a:rect b="b" l="l" r="r" t="t"/>
            <a:pathLst>
              <a:path extrusionOk="0" h="351" w="189">
                <a:moveTo>
                  <a:pt x="189" y="0"/>
                </a:moveTo>
                <a:lnTo>
                  <a:pt x="0" y="176"/>
                </a:lnTo>
                <a:lnTo>
                  <a:pt x="154" y="351"/>
                </a:lnTo>
                <a:lnTo>
                  <a:pt x="189"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7" name="Google Shape;2207;p13"/>
          <p:cNvSpPr/>
          <p:nvPr/>
        </p:nvSpPr>
        <p:spPr>
          <a:xfrm>
            <a:off x="9129486" y="5863999"/>
            <a:ext cx="300038" cy="557213"/>
          </a:xfrm>
          <a:custGeom>
            <a:rect b="b" l="l" r="r" t="t"/>
            <a:pathLst>
              <a:path extrusionOk="0" h="351" w="189">
                <a:moveTo>
                  <a:pt x="189" y="0"/>
                </a:moveTo>
                <a:lnTo>
                  <a:pt x="0" y="176"/>
                </a:lnTo>
                <a:lnTo>
                  <a:pt x="154" y="351"/>
                </a:lnTo>
                <a:lnTo>
                  <a:pt x="1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8" name="Google Shape;2208;p13"/>
          <p:cNvSpPr/>
          <p:nvPr/>
        </p:nvSpPr>
        <p:spPr>
          <a:xfrm>
            <a:off x="3958998" y="3101749"/>
            <a:ext cx="601663" cy="277813"/>
          </a:xfrm>
          <a:custGeom>
            <a:rect b="b" l="l" r="r" t="t"/>
            <a:pathLst>
              <a:path extrusionOk="0" h="175" w="379">
                <a:moveTo>
                  <a:pt x="225" y="0"/>
                </a:moveTo>
                <a:lnTo>
                  <a:pt x="0" y="76"/>
                </a:lnTo>
                <a:lnTo>
                  <a:pt x="379" y="175"/>
                </a:lnTo>
                <a:lnTo>
                  <a:pt x="225"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9" name="Google Shape;2209;p13"/>
          <p:cNvSpPr/>
          <p:nvPr/>
        </p:nvSpPr>
        <p:spPr>
          <a:xfrm>
            <a:off x="3958998" y="3101749"/>
            <a:ext cx="601663" cy="277813"/>
          </a:xfrm>
          <a:custGeom>
            <a:rect b="b" l="l" r="r" t="t"/>
            <a:pathLst>
              <a:path extrusionOk="0" h="175" w="379">
                <a:moveTo>
                  <a:pt x="225" y="0"/>
                </a:moveTo>
                <a:lnTo>
                  <a:pt x="0" y="76"/>
                </a:lnTo>
                <a:lnTo>
                  <a:pt x="379" y="175"/>
                </a:lnTo>
                <a:lnTo>
                  <a:pt x="2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0" name="Google Shape;2210;p13"/>
          <p:cNvSpPr/>
          <p:nvPr/>
        </p:nvSpPr>
        <p:spPr>
          <a:xfrm>
            <a:off x="4851173" y="4698774"/>
            <a:ext cx="627063" cy="476250"/>
          </a:xfrm>
          <a:custGeom>
            <a:rect b="b" l="l" r="r" t="t"/>
            <a:pathLst>
              <a:path extrusionOk="0" h="300" w="395">
                <a:moveTo>
                  <a:pt x="0" y="0"/>
                </a:moveTo>
                <a:lnTo>
                  <a:pt x="104" y="300"/>
                </a:lnTo>
                <a:lnTo>
                  <a:pt x="395"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1" name="Google Shape;2211;p13"/>
          <p:cNvSpPr/>
          <p:nvPr/>
        </p:nvSpPr>
        <p:spPr>
          <a:xfrm>
            <a:off x="4851173" y="4698774"/>
            <a:ext cx="627063" cy="476250"/>
          </a:xfrm>
          <a:custGeom>
            <a:rect b="b" l="l" r="r" t="t"/>
            <a:pathLst>
              <a:path extrusionOk="0" h="300" w="395">
                <a:moveTo>
                  <a:pt x="0" y="0"/>
                </a:moveTo>
                <a:lnTo>
                  <a:pt x="104" y="300"/>
                </a:lnTo>
                <a:lnTo>
                  <a:pt x="395"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2" name="Google Shape;2212;p13"/>
          <p:cNvSpPr/>
          <p:nvPr/>
        </p:nvSpPr>
        <p:spPr>
          <a:xfrm>
            <a:off x="5724298" y="3614512"/>
            <a:ext cx="630238" cy="474663"/>
          </a:xfrm>
          <a:custGeom>
            <a:rect b="b" l="l" r="r" t="t"/>
            <a:pathLst>
              <a:path extrusionOk="0" h="299" w="397">
                <a:moveTo>
                  <a:pt x="0" y="0"/>
                </a:moveTo>
                <a:lnTo>
                  <a:pt x="106" y="299"/>
                </a:lnTo>
                <a:lnTo>
                  <a:pt x="397"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3" name="Google Shape;2213;p13"/>
          <p:cNvSpPr/>
          <p:nvPr/>
        </p:nvSpPr>
        <p:spPr>
          <a:xfrm>
            <a:off x="5724298" y="3614512"/>
            <a:ext cx="630238" cy="474663"/>
          </a:xfrm>
          <a:custGeom>
            <a:rect b="b" l="l" r="r" t="t"/>
            <a:pathLst>
              <a:path extrusionOk="0" h="299" w="397">
                <a:moveTo>
                  <a:pt x="0" y="0"/>
                </a:moveTo>
                <a:lnTo>
                  <a:pt x="106" y="299"/>
                </a:lnTo>
                <a:lnTo>
                  <a:pt x="397"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4" name="Google Shape;2214;p13"/>
          <p:cNvSpPr/>
          <p:nvPr/>
        </p:nvSpPr>
        <p:spPr>
          <a:xfrm>
            <a:off x="9391423" y="5140099"/>
            <a:ext cx="644525" cy="517525"/>
          </a:xfrm>
          <a:custGeom>
            <a:rect b="b" l="l" r="r" t="t"/>
            <a:pathLst>
              <a:path extrusionOk="0" h="326" w="406">
                <a:moveTo>
                  <a:pt x="406" y="0"/>
                </a:moveTo>
                <a:lnTo>
                  <a:pt x="0" y="258"/>
                </a:lnTo>
                <a:lnTo>
                  <a:pt x="269" y="326"/>
                </a:lnTo>
                <a:lnTo>
                  <a:pt x="406" y="0"/>
                </a:lnTo>
                <a:close/>
              </a:path>
            </a:pathLst>
          </a:custGeom>
          <a:solidFill>
            <a:srgbClr val="ECF9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5" name="Google Shape;2215;p13"/>
          <p:cNvSpPr/>
          <p:nvPr/>
        </p:nvSpPr>
        <p:spPr>
          <a:xfrm>
            <a:off x="9391423" y="5140099"/>
            <a:ext cx="644525" cy="517525"/>
          </a:xfrm>
          <a:custGeom>
            <a:rect b="b" l="l" r="r" t="t"/>
            <a:pathLst>
              <a:path extrusionOk="0" h="326" w="406">
                <a:moveTo>
                  <a:pt x="406" y="0"/>
                </a:moveTo>
                <a:lnTo>
                  <a:pt x="0" y="258"/>
                </a:lnTo>
                <a:lnTo>
                  <a:pt x="269" y="326"/>
                </a:lnTo>
                <a:lnTo>
                  <a:pt x="4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6" name="Google Shape;2216;p13"/>
          <p:cNvSpPr/>
          <p:nvPr/>
        </p:nvSpPr>
        <p:spPr>
          <a:xfrm>
            <a:off x="7518173" y="4495574"/>
            <a:ext cx="2519363" cy="1725613"/>
          </a:xfrm>
          <a:custGeom>
            <a:rect b="b" l="l" r="r" t="t"/>
            <a:pathLst>
              <a:path extrusionOk="0" h="1087" w="1587">
                <a:moveTo>
                  <a:pt x="1587" y="0"/>
                </a:moveTo>
                <a:lnTo>
                  <a:pt x="209" y="260"/>
                </a:lnTo>
                <a:lnTo>
                  <a:pt x="313" y="709"/>
                </a:lnTo>
                <a:lnTo>
                  <a:pt x="0" y="514"/>
                </a:lnTo>
                <a:lnTo>
                  <a:pt x="0" y="1087"/>
                </a:lnTo>
                <a:lnTo>
                  <a:pt x="1587" y="0"/>
                </a:lnTo>
                <a:close/>
              </a:path>
            </a:pathLst>
          </a:custGeom>
          <a:solidFill>
            <a:srgbClr val="D2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7" name="Google Shape;2217;p13"/>
          <p:cNvSpPr/>
          <p:nvPr/>
        </p:nvSpPr>
        <p:spPr>
          <a:xfrm>
            <a:off x="7518173" y="4495574"/>
            <a:ext cx="2519363" cy="1725613"/>
          </a:xfrm>
          <a:custGeom>
            <a:rect b="b" l="l" r="r" t="t"/>
            <a:pathLst>
              <a:path extrusionOk="0" h="1087" w="1587">
                <a:moveTo>
                  <a:pt x="1587" y="0"/>
                </a:moveTo>
                <a:lnTo>
                  <a:pt x="209" y="260"/>
                </a:lnTo>
                <a:lnTo>
                  <a:pt x="313" y="709"/>
                </a:lnTo>
                <a:lnTo>
                  <a:pt x="0" y="514"/>
                </a:lnTo>
                <a:lnTo>
                  <a:pt x="0" y="1087"/>
                </a:lnTo>
                <a:lnTo>
                  <a:pt x="15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8" name="Google Shape;2218;p13"/>
          <p:cNvSpPr/>
          <p:nvPr/>
        </p:nvSpPr>
        <p:spPr>
          <a:xfrm>
            <a:off x="3776436" y="5322662"/>
            <a:ext cx="549275" cy="352425"/>
          </a:xfrm>
          <a:custGeom>
            <a:rect b="b" l="l" r="r" t="t"/>
            <a:pathLst>
              <a:path extrusionOk="0" h="222" w="346">
                <a:moveTo>
                  <a:pt x="0" y="0"/>
                </a:moveTo>
                <a:lnTo>
                  <a:pt x="92" y="222"/>
                </a:lnTo>
                <a:lnTo>
                  <a:pt x="346" y="42"/>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9" name="Google Shape;2219;p13"/>
          <p:cNvSpPr/>
          <p:nvPr/>
        </p:nvSpPr>
        <p:spPr>
          <a:xfrm>
            <a:off x="3776436" y="5322662"/>
            <a:ext cx="549275" cy="352425"/>
          </a:xfrm>
          <a:custGeom>
            <a:rect b="b" l="l" r="r" t="t"/>
            <a:pathLst>
              <a:path extrusionOk="0" h="222" w="346">
                <a:moveTo>
                  <a:pt x="0" y="0"/>
                </a:moveTo>
                <a:lnTo>
                  <a:pt x="92" y="222"/>
                </a:lnTo>
                <a:lnTo>
                  <a:pt x="346" y="4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0" name="Google Shape;2220;p13"/>
          <p:cNvSpPr/>
          <p:nvPr/>
        </p:nvSpPr>
        <p:spPr>
          <a:xfrm>
            <a:off x="1239611" y="5641749"/>
            <a:ext cx="549275" cy="350838"/>
          </a:xfrm>
          <a:custGeom>
            <a:rect b="b" l="l" r="r" t="t"/>
            <a:pathLst>
              <a:path extrusionOk="0" h="221" w="346">
                <a:moveTo>
                  <a:pt x="0" y="0"/>
                </a:moveTo>
                <a:lnTo>
                  <a:pt x="91" y="221"/>
                </a:lnTo>
                <a:lnTo>
                  <a:pt x="346" y="41"/>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1" name="Google Shape;2221;p13"/>
          <p:cNvSpPr/>
          <p:nvPr/>
        </p:nvSpPr>
        <p:spPr>
          <a:xfrm>
            <a:off x="1239611" y="5641749"/>
            <a:ext cx="549275" cy="350838"/>
          </a:xfrm>
          <a:custGeom>
            <a:rect b="b" l="l" r="r" t="t"/>
            <a:pathLst>
              <a:path extrusionOk="0" h="221" w="346">
                <a:moveTo>
                  <a:pt x="0" y="0"/>
                </a:moveTo>
                <a:lnTo>
                  <a:pt x="91" y="221"/>
                </a:lnTo>
                <a:lnTo>
                  <a:pt x="346"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2" name="Google Shape;2222;p13"/>
          <p:cNvSpPr/>
          <p:nvPr/>
        </p:nvSpPr>
        <p:spPr>
          <a:xfrm>
            <a:off x="371248" y="3851049"/>
            <a:ext cx="492125" cy="635000"/>
          </a:xfrm>
          <a:custGeom>
            <a:rect b="b" l="l" r="r" t="t"/>
            <a:pathLst>
              <a:path extrusionOk="0" h="400" w="310">
                <a:moveTo>
                  <a:pt x="154" y="0"/>
                </a:moveTo>
                <a:lnTo>
                  <a:pt x="0" y="400"/>
                </a:lnTo>
                <a:lnTo>
                  <a:pt x="310"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3" name="Google Shape;2223;p13"/>
          <p:cNvSpPr/>
          <p:nvPr/>
        </p:nvSpPr>
        <p:spPr>
          <a:xfrm>
            <a:off x="371248" y="3851049"/>
            <a:ext cx="492125" cy="635000"/>
          </a:xfrm>
          <a:custGeom>
            <a:rect b="b" l="l" r="r" t="t"/>
            <a:pathLst>
              <a:path extrusionOk="0" h="400" w="310">
                <a:moveTo>
                  <a:pt x="154" y="0"/>
                </a:moveTo>
                <a:lnTo>
                  <a:pt x="0" y="400"/>
                </a:lnTo>
                <a:lnTo>
                  <a:pt x="310"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4" name="Google Shape;2224;p13"/>
          <p:cNvSpPr/>
          <p:nvPr/>
        </p:nvSpPr>
        <p:spPr>
          <a:xfrm>
            <a:off x="3176361" y="5181374"/>
            <a:ext cx="493713" cy="636588"/>
          </a:xfrm>
          <a:custGeom>
            <a:rect b="b" l="l" r="r" t="t"/>
            <a:pathLst>
              <a:path extrusionOk="0" h="401" w="311">
                <a:moveTo>
                  <a:pt x="154" y="0"/>
                </a:moveTo>
                <a:lnTo>
                  <a:pt x="0" y="401"/>
                </a:lnTo>
                <a:lnTo>
                  <a:pt x="311"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5" name="Google Shape;2225;p13"/>
          <p:cNvSpPr/>
          <p:nvPr/>
        </p:nvSpPr>
        <p:spPr>
          <a:xfrm>
            <a:off x="3176361" y="5181374"/>
            <a:ext cx="493713" cy="636588"/>
          </a:xfrm>
          <a:custGeom>
            <a:rect b="b" l="l" r="r" t="t"/>
            <a:pathLst>
              <a:path extrusionOk="0" h="401" w="311">
                <a:moveTo>
                  <a:pt x="154" y="0"/>
                </a:moveTo>
                <a:lnTo>
                  <a:pt x="0" y="401"/>
                </a:lnTo>
                <a:lnTo>
                  <a:pt x="311"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6" name="Google Shape;2226;p13"/>
          <p:cNvSpPr/>
          <p:nvPr/>
        </p:nvSpPr>
        <p:spPr>
          <a:xfrm>
            <a:off x="1015773" y="3406549"/>
            <a:ext cx="1219200" cy="1708150"/>
          </a:xfrm>
          <a:custGeom>
            <a:rect b="b" l="l" r="r" t="t"/>
            <a:pathLst>
              <a:path extrusionOk="0" h="1076" w="768">
                <a:moveTo>
                  <a:pt x="768" y="0"/>
                </a:moveTo>
                <a:lnTo>
                  <a:pt x="0" y="573"/>
                </a:lnTo>
                <a:lnTo>
                  <a:pt x="614" y="1076"/>
                </a:lnTo>
                <a:lnTo>
                  <a:pt x="768"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7" name="Google Shape;2227;p13"/>
          <p:cNvSpPr/>
          <p:nvPr/>
        </p:nvSpPr>
        <p:spPr>
          <a:xfrm>
            <a:off x="1015773" y="3406549"/>
            <a:ext cx="1219200" cy="1708150"/>
          </a:xfrm>
          <a:custGeom>
            <a:rect b="b" l="l" r="r" t="t"/>
            <a:pathLst>
              <a:path extrusionOk="0" h="1076" w="768">
                <a:moveTo>
                  <a:pt x="768" y="0"/>
                </a:moveTo>
                <a:lnTo>
                  <a:pt x="0" y="573"/>
                </a:lnTo>
                <a:lnTo>
                  <a:pt x="614" y="1076"/>
                </a:lnTo>
                <a:lnTo>
                  <a:pt x="7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8" name="Google Shape;2228;p13"/>
          <p:cNvSpPr/>
          <p:nvPr/>
        </p:nvSpPr>
        <p:spPr>
          <a:xfrm>
            <a:off x="6545036" y="4144737"/>
            <a:ext cx="1304925" cy="1166813"/>
          </a:xfrm>
          <a:custGeom>
            <a:rect b="b" l="l" r="r" t="t"/>
            <a:pathLst>
              <a:path extrusionOk="0" h="735" w="822">
                <a:moveTo>
                  <a:pt x="711" y="0"/>
                </a:moveTo>
                <a:lnTo>
                  <a:pt x="0" y="353"/>
                </a:lnTo>
                <a:lnTo>
                  <a:pt x="613" y="735"/>
                </a:lnTo>
                <a:lnTo>
                  <a:pt x="613" y="520"/>
                </a:lnTo>
                <a:lnTo>
                  <a:pt x="822" y="481"/>
                </a:lnTo>
                <a:lnTo>
                  <a:pt x="711"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9" name="Google Shape;2229;p13"/>
          <p:cNvSpPr/>
          <p:nvPr/>
        </p:nvSpPr>
        <p:spPr>
          <a:xfrm>
            <a:off x="6545036" y="4144737"/>
            <a:ext cx="1304925" cy="1166813"/>
          </a:xfrm>
          <a:custGeom>
            <a:rect b="b" l="l" r="r" t="t"/>
            <a:pathLst>
              <a:path extrusionOk="0" h="735" w="822">
                <a:moveTo>
                  <a:pt x="711" y="0"/>
                </a:moveTo>
                <a:lnTo>
                  <a:pt x="0" y="353"/>
                </a:lnTo>
                <a:lnTo>
                  <a:pt x="613" y="735"/>
                </a:lnTo>
                <a:lnTo>
                  <a:pt x="613" y="520"/>
                </a:lnTo>
                <a:lnTo>
                  <a:pt x="822" y="481"/>
                </a:lnTo>
                <a:lnTo>
                  <a:pt x="71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0" name="Google Shape;2230;p13"/>
          <p:cNvSpPr/>
          <p:nvPr/>
        </p:nvSpPr>
        <p:spPr>
          <a:xfrm>
            <a:off x="7518173" y="4908324"/>
            <a:ext cx="496888" cy="712788"/>
          </a:xfrm>
          <a:custGeom>
            <a:rect b="b" l="l" r="r" t="t"/>
            <a:pathLst>
              <a:path extrusionOk="0" h="449" w="313">
                <a:moveTo>
                  <a:pt x="209" y="0"/>
                </a:moveTo>
                <a:lnTo>
                  <a:pt x="0" y="39"/>
                </a:lnTo>
                <a:lnTo>
                  <a:pt x="0" y="254"/>
                </a:lnTo>
                <a:lnTo>
                  <a:pt x="313" y="449"/>
                </a:lnTo>
                <a:lnTo>
                  <a:pt x="209" y="0"/>
                </a:lnTo>
                <a:close/>
              </a:path>
            </a:pathLst>
          </a:custGeom>
          <a:solidFill>
            <a:srgbClr val="B9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1" name="Google Shape;2231;p13"/>
          <p:cNvSpPr/>
          <p:nvPr/>
        </p:nvSpPr>
        <p:spPr>
          <a:xfrm>
            <a:off x="7518173" y="4908324"/>
            <a:ext cx="496888" cy="712788"/>
          </a:xfrm>
          <a:custGeom>
            <a:rect b="b" l="l" r="r" t="t"/>
            <a:pathLst>
              <a:path extrusionOk="0" h="449" w="313">
                <a:moveTo>
                  <a:pt x="209" y="0"/>
                </a:moveTo>
                <a:lnTo>
                  <a:pt x="0" y="39"/>
                </a:lnTo>
                <a:lnTo>
                  <a:pt x="0" y="254"/>
                </a:lnTo>
                <a:lnTo>
                  <a:pt x="313" y="449"/>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2" name="Google Shape;2232;p13"/>
          <p:cNvSpPr/>
          <p:nvPr/>
        </p:nvSpPr>
        <p:spPr>
          <a:xfrm>
            <a:off x="1950811" y="4260624"/>
            <a:ext cx="703263" cy="2460625"/>
          </a:xfrm>
          <a:custGeom>
            <a:rect b="b" l="l" r="r" t="t"/>
            <a:pathLst>
              <a:path extrusionOk="0" h="1550" w="443">
                <a:moveTo>
                  <a:pt x="443" y="0"/>
                </a:moveTo>
                <a:lnTo>
                  <a:pt x="0" y="1385"/>
                </a:lnTo>
                <a:lnTo>
                  <a:pt x="190" y="1502"/>
                </a:lnTo>
                <a:lnTo>
                  <a:pt x="349" y="1550"/>
                </a:lnTo>
                <a:lnTo>
                  <a:pt x="383" y="1534"/>
                </a:lnTo>
                <a:lnTo>
                  <a:pt x="443"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3" name="Google Shape;2233;p13"/>
          <p:cNvSpPr/>
          <p:nvPr/>
        </p:nvSpPr>
        <p:spPr>
          <a:xfrm>
            <a:off x="1950811" y="4260624"/>
            <a:ext cx="703263" cy="2460625"/>
          </a:xfrm>
          <a:custGeom>
            <a:rect b="b" l="l" r="r" t="t"/>
            <a:pathLst>
              <a:path extrusionOk="0" h="1550" w="443">
                <a:moveTo>
                  <a:pt x="443" y="0"/>
                </a:moveTo>
                <a:lnTo>
                  <a:pt x="0" y="1385"/>
                </a:lnTo>
                <a:lnTo>
                  <a:pt x="190" y="1502"/>
                </a:lnTo>
                <a:lnTo>
                  <a:pt x="349" y="1550"/>
                </a:lnTo>
                <a:lnTo>
                  <a:pt x="383" y="1534"/>
                </a:lnTo>
                <a:lnTo>
                  <a:pt x="4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4" name="Google Shape;2234;p13"/>
          <p:cNvSpPr/>
          <p:nvPr/>
        </p:nvSpPr>
        <p:spPr>
          <a:xfrm>
            <a:off x="2252436" y="6645049"/>
            <a:ext cx="252413" cy="111125"/>
          </a:xfrm>
          <a:custGeom>
            <a:rect b="b" l="l" r="r" t="t"/>
            <a:pathLst>
              <a:path extrusionOk="0" h="70" w="159">
                <a:moveTo>
                  <a:pt x="0" y="0"/>
                </a:moveTo>
                <a:lnTo>
                  <a:pt x="114" y="70"/>
                </a:lnTo>
                <a:lnTo>
                  <a:pt x="159" y="48"/>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5" name="Google Shape;2235;p13"/>
          <p:cNvSpPr/>
          <p:nvPr/>
        </p:nvSpPr>
        <p:spPr>
          <a:xfrm>
            <a:off x="2252436" y="6645049"/>
            <a:ext cx="252413" cy="111125"/>
          </a:xfrm>
          <a:custGeom>
            <a:rect b="b" l="l" r="r" t="t"/>
            <a:pathLst>
              <a:path extrusionOk="0" h="70" w="159">
                <a:moveTo>
                  <a:pt x="0" y="0"/>
                </a:moveTo>
                <a:lnTo>
                  <a:pt x="114" y="70"/>
                </a:lnTo>
                <a:lnTo>
                  <a:pt x="159" y="4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6" name="Google Shape;2236;p13"/>
          <p:cNvSpPr/>
          <p:nvPr/>
        </p:nvSpPr>
        <p:spPr>
          <a:xfrm>
            <a:off x="510948" y="5621112"/>
            <a:ext cx="1146175" cy="895350"/>
          </a:xfrm>
          <a:custGeom>
            <a:rect b="b" l="l" r="r" t="t"/>
            <a:pathLst>
              <a:path extrusionOk="0" h="564" w="722">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7" name="Google Shape;2237;p13"/>
          <p:cNvSpPr/>
          <p:nvPr/>
        </p:nvSpPr>
        <p:spPr>
          <a:xfrm>
            <a:off x="510948" y="5621112"/>
            <a:ext cx="1146175" cy="895350"/>
          </a:xfrm>
          <a:custGeom>
            <a:rect b="b" l="l" r="r" t="t"/>
            <a:pathLst>
              <a:path extrusionOk="0" h="564" w="722">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8" name="Google Shape;2238;p13"/>
          <p:cNvSpPr/>
          <p:nvPr/>
        </p:nvSpPr>
        <p:spPr>
          <a:xfrm>
            <a:off x="510948" y="5621112"/>
            <a:ext cx="147638" cy="258763"/>
          </a:xfrm>
          <a:custGeom>
            <a:rect b="b" l="l" r="r" t="t"/>
            <a:pathLst>
              <a:path extrusionOk="0" h="163" w="93">
                <a:moveTo>
                  <a:pt x="0" y="0"/>
                </a:moveTo>
                <a:lnTo>
                  <a:pt x="14" y="163"/>
                </a:lnTo>
                <a:lnTo>
                  <a:pt x="93" y="111"/>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9" name="Google Shape;2239;p13"/>
          <p:cNvSpPr/>
          <p:nvPr/>
        </p:nvSpPr>
        <p:spPr>
          <a:xfrm>
            <a:off x="510948" y="5621112"/>
            <a:ext cx="147638" cy="258763"/>
          </a:xfrm>
          <a:custGeom>
            <a:rect b="b" l="l" r="r" t="t"/>
            <a:pathLst>
              <a:path extrusionOk="0" h="163" w="93">
                <a:moveTo>
                  <a:pt x="0" y="0"/>
                </a:moveTo>
                <a:lnTo>
                  <a:pt x="14" y="163"/>
                </a:lnTo>
                <a:lnTo>
                  <a:pt x="93" y="11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0" name="Google Shape;2240;p13"/>
          <p:cNvSpPr/>
          <p:nvPr/>
        </p:nvSpPr>
        <p:spPr>
          <a:xfrm>
            <a:off x="2558823" y="4260624"/>
            <a:ext cx="619125" cy="2435225"/>
          </a:xfrm>
          <a:custGeom>
            <a:rect b="b" l="l" r="r" t="t"/>
            <a:pathLst>
              <a:path extrusionOk="0" h="1534" w="390">
                <a:moveTo>
                  <a:pt x="60" y="0"/>
                </a:moveTo>
                <a:lnTo>
                  <a:pt x="60" y="0"/>
                </a:lnTo>
                <a:lnTo>
                  <a:pt x="0" y="1534"/>
                </a:lnTo>
                <a:lnTo>
                  <a:pt x="293" y="1391"/>
                </a:lnTo>
                <a:lnTo>
                  <a:pt x="390" y="1050"/>
                </a:lnTo>
                <a:lnTo>
                  <a:pt x="60"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1" name="Google Shape;2241;p13"/>
          <p:cNvSpPr/>
          <p:nvPr/>
        </p:nvSpPr>
        <p:spPr>
          <a:xfrm>
            <a:off x="2558823" y="4260624"/>
            <a:ext cx="619125" cy="2435225"/>
          </a:xfrm>
          <a:custGeom>
            <a:rect b="b" l="l" r="r" t="t"/>
            <a:pathLst>
              <a:path extrusionOk="0" h="1534" w="390">
                <a:moveTo>
                  <a:pt x="60" y="0"/>
                </a:moveTo>
                <a:lnTo>
                  <a:pt x="60" y="0"/>
                </a:lnTo>
                <a:lnTo>
                  <a:pt x="0" y="1534"/>
                </a:lnTo>
                <a:lnTo>
                  <a:pt x="293" y="1391"/>
                </a:lnTo>
                <a:lnTo>
                  <a:pt x="390" y="1050"/>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2" name="Google Shape;2242;p13"/>
          <p:cNvSpPr/>
          <p:nvPr/>
        </p:nvSpPr>
        <p:spPr>
          <a:xfrm>
            <a:off x="3687536" y="5624287"/>
            <a:ext cx="1093788" cy="895350"/>
          </a:xfrm>
          <a:custGeom>
            <a:rect b="b" l="l" r="r" t="t"/>
            <a:pathLst>
              <a:path extrusionOk="0" h="564" w="689">
                <a:moveTo>
                  <a:pt x="689" y="0"/>
                </a:moveTo>
                <a:lnTo>
                  <a:pt x="0" y="451"/>
                </a:lnTo>
                <a:lnTo>
                  <a:pt x="213" y="564"/>
                </a:lnTo>
                <a:lnTo>
                  <a:pt x="689" y="0"/>
                </a:lnTo>
                <a:close/>
              </a:path>
            </a:pathLst>
          </a:custGeom>
          <a:solidFill>
            <a:srgbClr val="81D9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3" name="Google Shape;2243;p13"/>
          <p:cNvSpPr/>
          <p:nvPr/>
        </p:nvSpPr>
        <p:spPr>
          <a:xfrm>
            <a:off x="3687536" y="5624287"/>
            <a:ext cx="1093788" cy="895350"/>
          </a:xfrm>
          <a:custGeom>
            <a:rect b="b" l="l" r="r" t="t"/>
            <a:pathLst>
              <a:path extrusionOk="0" h="564" w="689">
                <a:moveTo>
                  <a:pt x="689" y="0"/>
                </a:moveTo>
                <a:lnTo>
                  <a:pt x="0" y="451"/>
                </a:lnTo>
                <a:lnTo>
                  <a:pt x="213" y="564"/>
                </a:lnTo>
                <a:lnTo>
                  <a:pt x="6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4" name="Google Shape;2244;p13"/>
          <p:cNvSpPr/>
          <p:nvPr/>
        </p:nvSpPr>
        <p:spPr>
          <a:xfrm>
            <a:off x="4025673"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5" name="Google Shape;2245;p13"/>
          <p:cNvSpPr/>
          <p:nvPr/>
        </p:nvSpPr>
        <p:spPr>
          <a:xfrm>
            <a:off x="4025673"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6" name="Google Shape;2246;p13"/>
          <p:cNvSpPr/>
          <p:nvPr/>
        </p:nvSpPr>
        <p:spPr>
          <a:xfrm>
            <a:off x="1722211"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7" name="Google Shape;2247;p13"/>
          <p:cNvSpPr/>
          <p:nvPr/>
        </p:nvSpPr>
        <p:spPr>
          <a:xfrm>
            <a:off x="1722211"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8" name="Google Shape;2248;p13"/>
          <p:cNvSpPr/>
          <p:nvPr/>
        </p:nvSpPr>
        <p:spPr>
          <a:xfrm>
            <a:off x="1923823" y="6459312"/>
            <a:ext cx="328613" cy="185738"/>
          </a:xfrm>
          <a:custGeom>
            <a:rect b="b" l="l" r="r" t="t"/>
            <a:pathLst>
              <a:path extrusionOk="0" h="117" w="207">
                <a:moveTo>
                  <a:pt x="17" y="0"/>
                </a:moveTo>
                <a:lnTo>
                  <a:pt x="0" y="55"/>
                </a:lnTo>
                <a:lnTo>
                  <a:pt x="207" y="117"/>
                </a:lnTo>
                <a:lnTo>
                  <a:pt x="17" y="0"/>
                </a:lnTo>
                <a:close/>
              </a:path>
            </a:pathLst>
          </a:custGeom>
          <a:solidFill>
            <a:srgbClr val="3A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9" name="Google Shape;2249;p13"/>
          <p:cNvSpPr/>
          <p:nvPr/>
        </p:nvSpPr>
        <p:spPr>
          <a:xfrm>
            <a:off x="1923823" y="6459312"/>
            <a:ext cx="328613" cy="185738"/>
          </a:xfrm>
          <a:custGeom>
            <a:rect b="b" l="l" r="r" t="t"/>
            <a:pathLst>
              <a:path extrusionOk="0" h="117" w="207">
                <a:moveTo>
                  <a:pt x="17" y="0"/>
                </a:moveTo>
                <a:lnTo>
                  <a:pt x="0" y="55"/>
                </a:lnTo>
                <a:lnTo>
                  <a:pt x="207" y="117"/>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0" name="Google Shape;2250;p13"/>
          <p:cNvSpPr/>
          <p:nvPr/>
        </p:nvSpPr>
        <p:spPr>
          <a:xfrm>
            <a:off x="1885723"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1" name="Google Shape;2251;p13"/>
          <p:cNvSpPr/>
          <p:nvPr/>
        </p:nvSpPr>
        <p:spPr>
          <a:xfrm>
            <a:off x="1885723"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2" name="Google Shape;2252;p13"/>
          <p:cNvSpPr/>
          <p:nvPr/>
        </p:nvSpPr>
        <p:spPr>
          <a:xfrm>
            <a:off x="1765073" y="6443437"/>
            <a:ext cx="158750" cy="346075"/>
          </a:xfrm>
          <a:custGeom>
            <a:rect b="b" l="l" r="r" t="t"/>
            <a:pathLst>
              <a:path extrusionOk="0" h="218" w="100">
                <a:moveTo>
                  <a:pt x="0" y="0"/>
                </a:moveTo>
                <a:lnTo>
                  <a:pt x="76" y="218"/>
                </a:lnTo>
                <a:lnTo>
                  <a:pt x="100" y="65"/>
                </a:lnTo>
                <a:lnTo>
                  <a:pt x="0" y="0"/>
                </a:lnTo>
                <a:close/>
              </a:path>
            </a:pathLst>
          </a:custGeom>
          <a:solidFill>
            <a:srgbClr val="36B4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3" name="Google Shape;2253;p13"/>
          <p:cNvSpPr/>
          <p:nvPr/>
        </p:nvSpPr>
        <p:spPr>
          <a:xfrm>
            <a:off x="1765073" y="6443437"/>
            <a:ext cx="158750" cy="346075"/>
          </a:xfrm>
          <a:custGeom>
            <a:rect b="b" l="l" r="r" t="t"/>
            <a:pathLst>
              <a:path extrusionOk="0" h="218" w="100">
                <a:moveTo>
                  <a:pt x="0" y="0"/>
                </a:moveTo>
                <a:lnTo>
                  <a:pt x="76" y="218"/>
                </a:lnTo>
                <a:lnTo>
                  <a:pt x="100" y="6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4" name="Google Shape;2254;p13"/>
          <p:cNvSpPr/>
          <p:nvPr/>
        </p:nvSpPr>
        <p:spPr>
          <a:xfrm>
            <a:off x="2504848" y="6695849"/>
            <a:ext cx="53975" cy="41275"/>
          </a:xfrm>
          <a:custGeom>
            <a:rect b="b" l="l" r="r" t="t"/>
            <a:pathLst>
              <a:path extrusionOk="0" h="26" w="34">
                <a:moveTo>
                  <a:pt x="34" y="0"/>
                </a:moveTo>
                <a:lnTo>
                  <a:pt x="0" y="16"/>
                </a:lnTo>
                <a:lnTo>
                  <a:pt x="33" y="26"/>
                </a:lnTo>
                <a:lnTo>
                  <a:pt x="34" y="0"/>
                </a:lnTo>
                <a:close/>
              </a:path>
            </a:pathLst>
          </a:custGeom>
          <a:solidFill>
            <a:srgbClr val="4BBE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5" name="Google Shape;2255;p13"/>
          <p:cNvSpPr/>
          <p:nvPr/>
        </p:nvSpPr>
        <p:spPr>
          <a:xfrm>
            <a:off x="2504848" y="6695849"/>
            <a:ext cx="53975" cy="41275"/>
          </a:xfrm>
          <a:custGeom>
            <a:rect b="b" l="l" r="r" t="t"/>
            <a:pathLst>
              <a:path extrusionOk="0" h="26" w="34">
                <a:moveTo>
                  <a:pt x="34" y="0"/>
                </a:moveTo>
                <a:lnTo>
                  <a:pt x="0" y="16"/>
                </a:lnTo>
                <a:lnTo>
                  <a:pt x="33" y="26"/>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6" name="Google Shape;2256;p13"/>
          <p:cNvSpPr/>
          <p:nvPr/>
        </p:nvSpPr>
        <p:spPr>
          <a:xfrm>
            <a:off x="2433411" y="6721249"/>
            <a:ext cx="123825" cy="60325"/>
          </a:xfrm>
          <a:custGeom>
            <a:rect b="b" l="l" r="r" t="t"/>
            <a:pathLst>
              <a:path extrusionOk="0" h="38" w="78">
                <a:moveTo>
                  <a:pt x="45" y="0"/>
                </a:moveTo>
                <a:lnTo>
                  <a:pt x="0" y="22"/>
                </a:lnTo>
                <a:lnTo>
                  <a:pt x="31" y="38"/>
                </a:lnTo>
                <a:lnTo>
                  <a:pt x="78" y="10"/>
                </a:lnTo>
                <a:lnTo>
                  <a:pt x="45" y="0"/>
                </a:lnTo>
                <a:close/>
              </a:path>
            </a:pathLst>
          </a:custGeom>
          <a:solidFill>
            <a:srgbClr val="52C1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7" name="Google Shape;2257;p13"/>
          <p:cNvSpPr/>
          <p:nvPr/>
        </p:nvSpPr>
        <p:spPr>
          <a:xfrm>
            <a:off x="2433411" y="6721249"/>
            <a:ext cx="123825" cy="60325"/>
          </a:xfrm>
          <a:custGeom>
            <a:rect b="b" l="l" r="r" t="t"/>
            <a:pathLst>
              <a:path extrusionOk="0" h="38" w="78">
                <a:moveTo>
                  <a:pt x="45" y="0"/>
                </a:moveTo>
                <a:lnTo>
                  <a:pt x="0" y="22"/>
                </a:lnTo>
                <a:lnTo>
                  <a:pt x="31" y="38"/>
                </a:lnTo>
                <a:lnTo>
                  <a:pt x="78" y="1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8" name="Google Shape;2258;p13"/>
          <p:cNvSpPr/>
          <p:nvPr/>
        </p:nvSpPr>
        <p:spPr>
          <a:xfrm>
            <a:off x="2557236" y="6468837"/>
            <a:ext cx="466725" cy="268288"/>
          </a:xfrm>
          <a:custGeom>
            <a:rect b="b" l="l" r="r" t="t"/>
            <a:pathLst>
              <a:path extrusionOk="0" h="169" w="294">
                <a:moveTo>
                  <a:pt x="294" y="0"/>
                </a:moveTo>
                <a:lnTo>
                  <a:pt x="1" y="143"/>
                </a:lnTo>
                <a:lnTo>
                  <a:pt x="0" y="169"/>
                </a:lnTo>
                <a:lnTo>
                  <a:pt x="263" y="107"/>
                </a:lnTo>
                <a:lnTo>
                  <a:pt x="294"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9" name="Google Shape;2259;p13"/>
          <p:cNvSpPr/>
          <p:nvPr/>
        </p:nvSpPr>
        <p:spPr>
          <a:xfrm>
            <a:off x="2557236" y="6468837"/>
            <a:ext cx="466725" cy="268288"/>
          </a:xfrm>
          <a:custGeom>
            <a:rect b="b" l="l" r="r" t="t"/>
            <a:pathLst>
              <a:path extrusionOk="0" h="169" w="294">
                <a:moveTo>
                  <a:pt x="294" y="0"/>
                </a:moveTo>
                <a:lnTo>
                  <a:pt x="1" y="143"/>
                </a:lnTo>
                <a:lnTo>
                  <a:pt x="0" y="169"/>
                </a:lnTo>
                <a:lnTo>
                  <a:pt x="263" y="107"/>
                </a:lnTo>
                <a:lnTo>
                  <a:pt x="29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0" name="Google Shape;2260;p13"/>
          <p:cNvSpPr/>
          <p:nvPr/>
        </p:nvSpPr>
        <p:spPr>
          <a:xfrm>
            <a:off x="2557236" y="6638699"/>
            <a:ext cx="417513" cy="185738"/>
          </a:xfrm>
          <a:custGeom>
            <a:rect b="b" l="l" r="r" t="t"/>
            <a:pathLst>
              <a:path extrusionOk="0" h="117" w="263">
                <a:moveTo>
                  <a:pt x="263" y="0"/>
                </a:moveTo>
                <a:lnTo>
                  <a:pt x="0" y="62"/>
                </a:lnTo>
                <a:lnTo>
                  <a:pt x="114" y="117"/>
                </a:lnTo>
                <a:lnTo>
                  <a:pt x="219" y="76"/>
                </a:lnTo>
                <a:lnTo>
                  <a:pt x="236" y="94"/>
                </a:lnTo>
                <a:lnTo>
                  <a:pt x="263"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1" name="Google Shape;2261;p13"/>
          <p:cNvSpPr/>
          <p:nvPr/>
        </p:nvSpPr>
        <p:spPr>
          <a:xfrm>
            <a:off x="2557236" y="6638699"/>
            <a:ext cx="417513" cy="185738"/>
          </a:xfrm>
          <a:custGeom>
            <a:rect b="b" l="l" r="r" t="t"/>
            <a:pathLst>
              <a:path extrusionOk="0" h="117" w="263">
                <a:moveTo>
                  <a:pt x="263" y="0"/>
                </a:moveTo>
                <a:lnTo>
                  <a:pt x="0" y="62"/>
                </a:lnTo>
                <a:lnTo>
                  <a:pt x="114" y="117"/>
                </a:lnTo>
                <a:lnTo>
                  <a:pt x="219" y="76"/>
                </a:lnTo>
                <a:lnTo>
                  <a:pt x="236" y="94"/>
                </a:lnTo>
                <a:lnTo>
                  <a:pt x="2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2" name="Google Shape;2262;p13"/>
          <p:cNvSpPr/>
          <p:nvPr/>
        </p:nvSpPr>
        <p:spPr>
          <a:xfrm>
            <a:off x="2549298" y="6737124"/>
            <a:ext cx="188913" cy="125413"/>
          </a:xfrm>
          <a:custGeom>
            <a:rect b="b" l="l" r="r" t="t"/>
            <a:pathLst>
              <a:path extrusionOk="0" h="79" w="119">
                <a:moveTo>
                  <a:pt x="5" y="0"/>
                </a:moveTo>
                <a:lnTo>
                  <a:pt x="5" y="0"/>
                </a:lnTo>
                <a:lnTo>
                  <a:pt x="0" y="50"/>
                </a:lnTo>
                <a:lnTo>
                  <a:pt x="56" y="79"/>
                </a:lnTo>
                <a:lnTo>
                  <a:pt x="119" y="55"/>
                </a:lnTo>
                <a:lnTo>
                  <a:pt x="5"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3" name="Google Shape;2263;p13"/>
          <p:cNvSpPr/>
          <p:nvPr/>
        </p:nvSpPr>
        <p:spPr>
          <a:xfrm>
            <a:off x="2549298" y="6737124"/>
            <a:ext cx="188913" cy="125413"/>
          </a:xfrm>
          <a:custGeom>
            <a:rect b="b" l="l" r="r" t="t"/>
            <a:pathLst>
              <a:path extrusionOk="0" h="79" w="119">
                <a:moveTo>
                  <a:pt x="5" y="0"/>
                </a:moveTo>
                <a:lnTo>
                  <a:pt x="5" y="0"/>
                </a:lnTo>
                <a:lnTo>
                  <a:pt x="0" y="50"/>
                </a:lnTo>
                <a:lnTo>
                  <a:pt x="56" y="79"/>
                </a:lnTo>
                <a:lnTo>
                  <a:pt x="119" y="55"/>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4" name="Google Shape;2264;p13"/>
          <p:cNvSpPr/>
          <p:nvPr/>
        </p:nvSpPr>
        <p:spPr>
          <a:xfrm>
            <a:off x="2482623" y="6737124"/>
            <a:ext cx="74613" cy="79375"/>
          </a:xfrm>
          <a:custGeom>
            <a:rect b="b" l="l" r="r" t="t"/>
            <a:pathLst>
              <a:path extrusionOk="0" h="50" w="47">
                <a:moveTo>
                  <a:pt x="47" y="0"/>
                </a:moveTo>
                <a:lnTo>
                  <a:pt x="0" y="28"/>
                </a:lnTo>
                <a:lnTo>
                  <a:pt x="42" y="50"/>
                </a:lnTo>
                <a:lnTo>
                  <a:pt x="47"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5" name="Google Shape;2265;p13"/>
          <p:cNvSpPr/>
          <p:nvPr/>
        </p:nvSpPr>
        <p:spPr>
          <a:xfrm>
            <a:off x="2482623" y="6737124"/>
            <a:ext cx="74613" cy="79375"/>
          </a:xfrm>
          <a:custGeom>
            <a:rect b="b" l="l" r="r" t="t"/>
            <a:pathLst>
              <a:path extrusionOk="0" h="50" w="47">
                <a:moveTo>
                  <a:pt x="47" y="0"/>
                </a:moveTo>
                <a:lnTo>
                  <a:pt x="0" y="28"/>
                </a:lnTo>
                <a:lnTo>
                  <a:pt x="42" y="50"/>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6" name="Google Shape;2266;p13"/>
          <p:cNvSpPr/>
          <p:nvPr/>
        </p:nvSpPr>
        <p:spPr>
          <a:xfrm>
            <a:off x="2363561" y="6756174"/>
            <a:ext cx="119063" cy="95250"/>
          </a:xfrm>
          <a:custGeom>
            <a:rect b="b" l="l" r="r" t="t"/>
            <a:pathLst>
              <a:path extrusionOk="0" h="60" w="75">
                <a:moveTo>
                  <a:pt x="44" y="0"/>
                </a:moveTo>
                <a:lnTo>
                  <a:pt x="44" y="0"/>
                </a:lnTo>
                <a:lnTo>
                  <a:pt x="0" y="60"/>
                </a:lnTo>
                <a:lnTo>
                  <a:pt x="1" y="60"/>
                </a:lnTo>
                <a:lnTo>
                  <a:pt x="75" y="16"/>
                </a:lnTo>
                <a:lnTo>
                  <a:pt x="44" y="0"/>
                </a:lnTo>
                <a:close/>
              </a:path>
            </a:pathLst>
          </a:custGeom>
          <a:solidFill>
            <a:srgbClr val="45BB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7" name="Google Shape;2267;p13"/>
          <p:cNvSpPr/>
          <p:nvPr/>
        </p:nvSpPr>
        <p:spPr>
          <a:xfrm>
            <a:off x="2363561" y="6756174"/>
            <a:ext cx="119063" cy="95250"/>
          </a:xfrm>
          <a:custGeom>
            <a:rect b="b" l="l" r="r" t="t"/>
            <a:pathLst>
              <a:path extrusionOk="0" h="60" w="75">
                <a:moveTo>
                  <a:pt x="44" y="0"/>
                </a:moveTo>
                <a:lnTo>
                  <a:pt x="44" y="0"/>
                </a:lnTo>
                <a:lnTo>
                  <a:pt x="0" y="60"/>
                </a:lnTo>
                <a:lnTo>
                  <a:pt x="1" y="60"/>
                </a:lnTo>
                <a:lnTo>
                  <a:pt x="75" y="16"/>
                </a:lnTo>
                <a:lnTo>
                  <a:pt x="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8" name="Google Shape;2268;p13"/>
          <p:cNvSpPr/>
          <p:nvPr/>
        </p:nvSpPr>
        <p:spPr>
          <a:xfrm>
            <a:off x="2546123" y="6816499"/>
            <a:ext cx="92075" cy="50800"/>
          </a:xfrm>
          <a:custGeom>
            <a:rect b="b" l="l" r="r" t="t"/>
            <a:pathLst>
              <a:path extrusionOk="0" h="32" w="58">
                <a:moveTo>
                  <a:pt x="2" y="0"/>
                </a:moveTo>
                <a:lnTo>
                  <a:pt x="0" y="32"/>
                </a:lnTo>
                <a:lnTo>
                  <a:pt x="48" y="32"/>
                </a:lnTo>
                <a:lnTo>
                  <a:pt x="58" y="29"/>
                </a:lnTo>
                <a:lnTo>
                  <a:pt x="2" y="0"/>
                </a:lnTo>
                <a:close/>
              </a:path>
            </a:pathLst>
          </a:custGeom>
          <a:solidFill>
            <a:srgbClr val="48B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9" name="Google Shape;2269;p13"/>
          <p:cNvSpPr/>
          <p:nvPr/>
        </p:nvSpPr>
        <p:spPr>
          <a:xfrm>
            <a:off x="2546123" y="6816499"/>
            <a:ext cx="92075" cy="50800"/>
          </a:xfrm>
          <a:custGeom>
            <a:rect b="b" l="l" r="r" t="t"/>
            <a:pathLst>
              <a:path extrusionOk="0" h="32" w="58">
                <a:moveTo>
                  <a:pt x="2" y="0"/>
                </a:moveTo>
                <a:lnTo>
                  <a:pt x="0" y="32"/>
                </a:lnTo>
                <a:lnTo>
                  <a:pt x="48" y="32"/>
                </a:lnTo>
                <a:lnTo>
                  <a:pt x="58" y="29"/>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0" name="Google Shape;2270;p13"/>
          <p:cNvSpPr/>
          <p:nvPr/>
        </p:nvSpPr>
        <p:spPr>
          <a:xfrm>
            <a:off x="2365148" y="6781574"/>
            <a:ext cx="184150" cy="85725"/>
          </a:xfrm>
          <a:custGeom>
            <a:rect b="b" l="l" r="r" t="t"/>
            <a:pathLst>
              <a:path extrusionOk="0" h="54" w="116">
                <a:moveTo>
                  <a:pt x="74" y="0"/>
                </a:moveTo>
                <a:lnTo>
                  <a:pt x="0" y="44"/>
                </a:lnTo>
                <a:lnTo>
                  <a:pt x="37" y="54"/>
                </a:lnTo>
                <a:lnTo>
                  <a:pt x="114" y="54"/>
                </a:lnTo>
                <a:lnTo>
                  <a:pt x="116" y="22"/>
                </a:lnTo>
                <a:lnTo>
                  <a:pt x="74" y="0"/>
                </a:lnTo>
                <a:close/>
              </a:path>
            </a:pathLst>
          </a:custGeom>
          <a:solidFill>
            <a:srgbClr val="3BB6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1" name="Google Shape;2271;p13"/>
          <p:cNvSpPr/>
          <p:nvPr/>
        </p:nvSpPr>
        <p:spPr>
          <a:xfrm>
            <a:off x="2365148" y="6781574"/>
            <a:ext cx="184150" cy="85725"/>
          </a:xfrm>
          <a:custGeom>
            <a:rect b="b" l="l" r="r" t="t"/>
            <a:pathLst>
              <a:path extrusionOk="0" h="54" w="116">
                <a:moveTo>
                  <a:pt x="74" y="0"/>
                </a:moveTo>
                <a:lnTo>
                  <a:pt x="0" y="44"/>
                </a:lnTo>
                <a:lnTo>
                  <a:pt x="37" y="54"/>
                </a:lnTo>
                <a:lnTo>
                  <a:pt x="114" y="54"/>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2" name="Google Shape;2272;p13"/>
          <p:cNvSpPr/>
          <p:nvPr/>
        </p:nvSpPr>
        <p:spPr>
          <a:xfrm>
            <a:off x="3395436" y="6287862"/>
            <a:ext cx="188913" cy="192088"/>
          </a:xfrm>
          <a:custGeom>
            <a:rect b="b" l="l" r="r" t="t"/>
            <a:pathLst>
              <a:path extrusionOk="0" h="121" w="119">
                <a:moveTo>
                  <a:pt x="119" y="0"/>
                </a:moveTo>
                <a:lnTo>
                  <a:pt x="0" y="36"/>
                </a:lnTo>
                <a:lnTo>
                  <a:pt x="44" y="121"/>
                </a:lnTo>
                <a:lnTo>
                  <a:pt x="119" y="0"/>
                </a:lnTo>
                <a:close/>
              </a:path>
            </a:pathLst>
          </a:custGeom>
          <a:solidFill>
            <a:srgbClr val="91DE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3" name="Google Shape;2273;p13"/>
          <p:cNvSpPr/>
          <p:nvPr/>
        </p:nvSpPr>
        <p:spPr>
          <a:xfrm>
            <a:off x="3395436" y="6287862"/>
            <a:ext cx="188913" cy="192088"/>
          </a:xfrm>
          <a:custGeom>
            <a:rect b="b" l="l" r="r" t="t"/>
            <a:pathLst>
              <a:path extrusionOk="0" h="121" w="119">
                <a:moveTo>
                  <a:pt x="119" y="0"/>
                </a:moveTo>
                <a:lnTo>
                  <a:pt x="0" y="36"/>
                </a:lnTo>
                <a:lnTo>
                  <a:pt x="44" y="121"/>
                </a:lnTo>
                <a:lnTo>
                  <a:pt x="1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4" name="Google Shape;2274;p13"/>
          <p:cNvSpPr/>
          <p:nvPr/>
        </p:nvSpPr>
        <p:spPr>
          <a:xfrm>
            <a:off x="3584348" y="6287862"/>
            <a:ext cx="103188" cy="87313"/>
          </a:xfrm>
          <a:custGeom>
            <a:rect b="b" l="l" r="r" t="t"/>
            <a:pathLst>
              <a:path extrusionOk="0" h="55" w="65">
                <a:moveTo>
                  <a:pt x="0" y="0"/>
                </a:moveTo>
                <a:lnTo>
                  <a:pt x="31" y="55"/>
                </a:lnTo>
                <a:lnTo>
                  <a:pt x="65" y="33"/>
                </a:lnTo>
                <a:lnTo>
                  <a:pt x="0"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5" name="Google Shape;2275;p13"/>
          <p:cNvSpPr/>
          <p:nvPr/>
        </p:nvSpPr>
        <p:spPr>
          <a:xfrm>
            <a:off x="3584348" y="6287862"/>
            <a:ext cx="103188" cy="87313"/>
          </a:xfrm>
          <a:custGeom>
            <a:rect b="b" l="l" r="r" t="t"/>
            <a:pathLst>
              <a:path extrusionOk="0" h="55" w="65">
                <a:moveTo>
                  <a:pt x="0" y="0"/>
                </a:moveTo>
                <a:lnTo>
                  <a:pt x="31" y="55"/>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6" name="Google Shape;2276;p13"/>
          <p:cNvSpPr/>
          <p:nvPr/>
        </p:nvSpPr>
        <p:spPr>
          <a:xfrm>
            <a:off x="3633561" y="6340249"/>
            <a:ext cx="392113" cy="328613"/>
          </a:xfrm>
          <a:custGeom>
            <a:rect b="b" l="l" r="r" t="t"/>
            <a:pathLst>
              <a:path extrusionOk="0" h="207" w="247">
                <a:moveTo>
                  <a:pt x="34" y="0"/>
                </a:moveTo>
                <a:lnTo>
                  <a:pt x="0" y="22"/>
                </a:lnTo>
                <a:lnTo>
                  <a:pt x="104" y="207"/>
                </a:lnTo>
                <a:lnTo>
                  <a:pt x="177" y="196"/>
                </a:lnTo>
                <a:lnTo>
                  <a:pt x="247" y="113"/>
                </a:lnTo>
                <a:lnTo>
                  <a:pt x="34" y="0"/>
                </a:lnTo>
                <a:close/>
              </a:path>
            </a:pathLst>
          </a:custGeom>
          <a:solidFill>
            <a:srgbClr val="40B8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7" name="Google Shape;2277;p13"/>
          <p:cNvSpPr/>
          <p:nvPr/>
        </p:nvSpPr>
        <p:spPr>
          <a:xfrm>
            <a:off x="3633561" y="6340249"/>
            <a:ext cx="392113" cy="328613"/>
          </a:xfrm>
          <a:custGeom>
            <a:rect b="b" l="l" r="r" t="t"/>
            <a:pathLst>
              <a:path extrusionOk="0" h="207" w="247">
                <a:moveTo>
                  <a:pt x="34" y="0"/>
                </a:moveTo>
                <a:lnTo>
                  <a:pt x="0" y="22"/>
                </a:lnTo>
                <a:lnTo>
                  <a:pt x="104" y="207"/>
                </a:lnTo>
                <a:lnTo>
                  <a:pt x="177" y="196"/>
                </a:lnTo>
                <a:lnTo>
                  <a:pt x="247" y="113"/>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8" name="Google Shape;2278;p13"/>
          <p:cNvSpPr/>
          <p:nvPr/>
        </p:nvSpPr>
        <p:spPr>
          <a:xfrm>
            <a:off x="3914548" y="6519637"/>
            <a:ext cx="284163" cy="131763"/>
          </a:xfrm>
          <a:custGeom>
            <a:rect b="b" l="l" r="r" t="t"/>
            <a:pathLst>
              <a:path extrusionOk="0" h="83" w="179">
                <a:moveTo>
                  <a:pt x="70" y="0"/>
                </a:moveTo>
                <a:lnTo>
                  <a:pt x="0" y="83"/>
                </a:lnTo>
                <a:lnTo>
                  <a:pt x="179" y="57"/>
                </a:lnTo>
                <a:lnTo>
                  <a:pt x="70" y="0"/>
                </a:lnTo>
                <a:close/>
              </a:path>
            </a:pathLst>
          </a:custGeom>
          <a:solidFill>
            <a:srgbClr val="3EB7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9" name="Google Shape;2279;p13"/>
          <p:cNvSpPr/>
          <p:nvPr/>
        </p:nvSpPr>
        <p:spPr>
          <a:xfrm>
            <a:off x="3914548" y="6519637"/>
            <a:ext cx="284163" cy="131763"/>
          </a:xfrm>
          <a:custGeom>
            <a:rect b="b" l="l" r="r" t="t"/>
            <a:pathLst>
              <a:path extrusionOk="0" h="83" w="179">
                <a:moveTo>
                  <a:pt x="70" y="0"/>
                </a:moveTo>
                <a:lnTo>
                  <a:pt x="0" y="83"/>
                </a:lnTo>
                <a:lnTo>
                  <a:pt x="179" y="57"/>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0" name="Google Shape;2280;p13"/>
          <p:cNvSpPr/>
          <p:nvPr/>
        </p:nvSpPr>
        <p:spPr>
          <a:xfrm>
            <a:off x="3465286" y="6287862"/>
            <a:ext cx="168275" cy="196850"/>
          </a:xfrm>
          <a:custGeom>
            <a:rect b="b" l="l" r="r" t="t"/>
            <a:pathLst>
              <a:path extrusionOk="0" h="124" w="106">
                <a:moveTo>
                  <a:pt x="75" y="0"/>
                </a:moveTo>
                <a:lnTo>
                  <a:pt x="75" y="0"/>
                </a:lnTo>
                <a:lnTo>
                  <a:pt x="0" y="121"/>
                </a:lnTo>
                <a:lnTo>
                  <a:pt x="1" y="124"/>
                </a:lnTo>
                <a:lnTo>
                  <a:pt x="106" y="55"/>
                </a:lnTo>
                <a:lnTo>
                  <a:pt x="75" y="0"/>
                </a:lnTo>
                <a:close/>
              </a:path>
            </a:pathLst>
          </a:custGeom>
          <a:solidFill>
            <a:srgbClr val="A8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1" name="Google Shape;2281;p13"/>
          <p:cNvSpPr/>
          <p:nvPr/>
        </p:nvSpPr>
        <p:spPr>
          <a:xfrm>
            <a:off x="3465286" y="6287862"/>
            <a:ext cx="168275" cy="196850"/>
          </a:xfrm>
          <a:custGeom>
            <a:rect b="b" l="l" r="r" t="t"/>
            <a:pathLst>
              <a:path extrusionOk="0" h="124" w="106">
                <a:moveTo>
                  <a:pt x="75" y="0"/>
                </a:moveTo>
                <a:lnTo>
                  <a:pt x="75" y="0"/>
                </a:lnTo>
                <a:lnTo>
                  <a:pt x="0" y="121"/>
                </a:lnTo>
                <a:lnTo>
                  <a:pt x="1" y="124"/>
                </a:lnTo>
                <a:lnTo>
                  <a:pt x="106" y="55"/>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2" name="Google Shape;2282;p13"/>
          <p:cNvSpPr/>
          <p:nvPr/>
        </p:nvSpPr>
        <p:spPr>
          <a:xfrm>
            <a:off x="3466873"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3" name="Google Shape;2283;p13"/>
          <p:cNvSpPr/>
          <p:nvPr/>
        </p:nvSpPr>
        <p:spPr>
          <a:xfrm>
            <a:off x="3466873"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4" name="Google Shape;2284;p13"/>
          <p:cNvSpPr/>
          <p:nvPr/>
        </p:nvSpPr>
        <p:spPr>
          <a:xfrm>
            <a:off x="6083073" y="5249637"/>
            <a:ext cx="1608137" cy="1339850"/>
          </a:xfrm>
          <a:custGeom>
            <a:rect b="b" l="l" r="r" t="t"/>
            <a:pathLst>
              <a:path extrusionOk="0" h="844" w="1013">
                <a:moveTo>
                  <a:pt x="85" y="0"/>
                </a:moveTo>
                <a:lnTo>
                  <a:pt x="0" y="684"/>
                </a:lnTo>
                <a:lnTo>
                  <a:pt x="461" y="517"/>
                </a:lnTo>
                <a:lnTo>
                  <a:pt x="927" y="844"/>
                </a:lnTo>
                <a:lnTo>
                  <a:pt x="1013" y="791"/>
                </a:lnTo>
                <a:lnTo>
                  <a:pt x="85" y="0"/>
                </a:lnTo>
                <a:close/>
              </a:path>
            </a:pathLst>
          </a:custGeom>
          <a:solidFill>
            <a:srgbClr val="86D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5" name="Google Shape;2285;p13"/>
          <p:cNvSpPr/>
          <p:nvPr/>
        </p:nvSpPr>
        <p:spPr>
          <a:xfrm>
            <a:off x="6083073" y="5249637"/>
            <a:ext cx="1608137" cy="1339850"/>
          </a:xfrm>
          <a:custGeom>
            <a:rect b="b" l="l" r="r" t="t"/>
            <a:pathLst>
              <a:path extrusionOk="0" h="844" w="1013">
                <a:moveTo>
                  <a:pt x="85" y="0"/>
                </a:moveTo>
                <a:lnTo>
                  <a:pt x="0" y="684"/>
                </a:lnTo>
                <a:lnTo>
                  <a:pt x="461" y="517"/>
                </a:lnTo>
                <a:lnTo>
                  <a:pt x="927" y="844"/>
                </a:lnTo>
                <a:lnTo>
                  <a:pt x="1013" y="791"/>
                </a:lnTo>
                <a:lnTo>
                  <a:pt x="8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6" name="Google Shape;2286;p13"/>
          <p:cNvSpPr/>
          <p:nvPr/>
        </p:nvSpPr>
        <p:spPr>
          <a:xfrm>
            <a:off x="5054373"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7" name="Google Shape;2287;p13"/>
          <p:cNvSpPr/>
          <p:nvPr/>
        </p:nvSpPr>
        <p:spPr>
          <a:xfrm>
            <a:off x="5054373"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8" name="Google Shape;2288;p13"/>
          <p:cNvSpPr/>
          <p:nvPr/>
        </p:nvSpPr>
        <p:spPr>
          <a:xfrm>
            <a:off x="5194073" y="6325962"/>
            <a:ext cx="188913" cy="179388"/>
          </a:xfrm>
          <a:custGeom>
            <a:rect b="b" l="l" r="r" t="t"/>
            <a:pathLst>
              <a:path extrusionOk="0" h="113" w="119">
                <a:moveTo>
                  <a:pt x="63" y="0"/>
                </a:moveTo>
                <a:lnTo>
                  <a:pt x="0" y="55"/>
                </a:lnTo>
                <a:lnTo>
                  <a:pt x="119" y="113"/>
                </a:lnTo>
                <a:lnTo>
                  <a:pt x="63" y="0"/>
                </a:lnTo>
                <a:close/>
              </a:path>
            </a:pathLst>
          </a:custGeom>
          <a:solidFill>
            <a:srgbClr val="64CA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9" name="Google Shape;2289;p13"/>
          <p:cNvSpPr/>
          <p:nvPr/>
        </p:nvSpPr>
        <p:spPr>
          <a:xfrm>
            <a:off x="5194073" y="6325962"/>
            <a:ext cx="188913" cy="179388"/>
          </a:xfrm>
          <a:custGeom>
            <a:rect b="b" l="l" r="r" t="t"/>
            <a:pathLst>
              <a:path extrusionOk="0" h="113" w="119">
                <a:moveTo>
                  <a:pt x="63" y="0"/>
                </a:moveTo>
                <a:lnTo>
                  <a:pt x="0" y="55"/>
                </a:lnTo>
                <a:lnTo>
                  <a:pt x="119" y="113"/>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0" name="Google Shape;2290;p13"/>
          <p:cNvSpPr/>
          <p:nvPr/>
        </p:nvSpPr>
        <p:spPr>
          <a:xfrm>
            <a:off x="5594123" y="5249637"/>
            <a:ext cx="623888" cy="1262063"/>
          </a:xfrm>
          <a:custGeom>
            <a:rect b="b" l="l" r="r" t="t"/>
            <a:pathLst>
              <a:path extrusionOk="0" h="795" w="393">
                <a:moveTo>
                  <a:pt x="393" y="0"/>
                </a:moveTo>
                <a:lnTo>
                  <a:pt x="0" y="795"/>
                </a:lnTo>
                <a:lnTo>
                  <a:pt x="308" y="684"/>
                </a:lnTo>
                <a:lnTo>
                  <a:pt x="393" y="0"/>
                </a:lnTo>
                <a:close/>
              </a:path>
            </a:pathLst>
          </a:custGeom>
          <a:solidFill>
            <a:srgbClr val="79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1" name="Google Shape;2291;p13"/>
          <p:cNvSpPr/>
          <p:nvPr/>
        </p:nvSpPr>
        <p:spPr>
          <a:xfrm>
            <a:off x="5594123" y="5249637"/>
            <a:ext cx="623888" cy="1262063"/>
          </a:xfrm>
          <a:custGeom>
            <a:rect b="b" l="l" r="r" t="t"/>
            <a:pathLst>
              <a:path extrusionOk="0" h="795" w="393">
                <a:moveTo>
                  <a:pt x="393" y="0"/>
                </a:moveTo>
                <a:lnTo>
                  <a:pt x="0" y="795"/>
                </a:lnTo>
                <a:lnTo>
                  <a:pt x="308" y="684"/>
                </a:lnTo>
                <a:lnTo>
                  <a:pt x="39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2" name="Google Shape;2292;p13"/>
          <p:cNvSpPr/>
          <p:nvPr/>
        </p:nvSpPr>
        <p:spPr>
          <a:xfrm>
            <a:off x="7554686" y="6505349"/>
            <a:ext cx="136525" cy="119063"/>
          </a:xfrm>
          <a:custGeom>
            <a:rect b="b" l="l" r="r" t="t"/>
            <a:pathLst>
              <a:path extrusionOk="0" h="75" w="86">
                <a:moveTo>
                  <a:pt x="86" y="0"/>
                </a:moveTo>
                <a:lnTo>
                  <a:pt x="0" y="53"/>
                </a:lnTo>
                <a:lnTo>
                  <a:pt x="32" y="75"/>
                </a:lnTo>
                <a:lnTo>
                  <a:pt x="86" y="0"/>
                </a:lnTo>
                <a:close/>
              </a:path>
            </a:pathLst>
          </a:custGeom>
          <a:solidFill>
            <a:srgbClr val="59C5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3" name="Google Shape;2293;p13"/>
          <p:cNvSpPr/>
          <p:nvPr/>
        </p:nvSpPr>
        <p:spPr>
          <a:xfrm>
            <a:off x="7554686" y="6505349"/>
            <a:ext cx="136525" cy="119063"/>
          </a:xfrm>
          <a:custGeom>
            <a:rect b="b" l="l" r="r" t="t"/>
            <a:pathLst>
              <a:path extrusionOk="0" h="75" w="86">
                <a:moveTo>
                  <a:pt x="86" y="0"/>
                </a:moveTo>
                <a:lnTo>
                  <a:pt x="0" y="53"/>
                </a:lnTo>
                <a:lnTo>
                  <a:pt x="32" y="75"/>
                </a:lnTo>
                <a:lnTo>
                  <a:pt x="8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4" name="Google Shape;2294;p13"/>
          <p:cNvSpPr/>
          <p:nvPr/>
        </p:nvSpPr>
        <p:spPr>
          <a:xfrm>
            <a:off x="8245248" y="6156099"/>
            <a:ext cx="650875" cy="711200"/>
          </a:xfrm>
          <a:custGeom>
            <a:rect b="b" l="l" r="r" t="t"/>
            <a:pathLst>
              <a:path extrusionOk="0" h="448" w="410">
                <a:moveTo>
                  <a:pt x="410" y="0"/>
                </a:moveTo>
                <a:lnTo>
                  <a:pt x="0" y="446"/>
                </a:lnTo>
                <a:lnTo>
                  <a:pt x="130" y="448"/>
                </a:lnTo>
                <a:lnTo>
                  <a:pt x="268" y="448"/>
                </a:lnTo>
                <a:lnTo>
                  <a:pt x="410" y="0"/>
                </a:lnTo>
                <a:close/>
              </a:path>
            </a:pathLst>
          </a:custGeom>
          <a:solidFill>
            <a:srgbClr val="D0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5" name="Google Shape;2295;p13"/>
          <p:cNvSpPr/>
          <p:nvPr/>
        </p:nvSpPr>
        <p:spPr>
          <a:xfrm>
            <a:off x="8245248" y="6156099"/>
            <a:ext cx="650875" cy="711200"/>
          </a:xfrm>
          <a:custGeom>
            <a:rect b="b" l="l" r="r" t="t"/>
            <a:pathLst>
              <a:path extrusionOk="0" h="448" w="410">
                <a:moveTo>
                  <a:pt x="410" y="0"/>
                </a:moveTo>
                <a:lnTo>
                  <a:pt x="0" y="446"/>
                </a:lnTo>
                <a:lnTo>
                  <a:pt x="130" y="448"/>
                </a:lnTo>
                <a:lnTo>
                  <a:pt x="268" y="448"/>
                </a:lnTo>
                <a:lnTo>
                  <a:pt x="4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6" name="Google Shape;2296;p13"/>
          <p:cNvSpPr/>
          <p:nvPr/>
        </p:nvSpPr>
        <p:spPr>
          <a:xfrm>
            <a:off x="7641998"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7" name="Google Shape;2297;p13"/>
          <p:cNvSpPr/>
          <p:nvPr/>
        </p:nvSpPr>
        <p:spPr>
          <a:xfrm>
            <a:off x="7641998"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8" name="Google Shape;2298;p13"/>
          <p:cNvSpPr/>
          <p:nvPr/>
        </p:nvSpPr>
        <p:spPr>
          <a:xfrm>
            <a:off x="7605486" y="6505349"/>
            <a:ext cx="85725" cy="146050"/>
          </a:xfrm>
          <a:custGeom>
            <a:rect b="b" l="l" r="r" t="t"/>
            <a:pathLst>
              <a:path extrusionOk="0" h="92" w="54">
                <a:moveTo>
                  <a:pt x="54" y="0"/>
                </a:moveTo>
                <a:lnTo>
                  <a:pt x="0" y="75"/>
                </a:lnTo>
                <a:lnTo>
                  <a:pt x="23" y="92"/>
                </a:lnTo>
                <a:lnTo>
                  <a:pt x="54" y="0"/>
                </a:lnTo>
                <a:close/>
              </a:path>
            </a:pathLst>
          </a:custGeom>
          <a:solidFill>
            <a:srgbClr val="97E0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9" name="Google Shape;2299;p13"/>
          <p:cNvSpPr/>
          <p:nvPr/>
        </p:nvSpPr>
        <p:spPr>
          <a:xfrm>
            <a:off x="7605486" y="6505349"/>
            <a:ext cx="85725" cy="146050"/>
          </a:xfrm>
          <a:custGeom>
            <a:rect b="b" l="l" r="r" t="t"/>
            <a:pathLst>
              <a:path extrusionOk="0" h="92" w="54">
                <a:moveTo>
                  <a:pt x="54" y="0"/>
                </a:moveTo>
                <a:lnTo>
                  <a:pt x="0" y="75"/>
                </a:lnTo>
                <a:lnTo>
                  <a:pt x="23" y="92"/>
                </a:lnTo>
                <a:lnTo>
                  <a:pt x="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0" name="Google Shape;2300;p13"/>
          <p:cNvSpPr/>
          <p:nvPr/>
        </p:nvSpPr>
        <p:spPr>
          <a:xfrm>
            <a:off x="1657123" y="6318024"/>
            <a:ext cx="107950" cy="125413"/>
          </a:xfrm>
          <a:custGeom>
            <a:rect b="b" l="l" r="r" t="t"/>
            <a:pathLst>
              <a:path extrusionOk="0" h="79" w="68">
                <a:moveTo>
                  <a:pt x="41" y="0"/>
                </a:moveTo>
                <a:lnTo>
                  <a:pt x="0" y="34"/>
                </a:lnTo>
                <a:lnTo>
                  <a:pt x="68" y="79"/>
                </a:lnTo>
                <a:lnTo>
                  <a:pt x="41"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1" name="Google Shape;2301;p13"/>
          <p:cNvSpPr/>
          <p:nvPr/>
        </p:nvSpPr>
        <p:spPr>
          <a:xfrm>
            <a:off x="1657123" y="6318024"/>
            <a:ext cx="107950" cy="125413"/>
          </a:xfrm>
          <a:custGeom>
            <a:rect b="b" l="l" r="r" t="t"/>
            <a:pathLst>
              <a:path extrusionOk="0" h="79" w="68">
                <a:moveTo>
                  <a:pt x="41" y="0"/>
                </a:moveTo>
                <a:lnTo>
                  <a:pt x="0" y="34"/>
                </a:lnTo>
                <a:lnTo>
                  <a:pt x="68" y="7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2" name="Google Shape;2302;p13"/>
          <p:cNvSpPr/>
          <p:nvPr/>
        </p:nvSpPr>
        <p:spPr>
          <a:xfrm>
            <a:off x="1876198" y="6789512"/>
            <a:ext cx="30163" cy="68263"/>
          </a:xfrm>
          <a:custGeom>
            <a:rect b="b" l="l" r="r" t="t"/>
            <a:pathLst>
              <a:path extrusionOk="0" h="43" w="19">
                <a:moveTo>
                  <a:pt x="6" y="0"/>
                </a:moveTo>
                <a:lnTo>
                  <a:pt x="0" y="43"/>
                </a:lnTo>
                <a:lnTo>
                  <a:pt x="19" y="38"/>
                </a:lnTo>
                <a:lnTo>
                  <a:pt x="6" y="0"/>
                </a:lnTo>
                <a:close/>
              </a:path>
            </a:pathLst>
          </a:custGeom>
          <a:solidFill>
            <a:srgbClr val="4DC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3" name="Google Shape;2303;p13"/>
          <p:cNvSpPr/>
          <p:nvPr/>
        </p:nvSpPr>
        <p:spPr>
          <a:xfrm>
            <a:off x="1876198" y="6789512"/>
            <a:ext cx="30163" cy="68263"/>
          </a:xfrm>
          <a:custGeom>
            <a:rect b="b" l="l" r="r" t="t"/>
            <a:pathLst>
              <a:path extrusionOk="0" h="43" w="19">
                <a:moveTo>
                  <a:pt x="6" y="0"/>
                </a:moveTo>
                <a:lnTo>
                  <a:pt x="0" y="43"/>
                </a:lnTo>
                <a:lnTo>
                  <a:pt x="19" y="38"/>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4" name="Google Shape;2304;p13"/>
          <p:cNvSpPr/>
          <p:nvPr/>
        </p:nvSpPr>
        <p:spPr>
          <a:xfrm>
            <a:off x="1484086"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5" name="Google Shape;2305;p13"/>
          <p:cNvSpPr/>
          <p:nvPr/>
        </p:nvSpPr>
        <p:spPr>
          <a:xfrm>
            <a:off x="1484086"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6" name="Google Shape;2306;p13"/>
          <p:cNvSpPr/>
          <p:nvPr/>
        </p:nvSpPr>
        <p:spPr>
          <a:xfrm>
            <a:off x="10288361" y="4492399"/>
            <a:ext cx="1189711" cy="2388280"/>
          </a:xfrm>
          <a:custGeom>
            <a:rect b="b" l="l" r="r" t="t"/>
            <a:pathLst>
              <a:path extrusionOk="0" h="2388280" w="1189711">
                <a:moveTo>
                  <a:pt x="1022350" y="0"/>
                </a:moveTo>
                <a:lnTo>
                  <a:pt x="1189711" y="2388280"/>
                </a:lnTo>
                <a:lnTo>
                  <a:pt x="820104" y="2388280"/>
                </a:lnTo>
                <a:lnTo>
                  <a:pt x="0" y="2114550"/>
                </a:lnTo>
                <a:close/>
              </a:path>
            </a:pathLst>
          </a:custGeom>
          <a:solidFill>
            <a:srgbClr val="95DF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7" name="Google Shape;2307;p13"/>
          <p:cNvSpPr/>
          <p:nvPr/>
        </p:nvSpPr>
        <p:spPr>
          <a:xfrm>
            <a:off x="10288361" y="4492399"/>
            <a:ext cx="1198563" cy="2514600"/>
          </a:xfrm>
          <a:custGeom>
            <a:rect b="b" l="l" r="r" t="t"/>
            <a:pathLst>
              <a:path extrusionOk="0" h="1584" w="755">
                <a:moveTo>
                  <a:pt x="0" y="1332"/>
                </a:moveTo>
                <a:lnTo>
                  <a:pt x="644" y="0"/>
                </a:lnTo>
                <a:lnTo>
                  <a:pt x="755" y="1584"/>
                </a:lnTo>
                <a:lnTo>
                  <a:pt x="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8" name="Google Shape;2308;p13"/>
          <p:cNvSpPr/>
          <p:nvPr/>
        </p:nvSpPr>
        <p:spPr>
          <a:xfrm>
            <a:off x="11310711" y="4492400"/>
            <a:ext cx="822325" cy="2370137"/>
          </a:xfrm>
          <a:custGeom>
            <a:rect b="b" l="l" r="r" t="t"/>
            <a:pathLst>
              <a:path extrusionOk="0" h="2370137" w="822325">
                <a:moveTo>
                  <a:pt x="0" y="0"/>
                </a:moveTo>
                <a:lnTo>
                  <a:pt x="822325" y="1871663"/>
                </a:lnTo>
                <a:lnTo>
                  <a:pt x="321389" y="2370137"/>
                </a:lnTo>
                <a:lnTo>
                  <a:pt x="166090" y="2370137"/>
                </a:lnTo>
                <a:close/>
              </a:path>
            </a:pathLst>
          </a:custGeom>
          <a:solidFill>
            <a:srgbClr val="8A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9" name="Google Shape;2309;p13"/>
          <p:cNvSpPr/>
          <p:nvPr/>
        </p:nvSpPr>
        <p:spPr>
          <a:xfrm>
            <a:off x="11310711" y="4492399"/>
            <a:ext cx="822325" cy="2514600"/>
          </a:xfrm>
          <a:custGeom>
            <a:rect b="b" l="l" r="r" t="t"/>
            <a:pathLst>
              <a:path extrusionOk="0" h="1584" w="518">
                <a:moveTo>
                  <a:pt x="111" y="1584"/>
                </a:moveTo>
                <a:lnTo>
                  <a:pt x="518" y="1179"/>
                </a:lnTo>
                <a:lnTo>
                  <a:pt x="0" y="0"/>
                </a:lnTo>
                <a:lnTo>
                  <a:pt x="111" y="158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0" name="Google Shape;2310;p13"/>
          <p:cNvSpPr/>
          <p:nvPr/>
        </p:nvSpPr>
        <p:spPr>
          <a:xfrm>
            <a:off x="9113611" y="4492399"/>
            <a:ext cx="2197100" cy="2389188"/>
          </a:xfrm>
          <a:custGeom>
            <a:rect b="b" l="l" r="r" t="t"/>
            <a:pathLst>
              <a:path extrusionOk="0" h="1505" w="1384">
                <a:moveTo>
                  <a:pt x="740" y="1332"/>
                </a:moveTo>
                <a:lnTo>
                  <a:pt x="1384" y="0"/>
                </a:lnTo>
                <a:lnTo>
                  <a:pt x="0" y="1505"/>
                </a:lnTo>
                <a:lnTo>
                  <a:pt x="740" y="1332"/>
                </a:lnTo>
                <a:close/>
              </a:path>
            </a:pathLst>
          </a:custGeom>
          <a:solidFill>
            <a:srgbClr val="68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1" name="Google Shape;2311;p13"/>
          <p:cNvSpPr/>
          <p:nvPr/>
        </p:nvSpPr>
        <p:spPr>
          <a:xfrm>
            <a:off x="9113611" y="4492399"/>
            <a:ext cx="2197100" cy="2389188"/>
          </a:xfrm>
          <a:custGeom>
            <a:rect b="b" l="l" r="r" t="t"/>
            <a:pathLst>
              <a:path extrusionOk="0" h="1505" w="1384">
                <a:moveTo>
                  <a:pt x="740" y="1332"/>
                </a:moveTo>
                <a:lnTo>
                  <a:pt x="1384" y="0"/>
                </a:lnTo>
                <a:lnTo>
                  <a:pt x="0" y="1505"/>
                </a:lnTo>
                <a:lnTo>
                  <a:pt x="74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2" name="Google Shape;2312;p13"/>
          <p:cNvSpPr/>
          <p:nvPr/>
        </p:nvSpPr>
        <p:spPr>
          <a:xfrm>
            <a:off x="7935686" y="6857774"/>
            <a:ext cx="14288" cy="9525"/>
          </a:xfrm>
          <a:custGeom>
            <a:rect b="b" l="l" r="r" t="t"/>
            <a:pathLst>
              <a:path extrusionOk="0" h="6" w="9">
                <a:moveTo>
                  <a:pt x="0" y="0"/>
                </a:moveTo>
                <a:lnTo>
                  <a:pt x="0" y="6"/>
                </a:lnTo>
                <a:lnTo>
                  <a:pt x="9" y="6"/>
                </a:lnTo>
                <a:lnTo>
                  <a:pt x="0" y="0"/>
                </a:lnTo>
                <a:close/>
              </a:path>
            </a:pathLst>
          </a:custGeom>
          <a:solidFill>
            <a:srgbClr val="95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3" name="Google Shape;2313;p13"/>
          <p:cNvSpPr/>
          <p:nvPr/>
        </p:nvSpPr>
        <p:spPr>
          <a:xfrm>
            <a:off x="7935686" y="6857774"/>
            <a:ext cx="14288" cy="9525"/>
          </a:xfrm>
          <a:custGeom>
            <a:rect b="b" l="l" r="r" t="t"/>
            <a:pathLst>
              <a:path extrusionOk="0" h="6" w="9">
                <a:moveTo>
                  <a:pt x="0" y="0"/>
                </a:moveTo>
                <a:lnTo>
                  <a:pt x="0" y="6"/>
                </a:lnTo>
                <a:lnTo>
                  <a:pt x="9" y="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4" name="Google Shape;2314;p13"/>
          <p:cNvSpPr/>
          <p:nvPr/>
        </p:nvSpPr>
        <p:spPr>
          <a:xfrm>
            <a:off x="8240486" y="6864124"/>
            <a:ext cx="211138" cy="3175"/>
          </a:xfrm>
          <a:custGeom>
            <a:rect b="b" l="l" r="r" t="t"/>
            <a:pathLst>
              <a:path extrusionOk="0" h="2" w="133">
                <a:moveTo>
                  <a:pt x="3" y="0"/>
                </a:moveTo>
                <a:lnTo>
                  <a:pt x="0" y="2"/>
                </a:lnTo>
                <a:lnTo>
                  <a:pt x="133" y="2"/>
                </a:lnTo>
                <a:lnTo>
                  <a:pt x="3" y="0"/>
                </a:lnTo>
                <a:close/>
              </a:path>
            </a:pathLst>
          </a:custGeom>
          <a:solidFill>
            <a:srgbClr val="A3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5" name="Google Shape;2315;p13"/>
          <p:cNvSpPr/>
          <p:nvPr/>
        </p:nvSpPr>
        <p:spPr>
          <a:xfrm>
            <a:off x="8240486" y="6864124"/>
            <a:ext cx="211138" cy="3175"/>
          </a:xfrm>
          <a:custGeom>
            <a:rect b="b" l="l" r="r" t="t"/>
            <a:pathLst>
              <a:path extrusionOk="0" h="2" w="133">
                <a:moveTo>
                  <a:pt x="3" y="0"/>
                </a:moveTo>
                <a:lnTo>
                  <a:pt x="0" y="2"/>
                </a:lnTo>
                <a:lnTo>
                  <a:pt x="133" y="2"/>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6" name="Google Shape;2316;p13"/>
          <p:cNvSpPr/>
          <p:nvPr/>
        </p:nvSpPr>
        <p:spPr>
          <a:xfrm>
            <a:off x="7935686" y="6857774"/>
            <a:ext cx="309563" cy="9525"/>
          </a:xfrm>
          <a:custGeom>
            <a:rect b="b" l="l" r="r" t="t"/>
            <a:pathLst>
              <a:path extrusionOk="0" h="6" w="195">
                <a:moveTo>
                  <a:pt x="0" y="0"/>
                </a:moveTo>
                <a:lnTo>
                  <a:pt x="0" y="0"/>
                </a:lnTo>
                <a:lnTo>
                  <a:pt x="9" y="6"/>
                </a:lnTo>
                <a:lnTo>
                  <a:pt x="192" y="6"/>
                </a:lnTo>
                <a:lnTo>
                  <a:pt x="195" y="4"/>
                </a:lnTo>
                <a:lnTo>
                  <a:pt x="0" y="0"/>
                </a:lnTo>
                <a:close/>
              </a:path>
            </a:pathLst>
          </a:custGeom>
          <a:solidFill>
            <a:srgbClr val="91DB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7" name="Google Shape;2317;p13"/>
          <p:cNvSpPr/>
          <p:nvPr/>
        </p:nvSpPr>
        <p:spPr>
          <a:xfrm>
            <a:off x="7935686" y="6857774"/>
            <a:ext cx="309563" cy="9525"/>
          </a:xfrm>
          <a:custGeom>
            <a:rect b="b" l="l" r="r" t="t"/>
            <a:pathLst>
              <a:path extrusionOk="0" h="6" w="195">
                <a:moveTo>
                  <a:pt x="0" y="0"/>
                </a:moveTo>
                <a:lnTo>
                  <a:pt x="0" y="0"/>
                </a:lnTo>
                <a:lnTo>
                  <a:pt x="9" y="6"/>
                </a:lnTo>
                <a:lnTo>
                  <a:pt x="192" y="6"/>
                </a:lnTo>
                <a:lnTo>
                  <a:pt x="195" y="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8" name="Google Shape;2318;p13"/>
          <p:cNvSpPr/>
          <p:nvPr/>
        </p:nvSpPr>
        <p:spPr>
          <a:xfrm>
            <a:off x="10607448" y="6449787"/>
            <a:ext cx="868363" cy="417513"/>
          </a:xfrm>
          <a:custGeom>
            <a:rect b="b" l="l" r="r" t="t"/>
            <a:pathLst>
              <a:path extrusionOk="0" h="263" w="547">
                <a:moveTo>
                  <a:pt x="529" y="0"/>
                </a:moveTo>
                <a:lnTo>
                  <a:pt x="0" y="166"/>
                </a:lnTo>
                <a:lnTo>
                  <a:pt x="291" y="263"/>
                </a:lnTo>
                <a:lnTo>
                  <a:pt x="547" y="263"/>
                </a:lnTo>
                <a:lnTo>
                  <a:pt x="529" y="0"/>
                </a:lnTo>
                <a:close/>
              </a:path>
            </a:pathLst>
          </a:custGeom>
          <a:solidFill>
            <a:srgbClr val="73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9" name="Google Shape;2319;p13"/>
          <p:cNvSpPr/>
          <p:nvPr/>
        </p:nvSpPr>
        <p:spPr>
          <a:xfrm>
            <a:off x="10607448" y="6449787"/>
            <a:ext cx="868363" cy="417513"/>
          </a:xfrm>
          <a:custGeom>
            <a:rect b="b" l="l" r="r" t="t"/>
            <a:pathLst>
              <a:path extrusionOk="0" h="263" w="547">
                <a:moveTo>
                  <a:pt x="529" y="0"/>
                </a:moveTo>
                <a:lnTo>
                  <a:pt x="0" y="166"/>
                </a:lnTo>
                <a:lnTo>
                  <a:pt x="291" y="263"/>
                </a:lnTo>
                <a:lnTo>
                  <a:pt x="547" y="263"/>
                </a:lnTo>
                <a:lnTo>
                  <a:pt x="5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0" name="Google Shape;2320;p13"/>
          <p:cNvSpPr/>
          <p:nvPr/>
        </p:nvSpPr>
        <p:spPr>
          <a:xfrm>
            <a:off x="11447236" y="6345012"/>
            <a:ext cx="331788" cy="522288"/>
          </a:xfrm>
          <a:custGeom>
            <a:rect b="b" l="l" r="r" t="t"/>
            <a:pathLst>
              <a:path extrusionOk="0" h="329" w="209">
                <a:moveTo>
                  <a:pt x="209" y="0"/>
                </a:moveTo>
                <a:lnTo>
                  <a:pt x="0" y="66"/>
                </a:lnTo>
                <a:lnTo>
                  <a:pt x="18" y="329"/>
                </a:lnTo>
                <a:lnTo>
                  <a:pt x="112" y="329"/>
                </a:lnTo>
                <a:lnTo>
                  <a:pt x="142" y="300"/>
                </a:lnTo>
                <a:lnTo>
                  <a:pt x="209" y="0"/>
                </a:lnTo>
                <a:close/>
              </a:path>
            </a:pathLst>
          </a:custGeom>
          <a:solidFill>
            <a:srgbClr val="6B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1" name="Google Shape;2321;p13"/>
          <p:cNvSpPr/>
          <p:nvPr/>
        </p:nvSpPr>
        <p:spPr>
          <a:xfrm>
            <a:off x="11447236" y="6345012"/>
            <a:ext cx="331788" cy="522288"/>
          </a:xfrm>
          <a:custGeom>
            <a:rect b="b" l="l" r="r" t="t"/>
            <a:pathLst>
              <a:path extrusionOk="0" h="329" w="209">
                <a:moveTo>
                  <a:pt x="209" y="0"/>
                </a:moveTo>
                <a:lnTo>
                  <a:pt x="0" y="66"/>
                </a:lnTo>
                <a:lnTo>
                  <a:pt x="18" y="329"/>
                </a:lnTo>
                <a:lnTo>
                  <a:pt x="112" y="329"/>
                </a:lnTo>
                <a:lnTo>
                  <a:pt x="142" y="300"/>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2" name="Google Shape;2322;p13"/>
          <p:cNvSpPr/>
          <p:nvPr/>
        </p:nvSpPr>
        <p:spPr>
          <a:xfrm>
            <a:off x="11672661" y="6345012"/>
            <a:ext cx="214313" cy="476250"/>
          </a:xfrm>
          <a:custGeom>
            <a:rect b="b" l="l" r="r" t="t"/>
            <a:pathLst>
              <a:path extrusionOk="0" h="300" w="135">
                <a:moveTo>
                  <a:pt x="67" y="0"/>
                </a:moveTo>
                <a:lnTo>
                  <a:pt x="67" y="0"/>
                </a:lnTo>
                <a:lnTo>
                  <a:pt x="0" y="300"/>
                </a:lnTo>
                <a:lnTo>
                  <a:pt x="135" y="166"/>
                </a:lnTo>
                <a:lnTo>
                  <a:pt x="67" y="0"/>
                </a:lnTo>
                <a:close/>
              </a:path>
            </a:pathLst>
          </a:custGeom>
          <a:solidFill>
            <a:srgbClr val="73D1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3" name="Google Shape;2323;p13"/>
          <p:cNvSpPr/>
          <p:nvPr/>
        </p:nvSpPr>
        <p:spPr>
          <a:xfrm>
            <a:off x="11672661" y="6345012"/>
            <a:ext cx="214313" cy="476250"/>
          </a:xfrm>
          <a:custGeom>
            <a:rect b="b" l="l" r="r" t="t"/>
            <a:pathLst>
              <a:path extrusionOk="0" h="300" w="135">
                <a:moveTo>
                  <a:pt x="67" y="0"/>
                </a:moveTo>
                <a:lnTo>
                  <a:pt x="67" y="0"/>
                </a:lnTo>
                <a:lnTo>
                  <a:pt x="0" y="300"/>
                </a:lnTo>
                <a:lnTo>
                  <a:pt x="135" y="166"/>
                </a:lnTo>
                <a:lnTo>
                  <a:pt x="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4" name="Google Shape;2324;p13"/>
          <p:cNvSpPr/>
          <p:nvPr/>
        </p:nvSpPr>
        <p:spPr>
          <a:xfrm>
            <a:off x="11779023" y="6345012"/>
            <a:ext cx="331788" cy="263525"/>
          </a:xfrm>
          <a:custGeom>
            <a:rect b="b" l="l" r="r" t="t"/>
            <a:pathLst>
              <a:path extrusionOk="0" h="166" w="209">
                <a:moveTo>
                  <a:pt x="0" y="0"/>
                </a:moveTo>
                <a:lnTo>
                  <a:pt x="68" y="166"/>
                </a:lnTo>
                <a:lnTo>
                  <a:pt x="209" y="25"/>
                </a:lnTo>
                <a:lnTo>
                  <a:pt x="0" y="0"/>
                </a:lnTo>
                <a:close/>
              </a:path>
            </a:pathLst>
          </a:custGeom>
          <a:solidFill>
            <a:srgbClr val="7AD4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5" name="Google Shape;2325;p13"/>
          <p:cNvSpPr/>
          <p:nvPr/>
        </p:nvSpPr>
        <p:spPr>
          <a:xfrm>
            <a:off x="11779023" y="6345012"/>
            <a:ext cx="331788" cy="263525"/>
          </a:xfrm>
          <a:custGeom>
            <a:rect b="b" l="l" r="r" t="t"/>
            <a:pathLst>
              <a:path extrusionOk="0" h="166" w="209">
                <a:moveTo>
                  <a:pt x="0" y="0"/>
                </a:moveTo>
                <a:lnTo>
                  <a:pt x="68" y="166"/>
                </a:lnTo>
                <a:lnTo>
                  <a:pt x="209" y="2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6" name="Google Shape;2326;p13"/>
          <p:cNvSpPr/>
          <p:nvPr/>
        </p:nvSpPr>
        <p:spPr>
          <a:xfrm>
            <a:off x="12161611" y="6391049"/>
            <a:ext cx="38100" cy="39688"/>
          </a:xfrm>
          <a:custGeom>
            <a:rect b="b" l="l" r="r" t="t"/>
            <a:pathLst>
              <a:path extrusionOk="0" h="25" w="24">
                <a:moveTo>
                  <a:pt x="0" y="0"/>
                </a:moveTo>
                <a:lnTo>
                  <a:pt x="24" y="25"/>
                </a:lnTo>
                <a:lnTo>
                  <a:pt x="24" y="3"/>
                </a:lnTo>
                <a:lnTo>
                  <a:pt x="0" y="0"/>
                </a:lnTo>
                <a:close/>
              </a:path>
            </a:pathLst>
          </a:custGeom>
          <a:solidFill>
            <a:srgbClr val="E2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7" name="Google Shape;2327;p13"/>
          <p:cNvSpPr/>
          <p:nvPr/>
        </p:nvSpPr>
        <p:spPr>
          <a:xfrm>
            <a:off x="12161611" y="6391049"/>
            <a:ext cx="38100" cy="39688"/>
          </a:xfrm>
          <a:custGeom>
            <a:rect b="b" l="l" r="r" t="t"/>
            <a:pathLst>
              <a:path extrusionOk="0" h="25" w="24">
                <a:moveTo>
                  <a:pt x="0" y="0"/>
                </a:moveTo>
                <a:lnTo>
                  <a:pt x="24" y="25"/>
                </a:lnTo>
                <a:lnTo>
                  <a:pt x="2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8" name="Google Shape;2328;p13"/>
          <p:cNvSpPr/>
          <p:nvPr/>
        </p:nvSpPr>
        <p:spPr>
          <a:xfrm>
            <a:off x="10215336" y="6606949"/>
            <a:ext cx="173038" cy="260350"/>
          </a:xfrm>
          <a:custGeom>
            <a:rect b="b" l="l" r="r" t="t"/>
            <a:pathLst>
              <a:path extrusionOk="0" h="164" w="109">
                <a:moveTo>
                  <a:pt x="46" y="0"/>
                </a:moveTo>
                <a:lnTo>
                  <a:pt x="46" y="0"/>
                </a:lnTo>
                <a:lnTo>
                  <a:pt x="0" y="164"/>
                </a:lnTo>
                <a:lnTo>
                  <a:pt x="109" y="164"/>
                </a:lnTo>
                <a:lnTo>
                  <a:pt x="46"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9" name="Google Shape;2329;p13"/>
          <p:cNvSpPr/>
          <p:nvPr/>
        </p:nvSpPr>
        <p:spPr>
          <a:xfrm>
            <a:off x="10215336" y="6606949"/>
            <a:ext cx="173038" cy="260350"/>
          </a:xfrm>
          <a:custGeom>
            <a:rect b="b" l="l" r="r" t="t"/>
            <a:pathLst>
              <a:path extrusionOk="0" h="164" w="109">
                <a:moveTo>
                  <a:pt x="46" y="0"/>
                </a:moveTo>
                <a:lnTo>
                  <a:pt x="46" y="0"/>
                </a:lnTo>
                <a:lnTo>
                  <a:pt x="0" y="164"/>
                </a:lnTo>
                <a:lnTo>
                  <a:pt x="109" y="164"/>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0" name="Google Shape;2330;p13"/>
          <p:cNvSpPr/>
          <p:nvPr/>
        </p:nvSpPr>
        <p:spPr>
          <a:xfrm>
            <a:off x="9985148" y="6606949"/>
            <a:ext cx="303213" cy="260350"/>
          </a:xfrm>
          <a:custGeom>
            <a:rect b="b" l="l" r="r" t="t"/>
            <a:pathLst>
              <a:path extrusionOk="0" h="164" w="191">
                <a:moveTo>
                  <a:pt x="191" y="0"/>
                </a:moveTo>
                <a:lnTo>
                  <a:pt x="191" y="0"/>
                </a:lnTo>
                <a:lnTo>
                  <a:pt x="0" y="164"/>
                </a:lnTo>
                <a:lnTo>
                  <a:pt x="145" y="164"/>
                </a:lnTo>
                <a:lnTo>
                  <a:pt x="191" y="0"/>
                </a:lnTo>
                <a:close/>
              </a:path>
            </a:pathLst>
          </a:custGeom>
          <a:solidFill>
            <a:srgbClr val="D9F4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1" name="Google Shape;2331;p13"/>
          <p:cNvSpPr/>
          <p:nvPr/>
        </p:nvSpPr>
        <p:spPr>
          <a:xfrm>
            <a:off x="9985148" y="6606949"/>
            <a:ext cx="303213" cy="260350"/>
          </a:xfrm>
          <a:custGeom>
            <a:rect b="b" l="l" r="r" t="t"/>
            <a:pathLst>
              <a:path extrusionOk="0" h="164" w="191">
                <a:moveTo>
                  <a:pt x="191" y="0"/>
                </a:moveTo>
                <a:lnTo>
                  <a:pt x="191" y="0"/>
                </a:lnTo>
                <a:lnTo>
                  <a:pt x="0" y="164"/>
                </a:lnTo>
                <a:lnTo>
                  <a:pt x="145" y="164"/>
                </a:lnTo>
                <a:lnTo>
                  <a:pt x="19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2" name="Google Shape;2332;p13"/>
          <p:cNvSpPr/>
          <p:nvPr/>
        </p:nvSpPr>
        <p:spPr>
          <a:xfrm>
            <a:off x="7927748" y="6857774"/>
            <a:ext cx="7938" cy="9525"/>
          </a:xfrm>
          <a:custGeom>
            <a:rect b="b" l="l" r="r" t="t"/>
            <a:pathLst>
              <a:path extrusionOk="0" h="6" w="5">
                <a:moveTo>
                  <a:pt x="5" y="0"/>
                </a:moveTo>
                <a:lnTo>
                  <a:pt x="0" y="6"/>
                </a:lnTo>
                <a:lnTo>
                  <a:pt x="5" y="6"/>
                </a:lnTo>
                <a:lnTo>
                  <a:pt x="5"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3" name="Google Shape;2333;p13"/>
          <p:cNvSpPr/>
          <p:nvPr/>
        </p:nvSpPr>
        <p:spPr>
          <a:xfrm>
            <a:off x="7927748" y="6857774"/>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4" name="Google Shape;2334;p13"/>
          <p:cNvSpPr/>
          <p:nvPr/>
        </p:nvSpPr>
        <p:spPr>
          <a:xfrm>
            <a:off x="9173936" y="6606949"/>
            <a:ext cx="1114425" cy="260350"/>
          </a:xfrm>
          <a:custGeom>
            <a:rect b="b" l="l" r="r" t="t"/>
            <a:pathLst>
              <a:path extrusionOk="0" h="164" w="702">
                <a:moveTo>
                  <a:pt x="702" y="0"/>
                </a:moveTo>
                <a:lnTo>
                  <a:pt x="0" y="164"/>
                </a:lnTo>
                <a:lnTo>
                  <a:pt x="511" y="164"/>
                </a:lnTo>
                <a:lnTo>
                  <a:pt x="702" y="0"/>
                </a:lnTo>
                <a:close/>
              </a:path>
            </a:pathLst>
          </a:custGeom>
          <a:solidFill>
            <a:srgbClr val="CAF0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5" name="Google Shape;2335;p13"/>
          <p:cNvSpPr/>
          <p:nvPr/>
        </p:nvSpPr>
        <p:spPr>
          <a:xfrm>
            <a:off x="9173936" y="6606949"/>
            <a:ext cx="1114425" cy="260350"/>
          </a:xfrm>
          <a:custGeom>
            <a:rect b="b" l="l" r="r" t="t"/>
            <a:pathLst>
              <a:path extrusionOk="0" h="164" w="702">
                <a:moveTo>
                  <a:pt x="702" y="0"/>
                </a:moveTo>
                <a:lnTo>
                  <a:pt x="0" y="164"/>
                </a:lnTo>
                <a:lnTo>
                  <a:pt x="511" y="164"/>
                </a:lnTo>
                <a:lnTo>
                  <a:pt x="7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6" name="Google Shape;2336;p13"/>
          <p:cNvSpPr/>
          <p:nvPr/>
        </p:nvSpPr>
        <p:spPr>
          <a:xfrm>
            <a:off x="10288361" y="6606949"/>
            <a:ext cx="781050" cy="260350"/>
          </a:xfrm>
          <a:custGeom>
            <a:rect b="b" l="l" r="r" t="t"/>
            <a:pathLst>
              <a:path extrusionOk="0" h="164" w="492">
                <a:moveTo>
                  <a:pt x="0" y="0"/>
                </a:moveTo>
                <a:lnTo>
                  <a:pt x="63" y="164"/>
                </a:lnTo>
                <a:lnTo>
                  <a:pt x="492" y="164"/>
                </a:lnTo>
                <a:lnTo>
                  <a:pt x="0" y="0"/>
                </a:lnTo>
                <a:close/>
              </a:path>
            </a:pathLst>
          </a:custGeom>
          <a:solidFill>
            <a:srgbClr val="DFF6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7" name="Google Shape;2337;p13"/>
          <p:cNvSpPr/>
          <p:nvPr/>
        </p:nvSpPr>
        <p:spPr>
          <a:xfrm>
            <a:off x="10288361" y="6606949"/>
            <a:ext cx="781050" cy="260350"/>
          </a:xfrm>
          <a:custGeom>
            <a:rect b="b" l="l" r="r" t="t"/>
            <a:pathLst>
              <a:path extrusionOk="0" h="164" w="492">
                <a:moveTo>
                  <a:pt x="0" y="0"/>
                </a:moveTo>
                <a:lnTo>
                  <a:pt x="63" y="164"/>
                </a:lnTo>
                <a:lnTo>
                  <a:pt x="492" y="16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8" name="Google Shape;2338;p13"/>
          <p:cNvSpPr/>
          <p:nvPr/>
        </p:nvSpPr>
        <p:spPr>
          <a:xfrm>
            <a:off x="10288361" y="6606949"/>
            <a:ext cx="781050" cy="260350"/>
          </a:xfrm>
          <a:custGeom>
            <a:rect b="b" l="l" r="r" t="t"/>
            <a:pathLst>
              <a:path extrusionOk="0" h="164" w="492">
                <a:moveTo>
                  <a:pt x="0" y="0"/>
                </a:moveTo>
                <a:lnTo>
                  <a:pt x="0" y="0"/>
                </a:lnTo>
                <a:lnTo>
                  <a:pt x="492" y="164"/>
                </a:lnTo>
                <a:lnTo>
                  <a:pt x="201" y="67"/>
                </a:lnTo>
                <a:lnTo>
                  <a:pt x="0" y="0"/>
                </a:lnTo>
                <a:close/>
              </a:path>
            </a:pathLst>
          </a:custGeom>
          <a:solidFill>
            <a:srgbClr val="83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9" name="Google Shape;2339;p13"/>
          <p:cNvSpPr/>
          <p:nvPr/>
        </p:nvSpPr>
        <p:spPr>
          <a:xfrm>
            <a:off x="10288361" y="6606949"/>
            <a:ext cx="781050" cy="260350"/>
          </a:xfrm>
          <a:custGeom>
            <a:rect b="b" l="l" r="r" t="t"/>
            <a:pathLst>
              <a:path extrusionOk="0" h="164" w="492">
                <a:moveTo>
                  <a:pt x="0" y="0"/>
                </a:moveTo>
                <a:lnTo>
                  <a:pt x="0" y="0"/>
                </a:lnTo>
                <a:lnTo>
                  <a:pt x="492" y="164"/>
                </a:lnTo>
                <a:lnTo>
                  <a:pt x="201" y="6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0" name="Google Shape;2340;p13"/>
          <p:cNvSpPr/>
          <p:nvPr/>
        </p:nvSpPr>
        <p:spPr>
          <a:xfrm>
            <a:off x="11696473"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1" name="Google Shape;2341;p13"/>
          <p:cNvSpPr/>
          <p:nvPr/>
        </p:nvSpPr>
        <p:spPr>
          <a:xfrm>
            <a:off x="11696473"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2" name="Google Shape;2342;p13"/>
          <p:cNvSpPr/>
          <p:nvPr/>
        </p:nvSpPr>
        <p:spPr>
          <a:xfrm>
            <a:off x="11625036" y="6797449"/>
            <a:ext cx="184150" cy="69850"/>
          </a:xfrm>
          <a:custGeom>
            <a:rect b="b" l="l" r="r" t="t"/>
            <a:pathLst>
              <a:path extrusionOk="0" h="44" w="116">
                <a:moveTo>
                  <a:pt x="45" y="0"/>
                </a:moveTo>
                <a:lnTo>
                  <a:pt x="0" y="44"/>
                </a:lnTo>
                <a:lnTo>
                  <a:pt x="116" y="44"/>
                </a:lnTo>
                <a:lnTo>
                  <a:pt x="45" y="0"/>
                </a:lnTo>
                <a:close/>
              </a:path>
            </a:pathLst>
          </a:custGeom>
          <a:solidFill>
            <a:srgbClr val="8A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3" name="Google Shape;2343;p13"/>
          <p:cNvSpPr/>
          <p:nvPr/>
        </p:nvSpPr>
        <p:spPr>
          <a:xfrm>
            <a:off x="11625036" y="6797449"/>
            <a:ext cx="184150" cy="69850"/>
          </a:xfrm>
          <a:custGeom>
            <a:rect b="b" l="l" r="r" t="t"/>
            <a:pathLst>
              <a:path extrusionOk="0" h="44" w="116">
                <a:moveTo>
                  <a:pt x="45" y="0"/>
                </a:moveTo>
                <a:lnTo>
                  <a:pt x="0" y="44"/>
                </a:lnTo>
                <a:lnTo>
                  <a:pt x="116" y="44"/>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4" name="Google Shape;2344;p13"/>
          <p:cNvSpPr/>
          <p:nvPr/>
        </p:nvSpPr>
        <p:spPr>
          <a:xfrm>
            <a:off x="11625036"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5" name="Google Shape;2345;p13"/>
          <p:cNvSpPr/>
          <p:nvPr/>
        </p:nvSpPr>
        <p:spPr>
          <a:xfrm>
            <a:off x="11625036"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6" name="Google Shape;2346;p13"/>
          <p:cNvSpPr/>
          <p:nvPr/>
        </p:nvSpPr>
        <p:spPr>
          <a:xfrm>
            <a:off x="3177948" y="5927499"/>
            <a:ext cx="217488" cy="442913"/>
          </a:xfrm>
          <a:custGeom>
            <a:rect b="b" l="l" r="r" t="t"/>
            <a:pathLst>
              <a:path extrusionOk="0" h="279" w="137">
                <a:moveTo>
                  <a:pt x="0" y="0"/>
                </a:moveTo>
                <a:lnTo>
                  <a:pt x="0" y="1"/>
                </a:lnTo>
                <a:lnTo>
                  <a:pt x="87" y="279"/>
                </a:lnTo>
                <a:lnTo>
                  <a:pt x="137" y="263"/>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7" name="Google Shape;2347;p13"/>
          <p:cNvSpPr/>
          <p:nvPr/>
        </p:nvSpPr>
        <p:spPr>
          <a:xfrm>
            <a:off x="3177948" y="5927499"/>
            <a:ext cx="217488" cy="442913"/>
          </a:xfrm>
          <a:custGeom>
            <a:rect b="b" l="l" r="r" t="t"/>
            <a:pathLst>
              <a:path extrusionOk="0" h="279" w="137">
                <a:moveTo>
                  <a:pt x="0" y="0"/>
                </a:moveTo>
                <a:lnTo>
                  <a:pt x="0" y="1"/>
                </a:lnTo>
                <a:lnTo>
                  <a:pt x="87" y="279"/>
                </a:lnTo>
                <a:lnTo>
                  <a:pt x="137" y="26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8" name="Google Shape;2348;p13"/>
          <p:cNvSpPr/>
          <p:nvPr/>
        </p:nvSpPr>
        <p:spPr>
          <a:xfrm>
            <a:off x="3177948" y="5929087"/>
            <a:ext cx="138113" cy="466725"/>
          </a:xfrm>
          <a:custGeom>
            <a:rect b="b" l="l" r="r" t="t"/>
            <a:pathLst>
              <a:path extrusionOk="0" h="294" w="87">
                <a:moveTo>
                  <a:pt x="0" y="0"/>
                </a:moveTo>
                <a:lnTo>
                  <a:pt x="36" y="294"/>
                </a:lnTo>
                <a:lnTo>
                  <a:pt x="87" y="278"/>
                </a:lnTo>
                <a:lnTo>
                  <a:pt x="0"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9" name="Google Shape;2349;p13"/>
          <p:cNvSpPr/>
          <p:nvPr/>
        </p:nvSpPr>
        <p:spPr>
          <a:xfrm>
            <a:off x="3177948" y="5929087"/>
            <a:ext cx="138113" cy="466725"/>
          </a:xfrm>
          <a:custGeom>
            <a:rect b="b" l="l" r="r" t="t"/>
            <a:pathLst>
              <a:path extrusionOk="0" h="294" w="87">
                <a:moveTo>
                  <a:pt x="0" y="0"/>
                </a:moveTo>
                <a:lnTo>
                  <a:pt x="36" y="294"/>
                </a:lnTo>
                <a:lnTo>
                  <a:pt x="87" y="2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0" name="Google Shape;2350;p13"/>
          <p:cNvSpPr/>
          <p:nvPr/>
        </p:nvSpPr>
        <p:spPr>
          <a:xfrm>
            <a:off x="3316061"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1" name="Google Shape;2351;p13"/>
          <p:cNvSpPr/>
          <p:nvPr/>
        </p:nvSpPr>
        <p:spPr>
          <a:xfrm>
            <a:off x="3316061"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2" name="Google Shape;2352;p13"/>
          <p:cNvSpPr/>
          <p:nvPr/>
        </p:nvSpPr>
        <p:spPr>
          <a:xfrm>
            <a:off x="3235098" y="6370412"/>
            <a:ext cx="136525" cy="203200"/>
          </a:xfrm>
          <a:custGeom>
            <a:rect b="b" l="l" r="r" t="t"/>
            <a:pathLst>
              <a:path extrusionOk="0" h="128" w="86">
                <a:moveTo>
                  <a:pt x="51" y="0"/>
                </a:moveTo>
                <a:lnTo>
                  <a:pt x="0" y="16"/>
                </a:lnTo>
                <a:lnTo>
                  <a:pt x="13" y="128"/>
                </a:lnTo>
                <a:lnTo>
                  <a:pt x="86" y="111"/>
                </a:lnTo>
                <a:lnTo>
                  <a:pt x="5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3" name="Google Shape;2353;p13"/>
          <p:cNvSpPr/>
          <p:nvPr/>
        </p:nvSpPr>
        <p:spPr>
          <a:xfrm>
            <a:off x="3235098" y="6370412"/>
            <a:ext cx="136525" cy="203200"/>
          </a:xfrm>
          <a:custGeom>
            <a:rect b="b" l="l" r="r" t="t"/>
            <a:pathLst>
              <a:path extrusionOk="0" h="128" w="86">
                <a:moveTo>
                  <a:pt x="51" y="0"/>
                </a:moveTo>
                <a:lnTo>
                  <a:pt x="0" y="16"/>
                </a:lnTo>
                <a:lnTo>
                  <a:pt x="13" y="128"/>
                </a:lnTo>
                <a:lnTo>
                  <a:pt x="86" y="111"/>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4" name="Google Shape;2354;p13"/>
          <p:cNvSpPr/>
          <p:nvPr/>
        </p:nvSpPr>
        <p:spPr>
          <a:xfrm>
            <a:off x="3255736" y="6546624"/>
            <a:ext cx="127000" cy="230188"/>
          </a:xfrm>
          <a:custGeom>
            <a:rect b="b" l="l" r="r" t="t"/>
            <a:pathLst>
              <a:path extrusionOk="0" h="145" w="80">
                <a:moveTo>
                  <a:pt x="73" y="0"/>
                </a:moveTo>
                <a:lnTo>
                  <a:pt x="73" y="0"/>
                </a:lnTo>
                <a:lnTo>
                  <a:pt x="0" y="17"/>
                </a:lnTo>
                <a:lnTo>
                  <a:pt x="16" y="145"/>
                </a:lnTo>
                <a:lnTo>
                  <a:pt x="80" y="42"/>
                </a:lnTo>
                <a:lnTo>
                  <a:pt x="73"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5" name="Google Shape;2355;p13"/>
          <p:cNvSpPr/>
          <p:nvPr/>
        </p:nvSpPr>
        <p:spPr>
          <a:xfrm>
            <a:off x="3255736" y="6546624"/>
            <a:ext cx="127000" cy="230188"/>
          </a:xfrm>
          <a:custGeom>
            <a:rect b="b" l="l" r="r" t="t"/>
            <a:pathLst>
              <a:path extrusionOk="0" h="145" w="80">
                <a:moveTo>
                  <a:pt x="73" y="0"/>
                </a:moveTo>
                <a:lnTo>
                  <a:pt x="73" y="0"/>
                </a:lnTo>
                <a:lnTo>
                  <a:pt x="0" y="17"/>
                </a:lnTo>
                <a:lnTo>
                  <a:pt x="16" y="145"/>
                </a:lnTo>
                <a:lnTo>
                  <a:pt x="80" y="4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6" name="Google Shape;2356;p13"/>
          <p:cNvSpPr/>
          <p:nvPr/>
        </p:nvSpPr>
        <p:spPr>
          <a:xfrm>
            <a:off x="3371623" y="6489474"/>
            <a:ext cx="87313" cy="123825"/>
          </a:xfrm>
          <a:custGeom>
            <a:rect b="b" l="l" r="r" t="t"/>
            <a:pathLst>
              <a:path extrusionOk="0" h="78" w="55">
                <a:moveTo>
                  <a:pt x="55" y="0"/>
                </a:moveTo>
                <a:lnTo>
                  <a:pt x="0" y="36"/>
                </a:lnTo>
                <a:lnTo>
                  <a:pt x="7" y="78"/>
                </a:lnTo>
                <a:lnTo>
                  <a:pt x="55" y="0"/>
                </a:lnTo>
                <a:close/>
              </a:path>
            </a:pathLst>
          </a:custGeom>
          <a:solidFill>
            <a:srgbClr val="33AC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7" name="Google Shape;2357;p13"/>
          <p:cNvSpPr/>
          <p:nvPr/>
        </p:nvSpPr>
        <p:spPr>
          <a:xfrm>
            <a:off x="3371623" y="6489474"/>
            <a:ext cx="87313" cy="123825"/>
          </a:xfrm>
          <a:custGeom>
            <a:rect b="b" l="l" r="r" t="t"/>
            <a:pathLst>
              <a:path extrusionOk="0" h="78" w="55">
                <a:moveTo>
                  <a:pt x="55" y="0"/>
                </a:moveTo>
                <a:lnTo>
                  <a:pt x="0" y="36"/>
                </a:lnTo>
                <a:lnTo>
                  <a:pt x="7" y="78"/>
                </a:lnTo>
                <a:lnTo>
                  <a:pt x="5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8" name="Google Shape;2358;p13"/>
          <p:cNvSpPr/>
          <p:nvPr/>
        </p:nvSpPr>
        <p:spPr>
          <a:xfrm>
            <a:off x="3458936" y="6479949"/>
            <a:ext cx="7938" cy="9525"/>
          </a:xfrm>
          <a:custGeom>
            <a:rect b="b" l="l" r="r" t="t"/>
            <a:pathLst>
              <a:path extrusionOk="0" h="6" w="5">
                <a:moveTo>
                  <a:pt x="4" y="0"/>
                </a:moveTo>
                <a:lnTo>
                  <a:pt x="0" y="6"/>
                </a:lnTo>
                <a:lnTo>
                  <a:pt x="5" y="3"/>
                </a:lnTo>
                <a:lnTo>
                  <a:pt x="4" y="0"/>
                </a:lnTo>
                <a:close/>
              </a:path>
            </a:pathLst>
          </a:custGeom>
          <a:solidFill>
            <a:srgbClr val="77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9" name="Google Shape;2359;p13"/>
          <p:cNvSpPr/>
          <p:nvPr/>
        </p:nvSpPr>
        <p:spPr>
          <a:xfrm>
            <a:off x="3458936" y="6479949"/>
            <a:ext cx="7938" cy="9525"/>
          </a:xfrm>
          <a:custGeom>
            <a:rect b="b" l="l" r="r" t="t"/>
            <a:pathLst>
              <a:path extrusionOk="0" h="6" w="5">
                <a:moveTo>
                  <a:pt x="4" y="0"/>
                </a:moveTo>
                <a:lnTo>
                  <a:pt x="0" y="6"/>
                </a:lnTo>
                <a:lnTo>
                  <a:pt x="5" y="3"/>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0" name="Google Shape;2360;p13"/>
          <p:cNvSpPr/>
          <p:nvPr/>
        </p:nvSpPr>
        <p:spPr>
          <a:xfrm>
            <a:off x="3281136" y="6613299"/>
            <a:ext cx="141288" cy="254000"/>
          </a:xfrm>
          <a:custGeom>
            <a:rect b="b" l="l" r="r" t="t"/>
            <a:pathLst>
              <a:path extrusionOk="0" h="160" w="89">
                <a:moveTo>
                  <a:pt x="64" y="0"/>
                </a:moveTo>
                <a:lnTo>
                  <a:pt x="0" y="103"/>
                </a:lnTo>
                <a:lnTo>
                  <a:pt x="7" y="160"/>
                </a:lnTo>
                <a:lnTo>
                  <a:pt x="89" y="160"/>
                </a:lnTo>
                <a:lnTo>
                  <a:pt x="64" y="0"/>
                </a:lnTo>
                <a:close/>
              </a:path>
            </a:pathLst>
          </a:custGeom>
          <a:solidFill>
            <a:srgbClr val="37AF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1" name="Google Shape;2361;p13"/>
          <p:cNvSpPr/>
          <p:nvPr/>
        </p:nvSpPr>
        <p:spPr>
          <a:xfrm>
            <a:off x="3281136" y="6613299"/>
            <a:ext cx="141288" cy="254000"/>
          </a:xfrm>
          <a:custGeom>
            <a:rect b="b" l="l" r="r" t="t"/>
            <a:pathLst>
              <a:path extrusionOk="0" h="160" w="89">
                <a:moveTo>
                  <a:pt x="64" y="0"/>
                </a:moveTo>
                <a:lnTo>
                  <a:pt x="0" y="103"/>
                </a:lnTo>
                <a:lnTo>
                  <a:pt x="7" y="160"/>
                </a:lnTo>
                <a:lnTo>
                  <a:pt x="89" y="160"/>
                </a:lnTo>
                <a:lnTo>
                  <a:pt x="6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2" name="Google Shape;2362;p13"/>
          <p:cNvSpPr/>
          <p:nvPr/>
        </p:nvSpPr>
        <p:spPr>
          <a:xfrm>
            <a:off x="3382736" y="6484712"/>
            <a:ext cx="236538" cy="382588"/>
          </a:xfrm>
          <a:custGeom>
            <a:rect b="b" l="l" r="r" t="t"/>
            <a:pathLst>
              <a:path extrusionOk="0" h="241" w="149">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3" name="Google Shape;2363;p13"/>
          <p:cNvSpPr/>
          <p:nvPr/>
        </p:nvSpPr>
        <p:spPr>
          <a:xfrm>
            <a:off x="3382736" y="6484712"/>
            <a:ext cx="236538" cy="382588"/>
          </a:xfrm>
          <a:custGeom>
            <a:rect b="b" l="l" r="r" t="t"/>
            <a:pathLst>
              <a:path extrusionOk="0" h="241" w="149">
                <a:moveTo>
                  <a:pt x="53" y="0"/>
                </a:moveTo>
                <a:lnTo>
                  <a:pt x="48" y="3"/>
                </a:lnTo>
                <a:lnTo>
                  <a:pt x="0" y="81"/>
                </a:lnTo>
                <a:lnTo>
                  <a:pt x="25" y="241"/>
                </a:lnTo>
                <a:lnTo>
                  <a:pt x="79" y="241"/>
                </a:lnTo>
                <a:lnTo>
                  <a:pt x="149" y="183"/>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4" name="Google Shape;2364;p13"/>
          <p:cNvSpPr/>
          <p:nvPr/>
        </p:nvSpPr>
        <p:spPr>
          <a:xfrm>
            <a:off x="3177948" y="5927499"/>
            <a:ext cx="0" cy="1588"/>
          </a:xfrm>
          <a:custGeom>
            <a:rect b="b" l="l" r="r" t="t"/>
            <a:pathLst>
              <a:path extrusionOk="0" h="1" w="120000">
                <a:moveTo>
                  <a:pt x="0" y="0"/>
                </a:moveTo>
                <a:lnTo>
                  <a:pt x="0" y="0"/>
                </a:lnTo>
                <a:lnTo>
                  <a:pt x="0" y="1"/>
                </a:lnTo>
                <a:lnTo>
                  <a:pt x="0"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5" name="Google Shape;2365;p13"/>
          <p:cNvSpPr/>
          <p:nvPr/>
        </p:nvSpPr>
        <p:spPr>
          <a:xfrm>
            <a:off x="3177948" y="5927499"/>
            <a:ext cx="0" cy="1588"/>
          </a:xfrm>
          <a:custGeom>
            <a:rect b="b" l="l" r="r" t="t"/>
            <a:pathLst>
              <a:path extrusionOk="0" h="1" w="120000">
                <a:moveTo>
                  <a:pt x="0" y="0"/>
                </a:moveTo>
                <a:lnTo>
                  <a:pt x="0" y="0"/>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6" name="Google Shape;2366;p13"/>
          <p:cNvSpPr/>
          <p:nvPr/>
        </p:nvSpPr>
        <p:spPr>
          <a:xfrm>
            <a:off x="3135086" y="5927499"/>
            <a:ext cx="100013" cy="498475"/>
          </a:xfrm>
          <a:custGeom>
            <a:rect b="b" l="l" r="r" t="t"/>
            <a:pathLst>
              <a:path extrusionOk="0" h="314" w="63">
                <a:moveTo>
                  <a:pt x="27" y="0"/>
                </a:moveTo>
                <a:lnTo>
                  <a:pt x="0" y="314"/>
                </a:lnTo>
                <a:lnTo>
                  <a:pt x="63" y="295"/>
                </a:lnTo>
                <a:lnTo>
                  <a:pt x="27" y="1"/>
                </a:lnTo>
                <a:lnTo>
                  <a:pt x="27" y="0"/>
                </a:lnTo>
                <a:close/>
              </a:path>
            </a:pathLst>
          </a:custGeom>
          <a:solidFill>
            <a:srgbClr val="66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7" name="Google Shape;2367;p13"/>
          <p:cNvSpPr/>
          <p:nvPr/>
        </p:nvSpPr>
        <p:spPr>
          <a:xfrm>
            <a:off x="3135086" y="5927499"/>
            <a:ext cx="100013" cy="498475"/>
          </a:xfrm>
          <a:custGeom>
            <a:rect b="b" l="l" r="r" t="t"/>
            <a:pathLst>
              <a:path extrusionOk="0" h="314" w="63">
                <a:moveTo>
                  <a:pt x="27" y="0"/>
                </a:moveTo>
                <a:lnTo>
                  <a:pt x="0" y="314"/>
                </a:lnTo>
                <a:lnTo>
                  <a:pt x="63" y="295"/>
                </a:lnTo>
                <a:lnTo>
                  <a:pt x="27" y="1"/>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8" name="Google Shape;2368;p13"/>
          <p:cNvSpPr/>
          <p:nvPr/>
        </p:nvSpPr>
        <p:spPr>
          <a:xfrm>
            <a:off x="3119211" y="6395812"/>
            <a:ext cx="136525" cy="209550"/>
          </a:xfrm>
          <a:custGeom>
            <a:rect b="b" l="l" r="r" t="t"/>
            <a:pathLst>
              <a:path extrusionOk="0" h="132" w="86">
                <a:moveTo>
                  <a:pt x="73" y="0"/>
                </a:moveTo>
                <a:lnTo>
                  <a:pt x="10" y="19"/>
                </a:lnTo>
                <a:lnTo>
                  <a:pt x="0" y="132"/>
                </a:lnTo>
                <a:lnTo>
                  <a:pt x="86" y="112"/>
                </a:lnTo>
                <a:lnTo>
                  <a:pt x="73" y="0"/>
                </a:lnTo>
                <a:close/>
              </a:path>
            </a:pathLst>
          </a:custGeom>
          <a:solidFill>
            <a:srgbClr val="3AB1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9" name="Google Shape;2369;p13"/>
          <p:cNvSpPr/>
          <p:nvPr/>
        </p:nvSpPr>
        <p:spPr>
          <a:xfrm>
            <a:off x="3119211" y="6395812"/>
            <a:ext cx="136525" cy="209550"/>
          </a:xfrm>
          <a:custGeom>
            <a:rect b="b" l="l" r="r" t="t"/>
            <a:pathLst>
              <a:path extrusionOk="0" h="132" w="86">
                <a:moveTo>
                  <a:pt x="73" y="0"/>
                </a:moveTo>
                <a:lnTo>
                  <a:pt x="10" y="19"/>
                </a:lnTo>
                <a:lnTo>
                  <a:pt x="0" y="132"/>
                </a:lnTo>
                <a:lnTo>
                  <a:pt x="86" y="11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0" name="Google Shape;2370;p13"/>
          <p:cNvSpPr/>
          <p:nvPr/>
        </p:nvSpPr>
        <p:spPr>
          <a:xfrm>
            <a:off x="3096986" y="6573612"/>
            <a:ext cx="184150" cy="293688"/>
          </a:xfrm>
          <a:custGeom>
            <a:rect b="b" l="l" r="r" t="t"/>
            <a:pathLst>
              <a:path extrusionOk="0" h="185" w="116">
                <a:moveTo>
                  <a:pt x="100" y="0"/>
                </a:moveTo>
                <a:lnTo>
                  <a:pt x="14" y="20"/>
                </a:lnTo>
                <a:lnTo>
                  <a:pt x="0" y="185"/>
                </a:lnTo>
                <a:lnTo>
                  <a:pt x="81" y="185"/>
                </a:lnTo>
                <a:lnTo>
                  <a:pt x="116" y="128"/>
                </a:lnTo>
                <a:lnTo>
                  <a:pt x="100"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1" name="Google Shape;2371;p13"/>
          <p:cNvSpPr/>
          <p:nvPr/>
        </p:nvSpPr>
        <p:spPr>
          <a:xfrm>
            <a:off x="3096986" y="6573612"/>
            <a:ext cx="184150" cy="293688"/>
          </a:xfrm>
          <a:custGeom>
            <a:rect b="b" l="l" r="r" t="t"/>
            <a:pathLst>
              <a:path extrusionOk="0" h="185" w="116">
                <a:moveTo>
                  <a:pt x="100" y="0"/>
                </a:moveTo>
                <a:lnTo>
                  <a:pt x="14" y="20"/>
                </a:lnTo>
                <a:lnTo>
                  <a:pt x="0" y="185"/>
                </a:lnTo>
                <a:lnTo>
                  <a:pt x="81" y="185"/>
                </a:lnTo>
                <a:lnTo>
                  <a:pt x="116" y="128"/>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2" name="Google Shape;2372;p13"/>
          <p:cNvSpPr/>
          <p:nvPr/>
        </p:nvSpPr>
        <p:spPr>
          <a:xfrm>
            <a:off x="3225573" y="6776812"/>
            <a:ext cx="66675" cy="90488"/>
          </a:xfrm>
          <a:custGeom>
            <a:rect b="b" l="l" r="r" t="t"/>
            <a:pathLst>
              <a:path extrusionOk="0" h="57" w="42">
                <a:moveTo>
                  <a:pt x="35" y="0"/>
                </a:moveTo>
                <a:lnTo>
                  <a:pt x="0" y="57"/>
                </a:lnTo>
                <a:lnTo>
                  <a:pt x="42" y="57"/>
                </a:lnTo>
                <a:lnTo>
                  <a:pt x="35" y="0"/>
                </a:lnTo>
                <a:close/>
              </a:path>
            </a:pathLst>
          </a:custGeom>
          <a:solidFill>
            <a:srgbClr val="37B0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3" name="Google Shape;2373;p13"/>
          <p:cNvSpPr/>
          <p:nvPr/>
        </p:nvSpPr>
        <p:spPr>
          <a:xfrm>
            <a:off x="3225573" y="6776812"/>
            <a:ext cx="66675" cy="90488"/>
          </a:xfrm>
          <a:custGeom>
            <a:rect b="b" l="l" r="r" t="t"/>
            <a:pathLst>
              <a:path extrusionOk="0" h="57" w="42">
                <a:moveTo>
                  <a:pt x="35" y="0"/>
                </a:moveTo>
                <a:lnTo>
                  <a:pt x="0" y="57"/>
                </a:lnTo>
                <a:lnTo>
                  <a:pt x="42" y="57"/>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4" name="Google Shape;2374;p13"/>
          <p:cNvSpPr/>
          <p:nvPr/>
        </p:nvSpPr>
        <p:spPr>
          <a:xfrm>
            <a:off x="3177948" y="5927499"/>
            <a:ext cx="1500" cy="1500"/>
          </a:xfrm>
          <a:prstGeom prst="rect">
            <a:avLst/>
          </a:pr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5" name="Google Shape;2375;p13"/>
          <p:cNvSpPr/>
          <p:nvPr/>
        </p:nvSpPr>
        <p:spPr>
          <a:xfrm>
            <a:off x="3177948" y="5927499"/>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6" name="Google Shape;2376;p13"/>
          <p:cNvSpPr/>
          <p:nvPr/>
        </p:nvSpPr>
        <p:spPr>
          <a:xfrm>
            <a:off x="3023961"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7" name="Google Shape;2377;p13"/>
          <p:cNvSpPr/>
          <p:nvPr/>
        </p:nvSpPr>
        <p:spPr>
          <a:xfrm>
            <a:off x="3023961"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8" name="Google Shape;2378;p13"/>
          <p:cNvSpPr/>
          <p:nvPr/>
        </p:nvSpPr>
        <p:spPr>
          <a:xfrm>
            <a:off x="2974748" y="6446612"/>
            <a:ext cx="100013" cy="192088"/>
          </a:xfrm>
          <a:custGeom>
            <a:rect b="b" l="l" r="r" t="t"/>
            <a:pathLst>
              <a:path extrusionOk="0" h="121" w="63">
                <a:moveTo>
                  <a:pt x="60" y="0"/>
                </a:moveTo>
                <a:lnTo>
                  <a:pt x="31" y="14"/>
                </a:lnTo>
                <a:lnTo>
                  <a:pt x="0" y="121"/>
                </a:lnTo>
                <a:lnTo>
                  <a:pt x="63" y="107"/>
                </a:lnTo>
                <a:lnTo>
                  <a:pt x="60" y="0"/>
                </a:lnTo>
                <a:close/>
              </a:path>
            </a:pathLst>
          </a:custGeom>
          <a:solidFill>
            <a:srgbClr val="3CB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9" name="Google Shape;2379;p13"/>
          <p:cNvSpPr/>
          <p:nvPr/>
        </p:nvSpPr>
        <p:spPr>
          <a:xfrm>
            <a:off x="2974748" y="6446612"/>
            <a:ext cx="100013" cy="192088"/>
          </a:xfrm>
          <a:custGeom>
            <a:rect b="b" l="l" r="r" t="t"/>
            <a:pathLst>
              <a:path extrusionOk="0" h="121" w="63">
                <a:moveTo>
                  <a:pt x="60" y="0"/>
                </a:moveTo>
                <a:lnTo>
                  <a:pt x="31" y="14"/>
                </a:lnTo>
                <a:lnTo>
                  <a:pt x="0" y="121"/>
                </a:lnTo>
                <a:lnTo>
                  <a:pt x="63" y="107"/>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0" name="Google Shape;2380;p13"/>
          <p:cNvSpPr/>
          <p:nvPr/>
        </p:nvSpPr>
        <p:spPr>
          <a:xfrm>
            <a:off x="2931886" y="6616474"/>
            <a:ext cx="147638" cy="250825"/>
          </a:xfrm>
          <a:custGeom>
            <a:rect b="b" l="l" r="r" t="t"/>
            <a:pathLst>
              <a:path extrusionOk="0" h="158" w="93">
                <a:moveTo>
                  <a:pt x="90" y="0"/>
                </a:moveTo>
                <a:lnTo>
                  <a:pt x="27" y="14"/>
                </a:lnTo>
                <a:lnTo>
                  <a:pt x="0" y="108"/>
                </a:lnTo>
                <a:lnTo>
                  <a:pt x="51" y="158"/>
                </a:lnTo>
                <a:lnTo>
                  <a:pt x="93" y="158"/>
                </a:lnTo>
                <a:lnTo>
                  <a:pt x="90" y="0"/>
                </a:lnTo>
                <a:close/>
              </a:path>
            </a:pathLst>
          </a:custGeom>
          <a:solidFill>
            <a:srgbClr val="32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1" name="Google Shape;2381;p13"/>
          <p:cNvSpPr/>
          <p:nvPr/>
        </p:nvSpPr>
        <p:spPr>
          <a:xfrm>
            <a:off x="2931886" y="6616474"/>
            <a:ext cx="147638" cy="250825"/>
          </a:xfrm>
          <a:custGeom>
            <a:rect b="b" l="l" r="r" t="t"/>
            <a:pathLst>
              <a:path extrusionOk="0" h="158" w="93">
                <a:moveTo>
                  <a:pt x="90" y="0"/>
                </a:moveTo>
                <a:lnTo>
                  <a:pt x="27" y="14"/>
                </a:lnTo>
                <a:lnTo>
                  <a:pt x="0" y="108"/>
                </a:lnTo>
                <a:lnTo>
                  <a:pt x="51" y="158"/>
                </a:lnTo>
                <a:lnTo>
                  <a:pt x="93" y="158"/>
                </a:lnTo>
                <a:lnTo>
                  <a:pt x="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2" name="Google Shape;2382;p13"/>
          <p:cNvSpPr/>
          <p:nvPr/>
        </p:nvSpPr>
        <p:spPr>
          <a:xfrm>
            <a:off x="3069998" y="6425974"/>
            <a:ext cx="65088" cy="190500"/>
          </a:xfrm>
          <a:custGeom>
            <a:rect b="b" l="l" r="r" t="t"/>
            <a:pathLst>
              <a:path extrusionOk="0" h="120" w="41">
                <a:moveTo>
                  <a:pt x="41" y="0"/>
                </a:moveTo>
                <a:lnTo>
                  <a:pt x="0" y="13"/>
                </a:lnTo>
                <a:lnTo>
                  <a:pt x="3" y="120"/>
                </a:lnTo>
                <a:lnTo>
                  <a:pt x="31" y="113"/>
                </a:lnTo>
                <a:lnTo>
                  <a:pt x="4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3" name="Google Shape;2383;p13"/>
          <p:cNvSpPr/>
          <p:nvPr/>
        </p:nvSpPr>
        <p:spPr>
          <a:xfrm>
            <a:off x="3069998" y="6425974"/>
            <a:ext cx="65088" cy="190500"/>
          </a:xfrm>
          <a:custGeom>
            <a:rect b="b" l="l" r="r" t="t"/>
            <a:pathLst>
              <a:path extrusionOk="0" h="120" w="41">
                <a:moveTo>
                  <a:pt x="41" y="0"/>
                </a:moveTo>
                <a:lnTo>
                  <a:pt x="0" y="13"/>
                </a:lnTo>
                <a:lnTo>
                  <a:pt x="3" y="120"/>
                </a:lnTo>
                <a:lnTo>
                  <a:pt x="31" y="113"/>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4" name="Google Shape;2384;p13"/>
          <p:cNvSpPr/>
          <p:nvPr/>
        </p:nvSpPr>
        <p:spPr>
          <a:xfrm>
            <a:off x="3074761" y="6605362"/>
            <a:ext cx="44450" cy="261938"/>
          </a:xfrm>
          <a:custGeom>
            <a:rect b="b" l="l" r="r" t="t"/>
            <a:pathLst>
              <a:path extrusionOk="0" h="165" w="28">
                <a:moveTo>
                  <a:pt x="28" y="0"/>
                </a:moveTo>
                <a:lnTo>
                  <a:pt x="0" y="7"/>
                </a:lnTo>
                <a:lnTo>
                  <a:pt x="3" y="165"/>
                </a:lnTo>
                <a:lnTo>
                  <a:pt x="14" y="165"/>
                </a:lnTo>
                <a:lnTo>
                  <a:pt x="28"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5" name="Google Shape;2385;p13"/>
          <p:cNvSpPr/>
          <p:nvPr/>
        </p:nvSpPr>
        <p:spPr>
          <a:xfrm>
            <a:off x="3074761" y="6605362"/>
            <a:ext cx="44450" cy="261938"/>
          </a:xfrm>
          <a:custGeom>
            <a:rect b="b" l="l" r="r" t="t"/>
            <a:pathLst>
              <a:path extrusionOk="0" h="165" w="28">
                <a:moveTo>
                  <a:pt x="28" y="0"/>
                </a:moveTo>
                <a:lnTo>
                  <a:pt x="0" y="7"/>
                </a:lnTo>
                <a:lnTo>
                  <a:pt x="3" y="165"/>
                </a:lnTo>
                <a:lnTo>
                  <a:pt x="14" y="165"/>
                </a:lnTo>
                <a:lnTo>
                  <a:pt x="2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6" name="Google Shape;2386;p13"/>
          <p:cNvSpPr/>
          <p:nvPr/>
        </p:nvSpPr>
        <p:spPr>
          <a:xfrm>
            <a:off x="791936" y="5710012"/>
            <a:ext cx="188913" cy="219075"/>
          </a:xfrm>
          <a:custGeom>
            <a:rect b="b" l="l" r="r" t="t"/>
            <a:pathLst>
              <a:path extrusionOk="0" h="138" w="119">
                <a:moveTo>
                  <a:pt x="0" y="0"/>
                </a:moveTo>
                <a:lnTo>
                  <a:pt x="12" y="69"/>
                </a:lnTo>
                <a:lnTo>
                  <a:pt x="119" y="138"/>
                </a:lnTo>
                <a:lnTo>
                  <a:pt x="0"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7" name="Google Shape;2387;p13"/>
          <p:cNvSpPr/>
          <p:nvPr/>
        </p:nvSpPr>
        <p:spPr>
          <a:xfrm>
            <a:off x="791936" y="5710012"/>
            <a:ext cx="188913" cy="219075"/>
          </a:xfrm>
          <a:custGeom>
            <a:rect b="b" l="l" r="r" t="t"/>
            <a:pathLst>
              <a:path extrusionOk="0" h="138" w="119">
                <a:moveTo>
                  <a:pt x="0" y="0"/>
                </a:moveTo>
                <a:lnTo>
                  <a:pt x="12" y="69"/>
                </a:lnTo>
                <a:lnTo>
                  <a:pt x="119" y="13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8" name="Google Shape;2388;p13"/>
          <p:cNvSpPr/>
          <p:nvPr/>
        </p:nvSpPr>
        <p:spPr>
          <a:xfrm>
            <a:off x="810986" y="5819549"/>
            <a:ext cx="673100" cy="803275"/>
          </a:xfrm>
          <a:custGeom>
            <a:rect b="b" l="l" r="r" t="t"/>
            <a:pathLst>
              <a:path extrusionOk="0" h="506" w="424">
                <a:moveTo>
                  <a:pt x="0" y="0"/>
                </a:moveTo>
                <a:lnTo>
                  <a:pt x="21" y="124"/>
                </a:lnTo>
                <a:lnTo>
                  <a:pt x="343" y="506"/>
                </a:lnTo>
                <a:lnTo>
                  <a:pt x="424" y="439"/>
                </a:lnTo>
                <a:lnTo>
                  <a:pt x="107" y="69"/>
                </a:lnTo>
                <a:lnTo>
                  <a:pt x="0" y="0"/>
                </a:lnTo>
                <a:close/>
              </a:path>
            </a:pathLst>
          </a:custGeom>
          <a:solidFill>
            <a:srgbClr val="58C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9" name="Google Shape;2389;p13"/>
          <p:cNvSpPr/>
          <p:nvPr/>
        </p:nvSpPr>
        <p:spPr>
          <a:xfrm>
            <a:off x="810986" y="5819549"/>
            <a:ext cx="673100" cy="803275"/>
          </a:xfrm>
          <a:custGeom>
            <a:rect b="b" l="l" r="r" t="t"/>
            <a:pathLst>
              <a:path extrusionOk="0" h="506" w="424">
                <a:moveTo>
                  <a:pt x="0" y="0"/>
                </a:moveTo>
                <a:lnTo>
                  <a:pt x="21" y="124"/>
                </a:lnTo>
                <a:lnTo>
                  <a:pt x="343" y="506"/>
                </a:lnTo>
                <a:lnTo>
                  <a:pt x="424" y="439"/>
                </a:lnTo>
                <a:lnTo>
                  <a:pt x="107" y="6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0" name="Google Shape;2390;p13"/>
          <p:cNvSpPr/>
          <p:nvPr/>
        </p:nvSpPr>
        <p:spPr>
          <a:xfrm>
            <a:off x="844323" y="6016399"/>
            <a:ext cx="511175" cy="806450"/>
          </a:xfrm>
          <a:custGeom>
            <a:rect b="b" l="l" r="r" t="t"/>
            <a:pathLst>
              <a:path extrusionOk="0" h="508" w="322">
                <a:moveTo>
                  <a:pt x="0" y="0"/>
                </a:moveTo>
                <a:lnTo>
                  <a:pt x="82" y="478"/>
                </a:lnTo>
                <a:lnTo>
                  <a:pt x="172" y="508"/>
                </a:lnTo>
                <a:lnTo>
                  <a:pt x="322" y="382"/>
                </a:lnTo>
                <a:lnTo>
                  <a:pt x="0"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1" name="Google Shape;2391;p13"/>
          <p:cNvSpPr/>
          <p:nvPr/>
        </p:nvSpPr>
        <p:spPr>
          <a:xfrm>
            <a:off x="844323" y="6016399"/>
            <a:ext cx="511175" cy="806450"/>
          </a:xfrm>
          <a:custGeom>
            <a:rect b="b" l="l" r="r" t="t"/>
            <a:pathLst>
              <a:path extrusionOk="0" h="508" w="322">
                <a:moveTo>
                  <a:pt x="0" y="0"/>
                </a:moveTo>
                <a:lnTo>
                  <a:pt x="82" y="478"/>
                </a:lnTo>
                <a:lnTo>
                  <a:pt x="172" y="508"/>
                </a:lnTo>
                <a:lnTo>
                  <a:pt x="322" y="38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2" name="Google Shape;2392;p13"/>
          <p:cNvSpPr/>
          <p:nvPr/>
        </p:nvSpPr>
        <p:spPr>
          <a:xfrm>
            <a:off x="1355498" y="6516462"/>
            <a:ext cx="430213" cy="350838"/>
          </a:xfrm>
          <a:custGeom>
            <a:rect b="b" l="l" r="r" t="t"/>
            <a:pathLst>
              <a:path extrusionOk="0" h="221" w="271">
                <a:moveTo>
                  <a:pt x="81" y="0"/>
                </a:moveTo>
                <a:lnTo>
                  <a:pt x="0" y="67"/>
                </a:lnTo>
                <a:lnTo>
                  <a:pt x="132" y="221"/>
                </a:lnTo>
                <a:lnTo>
                  <a:pt x="271" y="221"/>
                </a:lnTo>
                <a:lnTo>
                  <a:pt x="81" y="0"/>
                </a:lnTo>
                <a:close/>
              </a:path>
            </a:pathLst>
          </a:custGeom>
          <a:solidFill>
            <a:srgbClr val="32AC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3" name="Google Shape;2393;p13"/>
          <p:cNvSpPr/>
          <p:nvPr/>
        </p:nvSpPr>
        <p:spPr>
          <a:xfrm>
            <a:off x="1355498" y="6516462"/>
            <a:ext cx="430213" cy="350838"/>
          </a:xfrm>
          <a:custGeom>
            <a:rect b="b" l="l" r="r" t="t"/>
            <a:pathLst>
              <a:path extrusionOk="0" h="221" w="271">
                <a:moveTo>
                  <a:pt x="81" y="0"/>
                </a:moveTo>
                <a:lnTo>
                  <a:pt x="0" y="67"/>
                </a:lnTo>
                <a:lnTo>
                  <a:pt x="132" y="221"/>
                </a:lnTo>
                <a:lnTo>
                  <a:pt x="271" y="221"/>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4" name="Google Shape;2394;p13"/>
          <p:cNvSpPr/>
          <p:nvPr/>
        </p:nvSpPr>
        <p:spPr>
          <a:xfrm>
            <a:off x="1117373" y="6622824"/>
            <a:ext cx="447675" cy="244475"/>
          </a:xfrm>
          <a:custGeom>
            <a:rect b="b" l="l" r="r" t="t"/>
            <a:pathLst>
              <a:path extrusionOk="0" h="154" w="282">
                <a:moveTo>
                  <a:pt x="150" y="0"/>
                </a:moveTo>
                <a:lnTo>
                  <a:pt x="0" y="126"/>
                </a:lnTo>
                <a:lnTo>
                  <a:pt x="88" y="154"/>
                </a:lnTo>
                <a:lnTo>
                  <a:pt x="282" y="154"/>
                </a:lnTo>
                <a:lnTo>
                  <a:pt x="150" y="0"/>
                </a:lnTo>
                <a:close/>
              </a:path>
            </a:pathLst>
          </a:custGeom>
          <a:solidFill>
            <a:srgbClr val="3AB2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5" name="Google Shape;2395;p13"/>
          <p:cNvSpPr/>
          <p:nvPr/>
        </p:nvSpPr>
        <p:spPr>
          <a:xfrm>
            <a:off x="1117373" y="6622824"/>
            <a:ext cx="447675" cy="244475"/>
          </a:xfrm>
          <a:custGeom>
            <a:rect b="b" l="l" r="r" t="t"/>
            <a:pathLst>
              <a:path extrusionOk="0" h="154" w="282">
                <a:moveTo>
                  <a:pt x="150" y="0"/>
                </a:moveTo>
                <a:lnTo>
                  <a:pt x="0" y="126"/>
                </a:lnTo>
                <a:lnTo>
                  <a:pt x="88" y="154"/>
                </a:lnTo>
                <a:lnTo>
                  <a:pt x="282" y="154"/>
                </a:lnTo>
                <a:lnTo>
                  <a:pt x="1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6" name="Google Shape;2396;p13"/>
          <p:cNvSpPr/>
          <p:nvPr/>
        </p:nvSpPr>
        <p:spPr>
          <a:xfrm>
            <a:off x="782411" y="5710012"/>
            <a:ext cx="28575" cy="109538"/>
          </a:xfrm>
          <a:custGeom>
            <a:rect b="b" l="l" r="r" t="t"/>
            <a:pathLst>
              <a:path extrusionOk="0" h="69" w="18">
                <a:moveTo>
                  <a:pt x="6" y="0"/>
                </a:moveTo>
                <a:lnTo>
                  <a:pt x="0" y="57"/>
                </a:lnTo>
                <a:lnTo>
                  <a:pt x="18" y="69"/>
                </a:lnTo>
                <a:lnTo>
                  <a:pt x="6" y="0"/>
                </a:lnTo>
                <a:close/>
              </a:path>
            </a:pathLst>
          </a:custGeom>
          <a:solidFill>
            <a:srgbClr val="C4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7" name="Google Shape;2397;p13"/>
          <p:cNvSpPr/>
          <p:nvPr/>
        </p:nvSpPr>
        <p:spPr>
          <a:xfrm>
            <a:off x="782411" y="5710012"/>
            <a:ext cx="28575" cy="109538"/>
          </a:xfrm>
          <a:custGeom>
            <a:rect b="b" l="l" r="r" t="t"/>
            <a:pathLst>
              <a:path extrusionOk="0" h="69" w="18">
                <a:moveTo>
                  <a:pt x="6" y="0"/>
                </a:moveTo>
                <a:lnTo>
                  <a:pt x="0" y="57"/>
                </a:lnTo>
                <a:lnTo>
                  <a:pt x="18" y="69"/>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8" name="Google Shape;2398;p13"/>
          <p:cNvSpPr/>
          <p:nvPr/>
        </p:nvSpPr>
        <p:spPr>
          <a:xfrm>
            <a:off x="768123" y="5800499"/>
            <a:ext cx="76200" cy="215900"/>
          </a:xfrm>
          <a:custGeom>
            <a:rect b="b" l="l" r="r" t="t"/>
            <a:pathLst>
              <a:path extrusionOk="0" h="136" w="48">
                <a:moveTo>
                  <a:pt x="9" y="0"/>
                </a:moveTo>
                <a:lnTo>
                  <a:pt x="0" y="79"/>
                </a:lnTo>
                <a:lnTo>
                  <a:pt x="48" y="136"/>
                </a:lnTo>
                <a:lnTo>
                  <a:pt x="27" y="12"/>
                </a:lnTo>
                <a:lnTo>
                  <a:pt x="9" y="0"/>
                </a:lnTo>
                <a:close/>
              </a:path>
            </a:pathLst>
          </a:custGeom>
          <a:solidFill>
            <a:srgbClr val="5AC7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9" name="Google Shape;2399;p13"/>
          <p:cNvSpPr/>
          <p:nvPr/>
        </p:nvSpPr>
        <p:spPr>
          <a:xfrm>
            <a:off x="768123" y="5800499"/>
            <a:ext cx="76200" cy="215900"/>
          </a:xfrm>
          <a:custGeom>
            <a:rect b="b" l="l" r="r" t="t"/>
            <a:pathLst>
              <a:path extrusionOk="0" h="136" w="48">
                <a:moveTo>
                  <a:pt x="9" y="0"/>
                </a:moveTo>
                <a:lnTo>
                  <a:pt x="0" y="79"/>
                </a:lnTo>
                <a:lnTo>
                  <a:pt x="48" y="136"/>
                </a:lnTo>
                <a:lnTo>
                  <a:pt x="27" y="12"/>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0" name="Google Shape;2400;p13"/>
          <p:cNvSpPr/>
          <p:nvPr/>
        </p:nvSpPr>
        <p:spPr>
          <a:xfrm>
            <a:off x="679223" y="5925911"/>
            <a:ext cx="295275" cy="849313"/>
          </a:xfrm>
          <a:custGeom>
            <a:rect b="b" l="l" r="r" t="t"/>
            <a:pathLst>
              <a:path extrusionOk="0" h="535" w="186">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1" name="Google Shape;2401;p13"/>
          <p:cNvSpPr/>
          <p:nvPr/>
        </p:nvSpPr>
        <p:spPr>
          <a:xfrm>
            <a:off x="679223" y="5925911"/>
            <a:ext cx="295275" cy="849313"/>
          </a:xfrm>
          <a:custGeom>
            <a:rect b="b" l="l" r="r" t="t"/>
            <a:pathLst>
              <a:path extrusionOk="0" h="535" w="186">
                <a:moveTo>
                  <a:pt x="56" y="0"/>
                </a:moveTo>
                <a:lnTo>
                  <a:pt x="6" y="469"/>
                </a:lnTo>
                <a:lnTo>
                  <a:pt x="63" y="494"/>
                </a:lnTo>
                <a:lnTo>
                  <a:pt x="0" y="524"/>
                </a:lnTo>
                <a:lnTo>
                  <a:pt x="63" y="494"/>
                </a:lnTo>
                <a:lnTo>
                  <a:pt x="186" y="535"/>
                </a:lnTo>
                <a:lnTo>
                  <a:pt x="104" y="5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2" name="Google Shape;2402;p13"/>
          <p:cNvSpPr/>
          <p:nvPr/>
        </p:nvSpPr>
        <p:spPr>
          <a:xfrm>
            <a:off x="352198" y="5710011"/>
            <a:ext cx="439738" cy="922338"/>
          </a:xfrm>
          <a:custGeom>
            <a:rect b="b" l="l" r="r" t="t"/>
            <a:pathLst>
              <a:path extrusionOk="0" h="581" w="277">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3" name="Google Shape;2403;p13"/>
          <p:cNvSpPr/>
          <p:nvPr/>
        </p:nvSpPr>
        <p:spPr>
          <a:xfrm>
            <a:off x="352198" y="5710011"/>
            <a:ext cx="439738" cy="922338"/>
          </a:xfrm>
          <a:custGeom>
            <a:rect b="b" l="l" r="r" t="t"/>
            <a:pathLst>
              <a:path extrusionOk="0" h="581" w="277">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4" name="Google Shape;2404;p13"/>
          <p:cNvSpPr/>
          <p:nvPr/>
        </p:nvSpPr>
        <p:spPr>
          <a:xfrm>
            <a:off x="712561" y="5781449"/>
            <a:ext cx="69850" cy="144462"/>
          </a:xfrm>
          <a:custGeom>
            <a:rect b="b" l="l" r="r" t="t"/>
            <a:pathLst>
              <a:path extrusionOk="0" h="91" w="44">
                <a:moveTo>
                  <a:pt x="27" y="0"/>
                </a:moveTo>
                <a:lnTo>
                  <a:pt x="0" y="50"/>
                </a:lnTo>
                <a:lnTo>
                  <a:pt x="35" y="91"/>
                </a:lnTo>
                <a:lnTo>
                  <a:pt x="44" y="12"/>
                </a:lnTo>
                <a:lnTo>
                  <a:pt x="27" y="0"/>
                </a:lnTo>
                <a:close/>
              </a:path>
            </a:pathLst>
          </a:custGeom>
          <a:solidFill>
            <a:srgbClr val="5F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5" name="Google Shape;2405;p13"/>
          <p:cNvSpPr/>
          <p:nvPr/>
        </p:nvSpPr>
        <p:spPr>
          <a:xfrm>
            <a:off x="712561" y="5781449"/>
            <a:ext cx="69850" cy="144462"/>
          </a:xfrm>
          <a:custGeom>
            <a:rect b="b" l="l" r="r" t="t"/>
            <a:pathLst>
              <a:path extrusionOk="0" h="91" w="44">
                <a:moveTo>
                  <a:pt x="27" y="0"/>
                </a:moveTo>
                <a:lnTo>
                  <a:pt x="0" y="50"/>
                </a:lnTo>
                <a:lnTo>
                  <a:pt x="35" y="91"/>
                </a:lnTo>
                <a:lnTo>
                  <a:pt x="44" y="12"/>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6" name="Google Shape;2406;p13"/>
          <p:cNvSpPr/>
          <p:nvPr/>
        </p:nvSpPr>
        <p:spPr>
          <a:xfrm>
            <a:off x="556986" y="5860824"/>
            <a:ext cx="211138" cy="809625"/>
          </a:xfrm>
          <a:custGeom>
            <a:rect b="b" l="l" r="r" t="t"/>
            <a:pathLst>
              <a:path extrusionOk="0" h="510" w="133">
                <a:moveTo>
                  <a:pt x="98" y="0"/>
                </a:moveTo>
                <a:lnTo>
                  <a:pt x="0" y="189"/>
                </a:lnTo>
                <a:lnTo>
                  <a:pt x="26" y="484"/>
                </a:lnTo>
                <a:lnTo>
                  <a:pt x="83" y="510"/>
                </a:lnTo>
                <a:lnTo>
                  <a:pt x="133" y="41"/>
                </a:lnTo>
                <a:lnTo>
                  <a:pt x="98" y="0"/>
                </a:lnTo>
                <a:close/>
              </a:path>
            </a:pathLst>
          </a:custGeom>
          <a:solidFill>
            <a:srgbClr val="6F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7" name="Google Shape;2407;p13"/>
          <p:cNvSpPr/>
          <p:nvPr/>
        </p:nvSpPr>
        <p:spPr>
          <a:xfrm>
            <a:off x="556986" y="5860824"/>
            <a:ext cx="211138" cy="809625"/>
          </a:xfrm>
          <a:custGeom>
            <a:rect b="b" l="l" r="r" t="t"/>
            <a:pathLst>
              <a:path extrusionOk="0" h="510" w="133">
                <a:moveTo>
                  <a:pt x="98" y="0"/>
                </a:moveTo>
                <a:lnTo>
                  <a:pt x="0" y="189"/>
                </a:lnTo>
                <a:lnTo>
                  <a:pt x="26" y="484"/>
                </a:lnTo>
                <a:lnTo>
                  <a:pt x="83" y="510"/>
                </a:lnTo>
                <a:lnTo>
                  <a:pt x="133" y="41"/>
                </a:lnTo>
                <a:lnTo>
                  <a:pt x="9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8" name="Google Shape;2408;p13"/>
          <p:cNvSpPr/>
          <p:nvPr/>
        </p:nvSpPr>
        <p:spPr>
          <a:xfrm>
            <a:off x="-227" y="5710011"/>
            <a:ext cx="792163" cy="823913"/>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9" name="Google Shape;2409;p13"/>
          <p:cNvSpPr/>
          <p:nvPr/>
        </p:nvSpPr>
        <p:spPr>
          <a:xfrm>
            <a:off x="-227" y="5710011"/>
            <a:ext cx="792163" cy="823913"/>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0" name="Google Shape;2410;p13"/>
          <p:cNvSpPr/>
          <p:nvPr/>
        </p:nvSpPr>
        <p:spPr>
          <a:xfrm>
            <a:off x="658586" y="5759224"/>
            <a:ext cx="96838" cy="101600"/>
          </a:xfrm>
          <a:custGeom>
            <a:rect b="b" l="l" r="r" t="t"/>
            <a:pathLst>
              <a:path extrusionOk="0" h="64" w="61">
                <a:moveTo>
                  <a:pt x="38" y="0"/>
                </a:moveTo>
                <a:lnTo>
                  <a:pt x="0" y="24"/>
                </a:lnTo>
                <a:lnTo>
                  <a:pt x="34" y="64"/>
                </a:lnTo>
                <a:lnTo>
                  <a:pt x="61" y="14"/>
                </a:lnTo>
                <a:lnTo>
                  <a:pt x="38" y="0"/>
                </a:lnTo>
                <a:close/>
              </a:path>
            </a:pathLst>
          </a:custGeom>
          <a:solidFill>
            <a:srgbClr val="61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1" name="Google Shape;2411;p13"/>
          <p:cNvSpPr/>
          <p:nvPr/>
        </p:nvSpPr>
        <p:spPr>
          <a:xfrm>
            <a:off x="658586" y="5759224"/>
            <a:ext cx="96838" cy="101600"/>
          </a:xfrm>
          <a:custGeom>
            <a:rect b="b" l="l" r="r" t="t"/>
            <a:pathLst>
              <a:path extrusionOk="0" h="64" w="61">
                <a:moveTo>
                  <a:pt x="38" y="0"/>
                </a:moveTo>
                <a:lnTo>
                  <a:pt x="0" y="24"/>
                </a:lnTo>
                <a:lnTo>
                  <a:pt x="34" y="64"/>
                </a:lnTo>
                <a:lnTo>
                  <a:pt x="61" y="14"/>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2" name="Google Shape;2412;p13"/>
          <p:cNvSpPr/>
          <p:nvPr/>
        </p:nvSpPr>
        <p:spPr>
          <a:xfrm>
            <a:off x="533173" y="5797324"/>
            <a:ext cx="179388" cy="363537"/>
          </a:xfrm>
          <a:custGeom>
            <a:rect b="b" l="l" r="r" t="t"/>
            <a:pathLst>
              <a:path extrusionOk="0" h="229" w="113">
                <a:moveTo>
                  <a:pt x="79" y="0"/>
                </a:moveTo>
                <a:lnTo>
                  <a:pt x="0" y="52"/>
                </a:lnTo>
                <a:lnTo>
                  <a:pt x="15" y="229"/>
                </a:lnTo>
                <a:lnTo>
                  <a:pt x="113" y="40"/>
                </a:lnTo>
                <a:lnTo>
                  <a:pt x="79" y="0"/>
                </a:lnTo>
                <a:close/>
              </a:path>
            </a:pathLst>
          </a:custGeom>
          <a:solidFill>
            <a:srgbClr val="72D1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3" name="Google Shape;2413;p13"/>
          <p:cNvSpPr/>
          <p:nvPr/>
        </p:nvSpPr>
        <p:spPr>
          <a:xfrm>
            <a:off x="533173" y="5797324"/>
            <a:ext cx="179388" cy="363537"/>
          </a:xfrm>
          <a:custGeom>
            <a:rect b="b" l="l" r="r" t="t"/>
            <a:pathLst>
              <a:path extrusionOk="0" h="229" w="113">
                <a:moveTo>
                  <a:pt x="79" y="0"/>
                </a:moveTo>
                <a:lnTo>
                  <a:pt x="0" y="52"/>
                </a:lnTo>
                <a:lnTo>
                  <a:pt x="15" y="229"/>
                </a:lnTo>
                <a:lnTo>
                  <a:pt x="113" y="40"/>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4" name="Google Shape;2414;p13"/>
          <p:cNvSpPr/>
          <p:nvPr/>
        </p:nvSpPr>
        <p:spPr>
          <a:xfrm>
            <a:off x="-227" y="6325961"/>
            <a:ext cx="176213" cy="152400"/>
          </a:xfrm>
          <a:custGeom>
            <a:rect b="b" l="l" r="r" t="t"/>
            <a:pathLst>
              <a:path extrusionOk="0" h="96" w="111">
                <a:moveTo>
                  <a:pt x="1" y="0"/>
                </a:moveTo>
                <a:lnTo>
                  <a:pt x="0" y="2"/>
                </a:lnTo>
                <a:lnTo>
                  <a:pt x="0" y="63"/>
                </a:lnTo>
                <a:lnTo>
                  <a:pt x="111" y="96"/>
                </a:lnTo>
                <a:lnTo>
                  <a:pt x="1" y="0"/>
                </a:lnTo>
                <a:close/>
              </a:path>
            </a:pathLst>
          </a:custGeom>
          <a:solidFill>
            <a:srgbClr val="BE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5" name="Google Shape;2415;p13"/>
          <p:cNvSpPr/>
          <p:nvPr/>
        </p:nvSpPr>
        <p:spPr>
          <a:xfrm>
            <a:off x="-227" y="6325961"/>
            <a:ext cx="176213" cy="152400"/>
          </a:xfrm>
          <a:custGeom>
            <a:rect b="b" l="l" r="r" t="t"/>
            <a:pathLst>
              <a:path extrusionOk="0" h="96" w="111">
                <a:moveTo>
                  <a:pt x="1" y="0"/>
                </a:moveTo>
                <a:lnTo>
                  <a:pt x="0" y="2"/>
                </a:lnTo>
                <a:lnTo>
                  <a:pt x="0" y="63"/>
                </a:lnTo>
                <a:lnTo>
                  <a:pt x="111" y="96"/>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6" name="Google Shape;2416;p13"/>
          <p:cNvSpPr/>
          <p:nvPr/>
        </p:nvSpPr>
        <p:spPr>
          <a:xfrm>
            <a:off x="3508148" y="6678386"/>
            <a:ext cx="230188" cy="188912"/>
          </a:xfrm>
          <a:custGeom>
            <a:rect b="b" l="l" r="r" t="t"/>
            <a:pathLst>
              <a:path extrusionOk="0" h="119" w="145">
                <a:moveTo>
                  <a:pt x="145" y="0"/>
                </a:moveTo>
                <a:lnTo>
                  <a:pt x="70" y="61"/>
                </a:lnTo>
                <a:lnTo>
                  <a:pt x="0" y="119"/>
                </a:lnTo>
                <a:lnTo>
                  <a:pt x="89" y="119"/>
                </a:lnTo>
                <a:lnTo>
                  <a:pt x="145" y="0"/>
                </a:lnTo>
                <a:close/>
              </a:path>
            </a:pathLst>
          </a:custGeom>
          <a:solidFill>
            <a:srgbClr val="3DB2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7" name="Google Shape;2417;p13"/>
          <p:cNvSpPr/>
          <p:nvPr/>
        </p:nvSpPr>
        <p:spPr>
          <a:xfrm>
            <a:off x="3508148" y="6678386"/>
            <a:ext cx="230188" cy="188912"/>
          </a:xfrm>
          <a:custGeom>
            <a:rect b="b" l="l" r="r" t="t"/>
            <a:pathLst>
              <a:path extrusionOk="0" h="119" w="145">
                <a:moveTo>
                  <a:pt x="145" y="0"/>
                </a:moveTo>
                <a:lnTo>
                  <a:pt x="70" y="61"/>
                </a:lnTo>
                <a:lnTo>
                  <a:pt x="0" y="119"/>
                </a:lnTo>
                <a:lnTo>
                  <a:pt x="89" y="119"/>
                </a:lnTo>
                <a:lnTo>
                  <a:pt x="1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8" name="Google Shape;2418;p13"/>
          <p:cNvSpPr/>
          <p:nvPr/>
        </p:nvSpPr>
        <p:spPr>
          <a:xfrm>
            <a:off x="2738211" y="6759349"/>
            <a:ext cx="166688" cy="107950"/>
          </a:xfrm>
          <a:custGeom>
            <a:rect b="b" l="l" r="r" t="t"/>
            <a:pathLst>
              <a:path extrusionOk="0" h="68" w="105">
                <a:moveTo>
                  <a:pt x="105" y="0"/>
                </a:moveTo>
                <a:lnTo>
                  <a:pt x="0" y="41"/>
                </a:lnTo>
                <a:lnTo>
                  <a:pt x="57" y="68"/>
                </a:lnTo>
                <a:lnTo>
                  <a:pt x="60" y="68"/>
                </a:lnTo>
                <a:lnTo>
                  <a:pt x="10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9" name="Google Shape;2419;p13"/>
          <p:cNvSpPr/>
          <p:nvPr/>
        </p:nvSpPr>
        <p:spPr>
          <a:xfrm>
            <a:off x="2738211" y="6759349"/>
            <a:ext cx="166688" cy="107950"/>
          </a:xfrm>
          <a:custGeom>
            <a:rect b="b" l="l" r="r" t="t"/>
            <a:pathLst>
              <a:path extrusionOk="0" h="68" w="105">
                <a:moveTo>
                  <a:pt x="105" y="0"/>
                </a:moveTo>
                <a:lnTo>
                  <a:pt x="0" y="41"/>
                </a:lnTo>
                <a:lnTo>
                  <a:pt x="57" y="68"/>
                </a:lnTo>
                <a:lnTo>
                  <a:pt x="60" y="68"/>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0" name="Google Shape;2420;p13"/>
          <p:cNvSpPr/>
          <p:nvPr/>
        </p:nvSpPr>
        <p:spPr>
          <a:xfrm>
            <a:off x="2638198" y="6824436"/>
            <a:ext cx="190500" cy="42862"/>
          </a:xfrm>
          <a:custGeom>
            <a:rect b="b" l="l" r="r" t="t"/>
            <a:pathLst>
              <a:path extrusionOk="0" h="27" w="120">
                <a:moveTo>
                  <a:pt x="63" y="0"/>
                </a:moveTo>
                <a:lnTo>
                  <a:pt x="0" y="24"/>
                </a:lnTo>
                <a:lnTo>
                  <a:pt x="7" y="27"/>
                </a:lnTo>
                <a:lnTo>
                  <a:pt x="120" y="27"/>
                </a:lnTo>
                <a:lnTo>
                  <a:pt x="63" y="0"/>
                </a:lnTo>
                <a:close/>
              </a:path>
            </a:pathLst>
          </a:custGeom>
          <a:solidFill>
            <a:srgbClr val="3EB3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1" name="Google Shape;2421;p13"/>
          <p:cNvSpPr/>
          <p:nvPr/>
        </p:nvSpPr>
        <p:spPr>
          <a:xfrm>
            <a:off x="2638198" y="6824436"/>
            <a:ext cx="190500" cy="42862"/>
          </a:xfrm>
          <a:custGeom>
            <a:rect b="b" l="l" r="r" t="t"/>
            <a:pathLst>
              <a:path extrusionOk="0" h="27" w="120">
                <a:moveTo>
                  <a:pt x="63" y="0"/>
                </a:moveTo>
                <a:lnTo>
                  <a:pt x="0" y="24"/>
                </a:lnTo>
                <a:lnTo>
                  <a:pt x="7" y="27"/>
                </a:lnTo>
                <a:lnTo>
                  <a:pt x="120" y="27"/>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2" name="Google Shape;2422;p13"/>
          <p:cNvSpPr/>
          <p:nvPr/>
        </p:nvSpPr>
        <p:spPr>
          <a:xfrm>
            <a:off x="2622323" y="6862536"/>
            <a:ext cx="26988" cy="4762"/>
          </a:xfrm>
          <a:custGeom>
            <a:rect b="b" l="l" r="r" t="t"/>
            <a:pathLst>
              <a:path extrusionOk="0" h="3" w="17">
                <a:moveTo>
                  <a:pt x="10" y="0"/>
                </a:moveTo>
                <a:lnTo>
                  <a:pt x="0" y="3"/>
                </a:lnTo>
                <a:lnTo>
                  <a:pt x="17" y="3"/>
                </a:lnTo>
                <a:lnTo>
                  <a:pt x="10" y="0"/>
                </a:lnTo>
                <a:close/>
              </a:path>
            </a:pathLst>
          </a:custGeom>
          <a:solidFill>
            <a:srgbClr val="34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3" name="Google Shape;2423;p13"/>
          <p:cNvSpPr/>
          <p:nvPr/>
        </p:nvSpPr>
        <p:spPr>
          <a:xfrm>
            <a:off x="2622323" y="6862536"/>
            <a:ext cx="26988" cy="4762"/>
          </a:xfrm>
          <a:custGeom>
            <a:rect b="b" l="l" r="r" t="t"/>
            <a:pathLst>
              <a:path extrusionOk="0" h="3" w="17">
                <a:moveTo>
                  <a:pt x="10" y="0"/>
                </a:moveTo>
                <a:lnTo>
                  <a:pt x="0" y="3"/>
                </a:lnTo>
                <a:lnTo>
                  <a:pt x="17" y="3"/>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4" name="Google Shape;2424;p13"/>
          <p:cNvSpPr/>
          <p:nvPr/>
        </p:nvSpPr>
        <p:spPr>
          <a:xfrm>
            <a:off x="2136548" y="6787924"/>
            <a:ext cx="227013" cy="79375"/>
          </a:xfrm>
          <a:custGeom>
            <a:rect b="b" l="l" r="r" t="t"/>
            <a:pathLst>
              <a:path extrusionOk="0" h="50" w="143">
                <a:moveTo>
                  <a:pt x="1" y="0"/>
                </a:moveTo>
                <a:lnTo>
                  <a:pt x="0" y="50"/>
                </a:lnTo>
                <a:lnTo>
                  <a:pt x="127" y="50"/>
                </a:lnTo>
                <a:lnTo>
                  <a:pt x="141" y="42"/>
                </a:lnTo>
                <a:lnTo>
                  <a:pt x="143" y="40"/>
                </a:lnTo>
                <a:lnTo>
                  <a:pt x="1" y="0"/>
                </a:lnTo>
                <a:close/>
              </a:path>
            </a:pathLst>
          </a:custGeom>
          <a:solidFill>
            <a:srgbClr val="2DA9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5" name="Google Shape;2425;p13"/>
          <p:cNvSpPr/>
          <p:nvPr/>
        </p:nvSpPr>
        <p:spPr>
          <a:xfrm>
            <a:off x="2136548" y="6787924"/>
            <a:ext cx="227013" cy="79375"/>
          </a:xfrm>
          <a:custGeom>
            <a:rect b="b" l="l" r="r" t="t"/>
            <a:pathLst>
              <a:path extrusionOk="0" h="50" w="143">
                <a:moveTo>
                  <a:pt x="1" y="0"/>
                </a:moveTo>
                <a:lnTo>
                  <a:pt x="0" y="50"/>
                </a:lnTo>
                <a:lnTo>
                  <a:pt x="127" y="50"/>
                </a:lnTo>
                <a:lnTo>
                  <a:pt x="141" y="42"/>
                </a:lnTo>
                <a:lnTo>
                  <a:pt x="143" y="40"/>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6" name="Google Shape;2426;p13"/>
          <p:cNvSpPr/>
          <p:nvPr/>
        </p:nvSpPr>
        <p:spPr>
          <a:xfrm>
            <a:off x="2338161" y="6854599"/>
            <a:ext cx="22225" cy="12700"/>
          </a:xfrm>
          <a:custGeom>
            <a:rect b="b" l="l" r="r" t="t"/>
            <a:pathLst>
              <a:path extrusionOk="0" h="8" w="14">
                <a:moveTo>
                  <a:pt x="14" y="0"/>
                </a:moveTo>
                <a:lnTo>
                  <a:pt x="0" y="8"/>
                </a:lnTo>
                <a:lnTo>
                  <a:pt x="8" y="8"/>
                </a:lnTo>
                <a:lnTo>
                  <a:pt x="14" y="0"/>
                </a:lnTo>
                <a:close/>
              </a:path>
            </a:pathLst>
          </a:custGeom>
          <a:solidFill>
            <a:srgbClr val="26A4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7" name="Google Shape;2427;p13"/>
          <p:cNvSpPr/>
          <p:nvPr/>
        </p:nvSpPr>
        <p:spPr>
          <a:xfrm>
            <a:off x="2338161" y="6854599"/>
            <a:ext cx="22225" cy="12700"/>
          </a:xfrm>
          <a:custGeom>
            <a:rect b="b" l="l" r="r" t="t"/>
            <a:pathLst>
              <a:path extrusionOk="0" h="8" w="14">
                <a:moveTo>
                  <a:pt x="14" y="0"/>
                </a:moveTo>
                <a:lnTo>
                  <a:pt x="0" y="8"/>
                </a:lnTo>
                <a:lnTo>
                  <a:pt x="8" y="8"/>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8" name="Google Shape;2428;p13"/>
          <p:cNvSpPr/>
          <p:nvPr/>
        </p:nvSpPr>
        <p:spPr>
          <a:xfrm>
            <a:off x="2360386" y="6851424"/>
            <a:ext cx="4763" cy="3175"/>
          </a:xfrm>
          <a:custGeom>
            <a:rect b="b" l="l" r="r" t="t"/>
            <a:pathLst>
              <a:path extrusionOk="0" h="2" w="3">
                <a:moveTo>
                  <a:pt x="2" y="0"/>
                </a:moveTo>
                <a:lnTo>
                  <a:pt x="0" y="2"/>
                </a:lnTo>
                <a:lnTo>
                  <a:pt x="3" y="0"/>
                </a:lnTo>
                <a:lnTo>
                  <a:pt x="2" y="0"/>
                </a:lnTo>
                <a:close/>
              </a:path>
            </a:pathLst>
          </a:custGeom>
          <a:solidFill>
            <a:srgbClr val="31A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9" name="Google Shape;2429;p13"/>
          <p:cNvSpPr/>
          <p:nvPr/>
        </p:nvSpPr>
        <p:spPr>
          <a:xfrm>
            <a:off x="2360386" y="6851424"/>
            <a:ext cx="4763" cy="3175"/>
          </a:xfrm>
          <a:custGeom>
            <a:rect b="b" l="l" r="r" t="t"/>
            <a:pathLst>
              <a:path extrusionOk="0" h="2" w="3">
                <a:moveTo>
                  <a:pt x="2" y="0"/>
                </a:moveTo>
                <a:lnTo>
                  <a:pt x="0" y="2"/>
                </a:lnTo>
                <a:lnTo>
                  <a:pt x="3" y="0"/>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0" name="Google Shape;2430;p13"/>
          <p:cNvSpPr/>
          <p:nvPr/>
        </p:nvSpPr>
        <p:spPr>
          <a:xfrm>
            <a:off x="2350861" y="6851424"/>
            <a:ext cx="73025" cy="15875"/>
          </a:xfrm>
          <a:custGeom>
            <a:rect b="b" l="l" r="r" t="t"/>
            <a:pathLst>
              <a:path extrusionOk="0" h="10" w="46">
                <a:moveTo>
                  <a:pt x="9" y="0"/>
                </a:moveTo>
                <a:lnTo>
                  <a:pt x="6" y="2"/>
                </a:lnTo>
                <a:lnTo>
                  <a:pt x="0" y="10"/>
                </a:lnTo>
                <a:lnTo>
                  <a:pt x="46" y="10"/>
                </a:lnTo>
                <a:lnTo>
                  <a:pt x="9" y="0"/>
                </a:lnTo>
                <a:close/>
              </a:path>
            </a:pathLst>
          </a:custGeom>
          <a:solidFill>
            <a:srgbClr val="29A6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1" name="Google Shape;2431;p13"/>
          <p:cNvSpPr/>
          <p:nvPr/>
        </p:nvSpPr>
        <p:spPr>
          <a:xfrm>
            <a:off x="2350861" y="6851424"/>
            <a:ext cx="73025" cy="15875"/>
          </a:xfrm>
          <a:custGeom>
            <a:rect b="b" l="l" r="r" t="t"/>
            <a:pathLst>
              <a:path extrusionOk="0" h="10" w="46">
                <a:moveTo>
                  <a:pt x="9" y="0"/>
                </a:moveTo>
                <a:lnTo>
                  <a:pt x="6" y="2"/>
                </a:lnTo>
                <a:lnTo>
                  <a:pt x="0" y="10"/>
                </a:lnTo>
                <a:lnTo>
                  <a:pt x="46" y="10"/>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2" name="Google Shape;2432;p13"/>
          <p:cNvSpPr/>
          <p:nvPr/>
        </p:nvSpPr>
        <p:spPr>
          <a:xfrm>
            <a:off x="2833461" y="6759349"/>
            <a:ext cx="179388" cy="107950"/>
          </a:xfrm>
          <a:custGeom>
            <a:rect b="b" l="l" r="r" t="t"/>
            <a:pathLst>
              <a:path extrusionOk="0" h="68" w="113">
                <a:moveTo>
                  <a:pt x="45" y="0"/>
                </a:moveTo>
                <a:lnTo>
                  <a:pt x="45" y="0"/>
                </a:lnTo>
                <a:lnTo>
                  <a:pt x="0" y="68"/>
                </a:lnTo>
                <a:lnTo>
                  <a:pt x="113" y="68"/>
                </a:lnTo>
                <a:lnTo>
                  <a:pt x="62" y="18"/>
                </a:lnTo>
                <a:lnTo>
                  <a:pt x="4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3" name="Google Shape;2433;p13"/>
          <p:cNvSpPr/>
          <p:nvPr/>
        </p:nvSpPr>
        <p:spPr>
          <a:xfrm>
            <a:off x="2833461" y="6759349"/>
            <a:ext cx="179388" cy="107950"/>
          </a:xfrm>
          <a:custGeom>
            <a:rect b="b" l="l" r="r" t="t"/>
            <a:pathLst>
              <a:path extrusionOk="0" h="68" w="113">
                <a:moveTo>
                  <a:pt x="45" y="0"/>
                </a:moveTo>
                <a:lnTo>
                  <a:pt x="45" y="0"/>
                </a:lnTo>
                <a:lnTo>
                  <a:pt x="0" y="68"/>
                </a:lnTo>
                <a:lnTo>
                  <a:pt x="113" y="68"/>
                </a:lnTo>
                <a:lnTo>
                  <a:pt x="62" y="18"/>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4" name="Google Shape;2434;p13"/>
          <p:cNvSpPr/>
          <p:nvPr/>
        </p:nvSpPr>
        <p:spPr>
          <a:xfrm>
            <a:off x="3649436" y="6678386"/>
            <a:ext cx="139700" cy="188912"/>
          </a:xfrm>
          <a:custGeom>
            <a:rect b="b" l="l" r="r" t="t"/>
            <a:pathLst>
              <a:path extrusionOk="0" h="119" w="88">
                <a:moveTo>
                  <a:pt x="56" y="0"/>
                </a:moveTo>
                <a:lnTo>
                  <a:pt x="56" y="0"/>
                </a:lnTo>
                <a:lnTo>
                  <a:pt x="0" y="119"/>
                </a:lnTo>
                <a:lnTo>
                  <a:pt x="52" y="119"/>
                </a:lnTo>
                <a:lnTo>
                  <a:pt x="88" y="77"/>
                </a:lnTo>
                <a:lnTo>
                  <a:pt x="56"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5" name="Google Shape;2435;p13"/>
          <p:cNvSpPr/>
          <p:nvPr/>
        </p:nvSpPr>
        <p:spPr>
          <a:xfrm>
            <a:off x="3649436" y="6678386"/>
            <a:ext cx="139700" cy="188912"/>
          </a:xfrm>
          <a:custGeom>
            <a:rect b="b" l="l" r="r" t="t"/>
            <a:pathLst>
              <a:path extrusionOk="0" h="119" w="88">
                <a:moveTo>
                  <a:pt x="56" y="0"/>
                </a:moveTo>
                <a:lnTo>
                  <a:pt x="56" y="0"/>
                </a:lnTo>
                <a:lnTo>
                  <a:pt x="0" y="119"/>
                </a:lnTo>
                <a:lnTo>
                  <a:pt x="52" y="119"/>
                </a:lnTo>
                <a:lnTo>
                  <a:pt x="88" y="7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6" name="Google Shape;2436;p13"/>
          <p:cNvSpPr/>
          <p:nvPr/>
        </p:nvSpPr>
        <p:spPr>
          <a:xfrm>
            <a:off x="3731986" y="6800624"/>
            <a:ext cx="85725" cy="66675"/>
          </a:xfrm>
          <a:custGeom>
            <a:rect b="b" l="l" r="r" t="t"/>
            <a:pathLst>
              <a:path extrusionOk="0" h="42" w="54">
                <a:moveTo>
                  <a:pt x="36" y="0"/>
                </a:moveTo>
                <a:lnTo>
                  <a:pt x="0" y="42"/>
                </a:lnTo>
                <a:lnTo>
                  <a:pt x="54" y="42"/>
                </a:lnTo>
                <a:lnTo>
                  <a:pt x="36"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7" name="Google Shape;2437;p13"/>
          <p:cNvSpPr/>
          <p:nvPr/>
        </p:nvSpPr>
        <p:spPr>
          <a:xfrm>
            <a:off x="3731986" y="6800624"/>
            <a:ext cx="85725" cy="66675"/>
          </a:xfrm>
          <a:custGeom>
            <a:rect b="b" l="l" r="r" t="t"/>
            <a:pathLst>
              <a:path extrusionOk="0" h="42" w="54">
                <a:moveTo>
                  <a:pt x="36" y="0"/>
                </a:moveTo>
                <a:lnTo>
                  <a:pt x="0" y="42"/>
                </a:lnTo>
                <a:lnTo>
                  <a:pt x="54" y="42"/>
                </a:lnTo>
                <a:lnTo>
                  <a:pt x="3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8" name="Google Shape;2438;p13"/>
          <p:cNvSpPr/>
          <p:nvPr/>
        </p:nvSpPr>
        <p:spPr>
          <a:xfrm>
            <a:off x="4198711" y="6597424"/>
            <a:ext cx="84138" cy="46037"/>
          </a:xfrm>
          <a:custGeom>
            <a:rect b="b" l="l" r="r" t="t"/>
            <a:pathLst>
              <a:path extrusionOk="0" h="29" w="53">
                <a:moveTo>
                  <a:pt x="53" y="0"/>
                </a:moveTo>
                <a:lnTo>
                  <a:pt x="0" y="8"/>
                </a:lnTo>
                <a:lnTo>
                  <a:pt x="39" y="29"/>
                </a:lnTo>
                <a:lnTo>
                  <a:pt x="53"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9" name="Google Shape;2439;p13"/>
          <p:cNvSpPr/>
          <p:nvPr/>
        </p:nvSpPr>
        <p:spPr>
          <a:xfrm>
            <a:off x="4198711" y="6597424"/>
            <a:ext cx="84138" cy="46037"/>
          </a:xfrm>
          <a:custGeom>
            <a:rect b="b" l="l" r="r" t="t"/>
            <a:pathLst>
              <a:path extrusionOk="0" h="29" w="53">
                <a:moveTo>
                  <a:pt x="53" y="0"/>
                </a:moveTo>
                <a:lnTo>
                  <a:pt x="0" y="8"/>
                </a:lnTo>
                <a:lnTo>
                  <a:pt x="39" y="29"/>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0" name="Google Shape;2440;p13"/>
          <p:cNvSpPr/>
          <p:nvPr/>
        </p:nvSpPr>
        <p:spPr>
          <a:xfrm>
            <a:off x="3798661" y="6651399"/>
            <a:ext cx="115888" cy="88900"/>
          </a:xfrm>
          <a:custGeom>
            <a:rect b="b" l="l" r="r" t="t"/>
            <a:pathLst>
              <a:path extrusionOk="0" h="56" w="73">
                <a:moveTo>
                  <a:pt x="73" y="0"/>
                </a:moveTo>
                <a:lnTo>
                  <a:pt x="0" y="11"/>
                </a:lnTo>
                <a:lnTo>
                  <a:pt x="26" y="56"/>
                </a:lnTo>
                <a:lnTo>
                  <a:pt x="73" y="0"/>
                </a:lnTo>
                <a:close/>
              </a:path>
            </a:pathLst>
          </a:custGeom>
          <a:solidFill>
            <a:srgbClr val="31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1" name="Google Shape;2441;p13"/>
          <p:cNvSpPr/>
          <p:nvPr/>
        </p:nvSpPr>
        <p:spPr>
          <a:xfrm>
            <a:off x="3798661" y="6651399"/>
            <a:ext cx="115888" cy="88900"/>
          </a:xfrm>
          <a:custGeom>
            <a:rect b="b" l="l" r="r" t="t"/>
            <a:pathLst>
              <a:path extrusionOk="0" h="56" w="73">
                <a:moveTo>
                  <a:pt x="73" y="0"/>
                </a:moveTo>
                <a:lnTo>
                  <a:pt x="0" y="11"/>
                </a:lnTo>
                <a:lnTo>
                  <a:pt x="26" y="56"/>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2" name="Google Shape;2442;p13"/>
          <p:cNvSpPr/>
          <p:nvPr/>
        </p:nvSpPr>
        <p:spPr>
          <a:xfrm>
            <a:off x="3839936"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3" name="Google Shape;2443;p13"/>
          <p:cNvSpPr/>
          <p:nvPr/>
        </p:nvSpPr>
        <p:spPr>
          <a:xfrm>
            <a:off x="3839936"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4" name="Google Shape;2444;p13"/>
          <p:cNvSpPr/>
          <p:nvPr/>
        </p:nvSpPr>
        <p:spPr>
          <a:xfrm>
            <a:off x="3738336" y="6668861"/>
            <a:ext cx="101600" cy="131762"/>
          </a:xfrm>
          <a:custGeom>
            <a:rect b="b" l="l" r="r" t="t"/>
            <a:pathLst>
              <a:path extrusionOk="0" h="83" w="64">
                <a:moveTo>
                  <a:pt x="38" y="0"/>
                </a:moveTo>
                <a:lnTo>
                  <a:pt x="0" y="6"/>
                </a:lnTo>
                <a:lnTo>
                  <a:pt x="32" y="83"/>
                </a:lnTo>
                <a:lnTo>
                  <a:pt x="64" y="45"/>
                </a:lnTo>
                <a:lnTo>
                  <a:pt x="38" y="0"/>
                </a:lnTo>
                <a:close/>
              </a:path>
            </a:pathLst>
          </a:custGeom>
          <a:solidFill>
            <a:srgbClr val="42B6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5" name="Google Shape;2445;p13"/>
          <p:cNvSpPr/>
          <p:nvPr/>
        </p:nvSpPr>
        <p:spPr>
          <a:xfrm>
            <a:off x="3738336" y="6668861"/>
            <a:ext cx="101600" cy="131762"/>
          </a:xfrm>
          <a:custGeom>
            <a:rect b="b" l="l" r="r" t="t"/>
            <a:pathLst>
              <a:path extrusionOk="0" h="83" w="64">
                <a:moveTo>
                  <a:pt x="38" y="0"/>
                </a:moveTo>
                <a:lnTo>
                  <a:pt x="0" y="6"/>
                </a:lnTo>
                <a:lnTo>
                  <a:pt x="32" y="83"/>
                </a:lnTo>
                <a:lnTo>
                  <a:pt x="64" y="45"/>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6" name="Google Shape;2446;p13"/>
          <p:cNvSpPr/>
          <p:nvPr/>
        </p:nvSpPr>
        <p:spPr>
          <a:xfrm>
            <a:off x="3789136" y="6740299"/>
            <a:ext cx="120650" cy="127000"/>
          </a:xfrm>
          <a:custGeom>
            <a:rect b="b" l="l" r="r" t="t"/>
            <a:pathLst>
              <a:path extrusionOk="0" h="80" w="76">
                <a:moveTo>
                  <a:pt x="32" y="0"/>
                </a:moveTo>
                <a:lnTo>
                  <a:pt x="0" y="38"/>
                </a:lnTo>
                <a:lnTo>
                  <a:pt x="18" y="80"/>
                </a:lnTo>
                <a:lnTo>
                  <a:pt x="76" y="80"/>
                </a:lnTo>
                <a:lnTo>
                  <a:pt x="32" y="0"/>
                </a:lnTo>
                <a:close/>
              </a:path>
            </a:pathLst>
          </a:custGeom>
          <a:solidFill>
            <a:srgbClr val="40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7" name="Google Shape;2447;p13"/>
          <p:cNvSpPr/>
          <p:nvPr/>
        </p:nvSpPr>
        <p:spPr>
          <a:xfrm>
            <a:off x="3789136" y="6740299"/>
            <a:ext cx="120650" cy="127000"/>
          </a:xfrm>
          <a:custGeom>
            <a:rect b="b" l="l" r="r" t="t"/>
            <a:pathLst>
              <a:path extrusionOk="0" h="80" w="76">
                <a:moveTo>
                  <a:pt x="32" y="0"/>
                </a:moveTo>
                <a:lnTo>
                  <a:pt x="0" y="38"/>
                </a:lnTo>
                <a:lnTo>
                  <a:pt x="18" y="80"/>
                </a:lnTo>
                <a:lnTo>
                  <a:pt x="76" y="80"/>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8" name="Google Shape;2448;p13"/>
          <p:cNvSpPr/>
          <p:nvPr/>
        </p:nvSpPr>
        <p:spPr>
          <a:xfrm>
            <a:off x="4260623" y="6597424"/>
            <a:ext cx="63500" cy="77787"/>
          </a:xfrm>
          <a:custGeom>
            <a:rect b="b" l="l" r="r" t="t"/>
            <a:pathLst>
              <a:path extrusionOk="0" h="49" w="40">
                <a:moveTo>
                  <a:pt x="14" y="0"/>
                </a:moveTo>
                <a:lnTo>
                  <a:pt x="14" y="0"/>
                </a:lnTo>
                <a:lnTo>
                  <a:pt x="0" y="29"/>
                </a:lnTo>
                <a:lnTo>
                  <a:pt x="40" y="49"/>
                </a:lnTo>
                <a:lnTo>
                  <a:pt x="14" y="0"/>
                </a:lnTo>
                <a:close/>
              </a:path>
            </a:pathLst>
          </a:custGeom>
          <a:solidFill>
            <a:srgbClr val="60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9" name="Google Shape;2449;p13"/>
          <p:cNvSpPr/>
          <p:nvPr/>
        </p:nvSpPr>
        <p:spPr>
          <a:xfrm>
            <a:off x="4260623" y="6597424"/>
            <a:ext cx="63500" cy="77787"/>
          </a:xfrm>
          <a:custGeom>
            <a:rect b="b" l="l" r="r" t="t"/>
            <a:pathLst>
              <a:path extrusionOk="0" h="49" w="40">
                <a:moveTo>
                  <a:pt x="14" y="0"/>
                </a:moveTo>
                <a:lnTo>
                  <a:pt x="14" y="0"/>
                </a:lnTo>
                <a:lnTo>
                  <a:pt x="0" y="29"/>
                </a:lnTo>
                <a:lnTo>
                  <a:pt x="40" y="49"/>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0" name="Google Shape;2450;p13"/>
          <p:cNvSpPr/>
          <p:nvPr/>
        </p:nvSpPr>
        <p:spPr>
          <a:xfrm>
            <a:off x="4149498" y="6643461"/>
            <a:ext cx="274638" cy="223837"/>
          </a:xfrm>
          <a:custGeom>
            <a:rect b="b" l="l" r="r" t="t"/>
            <a:pathLst>
              <a:path extrusionOk="0" h="141" w="173">
                <a:moveTo>
                  <a:pt x="70" y="0"/>
                </a:moveTo>
                <a:lnTo>
                  <a:pt x="0" y="141"/>
                </a:lnTo>
                <a:lnTo>
                  <a:pt x="173" y="141"/>
                </a:lnTo>
                <a:lnTo>
                  <a:pt x="110" y="20"/>
                </a:lnTo>
                <a:lnTo>
                  <a:pt x="70" y="0"/>
                </a:lnTo>
                <a:close/>
              </a:path>
            </a:pathLst>
          </a:custGeom>
          <a:solidFill>
            <a:srgbClr val="2F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1" name="Google Shape;2451;p13"/>
          <p:cNvSpPr/>
          <p:nvPr/>
        </p:nvSpPr>
        <p:spPr>
          <a:xfrm>
            <a:off x="4149498" y="6643461"/>
            <a:ext cx="274638" cy="223837"/>
          </a:xfrm>
          <a:custGeom>
            <a:rect b="b" l="l" r="r" t="t"/>
            <a:pathLst>
              <a:path extrusionOk="0" h="141" w="173">
                <a:moveTo>
                  <a:pt x="70" y="0"/>
                </a:moveTo>
                <a:lnTo>
                  <a:pt x="0" y="141"/>
                </a:lnTo>
                <a:lnTo>
                  <a:pt x="173" y="141"/>
                </a:lnTo>
                <a:lnTo>
                  <a:pt x="110" y="20"/>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2" name="Google Shape;2452;p13"/>
          <p:cNvSpPr/>
          <p:nvPr/>
        </p:nvSpPr>
        <p:spPr>
          <a:xfrm>
            <a:off x="4692423" y="6221186"/>
            <a:ext cx="107950" cy="463550"/>
          </a:xfrm>
          <a:custGeom>
            <a:rect b="b" l="l" r="r" t="t"/>
            <a:pathLst>
              <a:path extrusionOk="0" h="292" w="68">
                <a:moveTo>
                  <a:pt x="68" y="0"/>
                </a:moveTo>
                <a:lnTo>
                  <a:pt x="22" y="33"/>
                </a:lnTo>
                <a:lnTo>
                  <a:pt x="0" y="292"/>
                </a:lnTo>
                <a:lnTo>
                  <a:pt x="21" y="273"/>
                </a:lnTo>
                <a:lnTo>
                  <a:pt x="68" y="0"/>
                </a:lnTo>
                <a:close/>
              </a:path>
            </a:pathLst>
          </a:custGeom>
          <a:solidFill>
            <a:srgbClr val="BA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3" name="Google Shape;2453;p13"/>
          <p:cNvSpPr/>
          <p:nvPr/>
        </p:nvSpPr>
        <p:spPr>
          <a:xfrm>
            <a:off x="4692423" y="6221186"/>
            <a:ext cx="107950" cy="463550"/>
          </a:xfrm>
          <a:custGeom>
            <a:rect b="b" l="l" r="r" t="t"/>
            <a:pathLst>
              <a:path extrusionOk="0" h="292" w="68">
                <a:moveTo>
                  <a:pt x="68" y="0"/>
                </a:moveTo>
                <a:lnTo>
                  <a:pt x="22" y="33"/>
                </a:lnTo>
                <a:lnTo>
                  <a:pt x="0" y="292"/>
                </a:lnTo>
                <a:lnTo>
                  <a:pt x="21" y="273"/>
                </a:lnTo>
                <a:lnTo>
                  <a:pt x="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4" name="Google Shape;2454;p13"/>
          <p:cNvSpPr/>
          <p:nvPr/>
        </p:nvSpPr>
        <p:spPr>
          <a:xfrm>
            <a:off x="4282848" y="6273574"/>
            <a:ext cx="444500" cy="530225"/>
          </a:xfrm>
          <a:custGeom>
            <a:rect b="b" l="l" r="r" t="t"/>
            <a:pathLst>
              <a:path extrusionOk="0" h="334" w="280">
                <a:moveTo>
                  <a:pt x="280" y="0"/>
                </a:moveTo>
                <a:lnTo>
                  <a:pt x="0" y="204"/>
                </a:lnTo>
                <a:lnTo>
                  <a:pt x="26" y="253"/>
                </a:lnTo>
                <a:lnTo>
                  <a:pt x="179" y="334"/>
                </a:lnTo>
                <a:lnTo>
                  <a:pt x="258" y="259"/>
                </a:lnTo>
                <a:lnTo>
                  <a:pt x="280" y="0"/>
                </a:lnTo>
                <a:close/>
              </a:path>
            </a:pathLst>
          </a:custGeom>
          <a:solidFill>
            <a:srgbClr val="5CC6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5" name="Google Shape;2455;p13"/>
          <p:cNvSpPr/>
          <p:nvPr/>
        </p:nvSpPr>
        <p:spPr>
          <a:xfrm>
            <a:off x="4282848" y="6273574"/>
            <a:ext cx="444500" cy="530225"/>
          </a:xfrm>
          <a:custGeom>
            <a:rect b="b" l="l" r="r" t="t"/>
            <a:pathLst>
              <a:path extrusionOk="0" h="334" w="280">
                <a:moveTo>
                  <a:pt x="280" y="0"/>
                </a:moveTo>
                <a:lnTo>
                  <a:pt x="0" y="204"/>
                </a:lnTo>
                <a:lnTo>
                  <a:pt x="26" y="253"/>
                </a:lnTo>
                <a:lnTo>
                  <a:pt x="179" y="334"/>
                </a:lnTo>
                <a:lnTo>
                  <a:pt x="258" y="259"/>
                </a:lnTo>
                <a:lnTo>
                  <a:pt x="28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6" name="Google Shape;2456;p13"/>
          <p:cNvSpPr/>
          <p:nvPr/>
        </p:nvSpPr>
        <p:spPr>
          <a:xfrm>
            <a:off x="4324123" y="6675211"/>
            <a:ext cx="242888" cy="192087"/>
          </a:xfrm>
          <a:custGeom>
            <a:rect b="b" l="l" r="r" t="t"/>
            <a:pathLst>
              <a:path extrusionOk="0" h="121" w="153">
                <a:moveTo>
                  <a:pt x="0" y="0"/>
                </a:moveTo>
                <a:lnTo>
                  <a:pt x="63" y="121"/>
                </a:lnTo>
                <a:lnTo>
                  <a:pt x="110" y="121"/>
                </a:lnTo>
                <a:lnTo>
                  <a:pt x="153" y="81"/>
                </a:lnTo>
                <a:lnTo>
                  <a:pt x="0" y="0"/>
                </a:lnTo>
                <a:close/>
              </a:path>
            </a:pathLst>
          </a:custGeom>
          <a:solidFill>
            <a:srgbClr val="2DA8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7" name="Google Shape;2457;p13"/>
          <p:cNvSpPr/>
          <p:nvPr/>
        </p:nvSpPr>
        <p:spPr>
          <a:xfrm>
            <a:off x="4324123" y="6675211"/>
            <a:ext cx="242888" cy="192087"/>
          </a:xfrm>
          <a:custGeom>
            <a:rect b="b" l="l" r="r" t="t"/>
            <a:pathLst>
              <a:path extrusionOk="0" h="121" w="153">
                <a:moveTo>
                  <a:pt x="0" y="0"/>
                </a:moveTo>
                <a:lnTo>
                  <a:pt x="63" y="121"/>
                </a:lnTo>
                <a:lnTo>
                  <a:pt x="110" y="121"/>
                </a:lnTo>
                <a:lnTo>
                  <a:pt x="153" y="8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8" name="Google Shape;2458;p13"/>
          <p:cNvSpPr/>
          <p:nvPr/>
        </p:nvSpPr>
        <p:spPr>
          <a:xfrm>
            <a:off x="4678136" y="6654574"/>
            <a:ext cx="47625" cy="207962"/>
          </a:xfrm>
          <a:custGeom>
            <a:rect b="b" l="l" r="r" t="t"/>
            <a:pathLst>
              <a:path extrusionOk="0" h="131" w="30">
                <a:moveTo>
                  <a:pt x="30" y="0"/>
                </a:moveTo>
                <a:lnTo>
                  <a:pt x="9" y="19"/>
                </a:lnTo>
                <a:lnTo>
                  <a:pt x="0" y="131"/>
                </a:lnTo>
                <a:lnTo>
                  <a:pt x="8" y="123"/>
                </a:lnTo>
                <a:lnTo>
                  <a:pt x="30" y="0"/>
                </a:lnTo>
                <a:close/>
              </a:path>
            </a:pathLst>
          </a:custGeom>
          <a:solidFill>
            <a:srgbClr val="75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9" name="Google Shape;2459;p13"/>
          <p:cNvSpPr/>
          <p:nvPr/>
        </p:nvSpPr>
        <p:spPr>
          <a:xfrm>
            <a:off x="4678136" y="6654574"/>
            <a:ext cx="47625" cy="207962"/>
          </a:xfrm>
          <a:custGeom>
            <a:rect b="b" l="l" r="r" t="t"/>
            <a:pathLst>
              <a:path extrusionOk="0" h="131" w="30">
                <a:moveTo>
                  <a:pt x="30" y="0"/>
                </a:moveTo>
                <a:lnTo>
                  <a:pt x="9" y="19"/>
                </a:lnTo>
                <a:lnTo>
                  <a:pt x="0" y="131"/>
                </a:lnTo>
                <a:lnTo>
                  <a:pt x="8" y="123"/>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0" name="Google Shape;2460;p13"/>
          <p:cNvSpPr/>
          <p:nvPr/>
        </p:nvSpPr>
        <p:spPr>
          <a:xfrm>
            <a:off x="4567011" y="6684736"/>
            <a:ext cx="125413" cy="177800"/>
          </a:xfrm>
          <a:custGeom>
            <a:rect b="b" l="l" r="r" t="t"/>
            <a:pathLst>
              <a:path extrusionOk="0" h="112" w="79">
                <a:moveTo>
                  <a:pt x="79" y="0"/>
                </a:moveTo>
                <a:lnTo>
                  <a:pt x="0" y="75"/>
                </a:lnTo>
                <a:lnTo>
                  <a:pt x="70" y="112"/>
                </a:lnTo>
                <a:lnTo>
                  <a:pt x="79"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1" name="Google Shape;2461;p13"/>
          <p:cNvSpPr/>
          <p:nvPr/>
        </p:nvSpPr>
        <p:spPr>
          <a:xfrm>
            <a:off x="4567011" y="6684736"/>
            <a:ext cx="125413" cy="177800"/>
          </a:xfrm>
          <a:custGeom>
            <a:rect b="b" l="l" r="r" t="t"/>
            <a:pathLst>
              <a:path extrusionOk="0" h="112" w="79">
                <a:moveTo>
                  <a:pt x="79" y="0"/>
                </a:moveTo>
                <a:lnTo>
                  <a:pt x="0" y="75"/>
                </a:lnTo>
                <a:lnTo>
                  <a:pt x="70" y="112"/>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2" name="Google Shape;2462;p13"/>
          <p:cNvSpPr/>
          <p:nvPr/>
        </p:nvSpPr>
        <p:spPr>
          <a:xfrm>
            <a:off x="4678136" y="6849836"/>
            <a:ext cx="12700" cy="17462"/>
          </a:xfrm>
          <a:custGeom>
            <a:rect b="b" l="l" r="r" t="t"/>
            <a:pathLst>
              <a:path extrusionOk="0" h="11" w="8">
                <a:moveTo>
                  <a:pt x="8" y="0"/>
                </a:moveTo>
                <a:lnTo>
                  <a:pt x="0" y="8"/>
                </a:lnTo>
                <a:lnTo>
                  <a:pt x="6" y="11"/>
                </a:lnTo>
                <a:lnTo>
                  <a:pt x="6" y="11"/>
                </a:lnTo>
                <a:lnTo>
                  <a:pt x="8"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3" name="Google Shape;2463;p13"/>
          <p:cNvSpPr/>
          <p:nvPr/>
        </p:nvSpPr>
        <p:spPr>
          <a:xfrm>
            <a:off x="4678136" y="6849836"/>
            <a:ext cx="12700" cy="17462"/>
          </a:xfrm>
          <a:custGeom>
            <a:rect b="b" l="l" r="r" t="t"/>
            <a:pathLst>
              <a:path extrusionOk="0" h="11" w="8">
                <a:moveTo>
                  <a:pt x="8" y="0"/>
                </a:moveTo>
                <a:lnTo>
                  <a:pt x="0" y="8"/>
                </a:lnTo>
                <a:lnTo>
                  <a:pt x="6" y="11"/>
                </a:lnTo>
                <a:lnTo>
                  <a:pt x="6" y="11"/>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4" name="Google Shape;2464;p13"/>
          <p:cNvSpPr/>
          <p:nvPr/>
        </p:nvSpPr>
        <p:spPr>
          <a:xfrm>
            <a:off x="4678136" y="6862536"/>
            <a:ext cx="9525" cy="4762"/>
          </a:xfrm>
          <a:custGeom>
            <a:rect b="b" l="l" r="r" t="t"/>
            <a:pathLst>
              <a:path extrusionOk="0" h="3" w="6">
                <a:moveTo>
                  <a:pt x="0" y="0"/>
                </a:moveTo>
                <a:lnTo>
                  <a:pt x="0" y="3"/>
                </a:lnTo>
                <a:lnTo>
                  <a:pt x="6" y="3"/>
                </a:lnTo>
                <a:lnTo>
                  <a:pt x="0" y="0"/>
                </a:lnTo>
                <a:close/>
              </a:path>
            </a:pathLst>
          </a:custGeom>
          <a:solidFill>
            <a:srgbClr val="54BF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5" name="Google Shape;2465;p13"/>
          <p:cNvSpPr/>
          <p:nvPr/>
        </p:nvSpPr>
        <p:spPr>
          <a:xfrm>
            <a:off x="4678136" y="6862536"/>
            <a:ext cx="9525" cy="4762"/>
          </a:xfrm>
          <a:custGeom>
            <a:rect b="b" l="l" r="r" t="t"/>
            <a:pathLst>
              <a:path extrusionOk="0" h="3" w="6">
                <a:moveTo>
                  <a:pt x="0" y="0"/>
                </a:moveTo>
                <a:lnTo>
                  <a:pt x="0" y="3"/>
                </a:lnTo>
                <a:lnTo>
                  <a:pt x="6"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6" name="Google Shape;2466;p13"/>
          <p:cNvSpPr/>
          <p:nvPr/>
        </p:nvSpPr>
        <p:spPr>
          <a:xfrm>
            <a:off x="4673373" y="6862536"/>
            <a:ext cx="4763" cy="4762"/>
          </a:xfrm>
          <a:custGeom>
            <a:rect b="b" l="l" r="r" t="t"/>
            <a:pathLst>
              <a:path extrusionOk="0" h="3" w="3">
                <a:moveTo>
                  <a:pt x="3" y="0"/>
                </a:moveTo>
                <a:lnTo>
                  <a:pt x="3" y="0"/>
                </a:lnTo>
                <a:lnTo>
                  <a:pt x="0" y="3"/>
                </a:lnTo>
                <a:lnTo>
                  <a:pt x="3" y="3"/>
                </a:lnTo>
                <a:lnTo>
                  <a:pt x="3" y="0"/>
                </a:lnTo>
                <a:close/>
              </a:path>
            </a:pathLst>
          </a:custGeom>
          <a:solidFill>
            <a:srgbClr val="4DBC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7" name="Google Shape;2467;p13"/>
          <p:cNvSpPr/>
          <p:nvPr/>
        </p:nvSpPr>
        <p:spPr>
          <a:xfrm>
            <a:off x="4673373" y="6862536"/>
            <a:ext cx="4763" cy="4762"/>
          </a:xfrm>
          <a:custGeom>
            <a:rect b="b" l="l" r="r" t="t"/>
            <a:pathLst>
              <a:path extrusionOk="0" h="3" w="3">
                <a:moveTo>
                  <a:pt x="3" y="0"/>
                </a:moveTo>
                <a:lnTo>
                  <a:pt x="3" y="0"/>
                </a:lnTo>
                <a:lnTo>
                  <a:pt x="0" y="3"/>
                </a:lnTo>
                <a:lnTo>
                  <a:pt x="3" y="3"/>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8" name="Google Shape;2468;p13"/>
          <p:cNvSpPr/>
          <p:nvPr/>
        </p:nvSpPr>
        <p:spPr>
          <a:xfrm>
            <a:off x="4668611" y="6862536"/>
            <a:ext cx="9525" cy="4762"/>
          </a:xfrm>
          <a:custGeom>
            <a:rect b="b" l="l" r="r" t="t"/>
            <a:pathLst>
              <a:path extrusionOk="0" h="3" w="6">
                <a:moveTo>
                  <a:pt x="6" y="0"/>
                </a:moveTo>
                <a:lnTo>
                  <a:pt x="6" y="0"/>
                </a:lnTo>
                <a:lnTo>
                  <a:pt x="0" y="3"/>
                </a:lnTo>
                <a:lnTo>
                  <a:pt x="3" y="3"/>
                </a:lnTo>
                <a:lnTo>
                  <a:pt x="6" y="0"/>
                </a:lnTo>
                <a:close/>
              </a:path>
            </a:pathLst>
          </a:custGeom>
          <a:solidFill>
            <a:srgbClr val="4D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9" name="Google Shape;2469;p13"/>
          <p:cNvSpPr/>
          <p:nvPr/>
        </p:nvSpPr>
        <p:spPr>
          <a:xfrm>
            <a:off x="4668611" y="6862536"/>
            <a:ext cx="9525" cy="4762"/>
          </a:xfrm>
          <a:custGeom>
            <a:rect b="b" l="l" r="r" t="t"/>
            <a:pathLst>
              <a:path extrusionOk="0" h="3" w="6">
                <a:moveTo>
                  <a:pt x="6" y="0"/>
                </a:moveTo>
                <a:lnTo>
                  <a:pt x="6" y="0"/>
                </a:lnTo>
                <a:lnTo>
                  <a:pt x="0" y="3"/>
                </a:lnTo>
                <a:lnTo>
                  <a:pt x="3" y="3"/>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0" name="Google Shape;2470;p13"/>
          <p:cNvSpPr/>
          <p:nvPr/>
        </p:nvSpPr>
        <p:spPr>
          <a:xfrm>
            <a:off x="4498748" y="6803799"/>
            <a:ext cx="179388" cy="63500"/>
          </a:xfrm>
          <a:custGeom>
            <a:rect b="b" l="l" r="r" t="t"/>
            <a:pathLst>
              <a:path extrusionOk="0" h="40" w="113">
                <a:moveTo>
                  <a:pt x="43" y="0"/>
                </a:moveTo>
                <a:lnTo>
                  <a:pt x="0" y="40"/>
                </a:lnTo>
                <a:lnTo>
                  <a:pt x="98" y="40"/>
                </a:lnTo>
                <a:lnTo>
                  <a:pt x="113" y="37"/>
                </a:lnTo>
                <a:lnTo>
                  <a:pt x="43" y="0"/>
                </a:lnTo>
                <a:close/>
              </a:path>
            </a:pathLst>
          </a:custGeom>
          <a:solidFill>
            <a:srgbClr val="1C96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1" name="Google Shape;2471;p13"/>
          <p:cNvSpPr/>
          <p:nvPr/>
        </p:nvSpPr>
        <p:spPr>
          <a:xfrm>
            <a:off x="4498748" y="6803799"/>
            <a:ext cx="179388" cy="63500"/>
          </a:xfrm>
          <a:custGeom>
            <a:rect b="b" l="l" r="r" t="t"/>
            <a:pathLst>
              <a:path extrusionOk="0" h="40" w="113">
                <a:moveTo>
                  <a:pt x="43" y="0"/>
                </a:moveTo>
                <a:lnTo>
                  <a:pt x="0" y="40"/>
                </a:lnTo>
                <a:lnTo>
                  <a:pt x="98" y="40"/>
                </a:lnTo>
                <a:lnTo>
                  <a:pt x="113" y="37"/>
                </a:lnTo>
                <a:lnTo>
                  <a:pt x="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2" name="Google Shape;2472;p13"/>
          <p:cNvSpPr/>
          <p:nvPr/>
        </p:nvSpPr>
        <p:spPr>
          <a:xfrm>
            <a:off x="4654323" y="6862536"/>
            <a:ext cx="23813" cy="4762"/>
          </a:xfrm>
          <a:custGeom>
            <a:rect b="b" l="l" r="r" t="t"/>
            <a:pathLst>
              <a:path extrusionOk="0" h="3" w="15">
                <a:moveTo>
                  <a:pt x="15" y="0"/>
                </a:moveTo>
                <a:lnTo>
                  <a:pt x="0" y="3"/>
                </a:lnTo>
                <a:lnTo>
                  <a:pt x="9" y="3"/>
                </a:lnTo>
                <a:lnTo>
                  <a:pt x="15" y="0"/>
                </a:lnTo>
                <a:close/>
              </a:path>
            </a:pathLst>
          </a:custGeom>
          <a:solidFill>
            <a:srgbClr val="279F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3" name="Google Shape;2473;p13"/>
          <p:cNvSpPr/>
          <p:nvPr/>
        </p:nvSpPr>
        <p:spPr>
          <a:xfrm>
            <a:off x="4654323" y="6862536"/>
            <a:ext cx="23813" cy="4762"/>
          </a:xfrm>
          <a:custGeom>
            <a:rect b="b" l="l" r="r" t="t"/>
            <a:pathLst>
              <a:path extrusionOk="0" h="3" w="15">
                <a:moveTo>
                  <a:pt x="15" y="0"/>
                </a:moveTo>
                <a:lnTo>
                  <a:pt x="0" y="3"/>
                </a:lnTo>
                <a:lnTo>
                  <a:pt x="9" y="3"/>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4" name="Google Shape;2474;p13"/>
          <p:cNvSpPr/>
          <p:nvPr/>
        </p:nvSpPr>
        <p:spPr>
          <a:xfrm>
            <a:off x="4725761" y="6221186"/>
            <a:ext cx="212725" cy="433387"/>
          </a:xfrm>
          <a:custGeom>
            <a:rect b="b" l="l" r="r" t="t"/>
            <a:pathLst>
              <a:path extrusionOk="0" h="273" w="134">
                <a:moveTo>
                  <a:pt x="47" y="0"/>
                </a:moveTo>
                <a:lnTo>
                  <a:pt x="47" y="0"/>
                </a:lnTo>
                <a:lnTo>
                  <a:pt x="0" y="273"/>
                </a:lnTo>
                <a:lnTo>
                  <a:pt x="134" y="147"/>
                </a:lnTo>
                <a:lnTo>
                  <a:pt x="47" y="0"/>
                </a:lnTo>
                <a:close/>
              </a:path>
            </a:pathLst>
          </a:custGeom>
          <a:solidFill>
            <a:srgbClr val="C5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5" name="Google Shape;2475;p13"/>
          <p:cNvSpPr/>
          <p:nvPr/>
        </p:nvSpPr>
        <p:spPr>
          <a:xfrm>
            <a:off x="4725761" y="6221186"/>
            <a:ext cx="212725" cy="433387"/>
          </a:xfrm>
          <a:custGeom>
            <a:rect b="b" l="l" r="r" t="t"/>
            <a:pathLst>
              <a:path extrusionOk="0" h="273" w="134">
                <a:moveTo>
                  <a:pt x="47" y="0"/>
                </a:moveTo>
                <a:lnTo>
                  <a:pt x="47" y="0"/>
                </a:lnTo>
                <a:lnTo>
                  <a:pt x="0" y="273"/>
                </a:lnTo>
                <a:lnTo>
                  <a:pt x="134" y="147"/>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6" name="Google Shape;2476;p13"/>
          <p:cNvSpPr/>
          <p:nvPr/>
        </p:nvSpPr>
        <p:spPr>
          <a:xfrm>
            <a:off x="4690836" y="6454549"/>
            <a:ext cx="317500" cy="395287"/>
          </a:xfrm>
          <a:custGeom>
            <a:rect b="b" l="l" r="r" t="t"/>
            <a:pathLst>
              <a:path extrusionOk="0" h="249" w="200">
                <a:moveTo>
                  <a:pt x="156" y="0"/>
                </a:moveTo>
                <a:lnTo>
                  <a:pt x="22" y="126"/>
                </a:lnTo>
                <a:lnTo>
                  <a:pt x="0" y="249"/>
                </a:lnTo>
                <a:lnTo>
                  <a:pt x="200" y="76"/>
                </a:lnTo>
                <a:lnTo>
                  <a:pt x="156" y="0"/>
                </a:lnTo>
                <a:close/>
              </a:path>
            </a:pathLst>
          </a:custGeom>
          <a:solidFill>
            <a:srgbClr val="7CD4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7" name="Google Shape;2477;p13"/>
          <p:cNvSpPr/>
          <p:nvPr/>
        </p:nvSpPr>
        <p:spPr>
          <a:xfrm>
            <a:off x="4690836" y="6454549"/>
            <a:ext cx="317500" cy="395287"/>
          </a:xfrm>
          <a:custGeom>
            <a:rect b="b" l="l" r="r" t="t"/>
            <a:pathLst>
              <a:path extrusionOk="0" h="249" w="200">
                <a:moveTo>
                  <a:pt x="156" y="0"/>
                </a:moveTo>
                <a:lnTo>
                  <a:pt x="22" y="126"/>
                </a:lnTo>
                <a:lnTo>
                  <a:pt x="0" y="249"/>
                </a:lnTo>
                <a:lnTo>
                  <a:pt x="200" y="76"/>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8" name="Google Shape;2478;p13"/>
          <p:cNvSpPr/>
          <p:nvPr/>
        </p:nvSpPr>
        <p:spPr>
          <a:xfrm>
            <a:off x="4687661" y="6575199"/>
            <a:ext cx="493713" cy="292100"/>
          </a:xfrm>
          <a:custGeom>
            <a:rect b="b" l="l" r="r" t="t"/>
            <a:pathLst>
              <a:path extrusionOk="0" h="184" w="311">
                <a:moveTo>
                  <a:pt x="202" y="0"/>
                </a:moveTo>
                <a:lnTo>
                  <a:pt x="2" y="173"/>
                </a:lnTo>
                <a:lnTo>
                  <a:pt x="0" y="184"/>
                </a:lnTo>
                <a:lnTo>
                  <a:pt x="311" y="184"/>
                </a:lnTo>
                <a:lnTo>
                  <a:pt x="202" y="0"/>
                </a:lnTo>
                <a:close/>
              </a:path>
            </a:pathLst>
          </a:custGeom>
          <a:solidFill>
            <a:srgbClr val="4EBC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9" name="Google Shape;2479;p13"/>
          <p:cNvSpPr/>
          <p:nvPr/>
        </p:nvSpPr>
        <p:spPr>
          <a:xfrm>
            <a:off x="4687661" y="6575199"/>
            <a:ext cx="493713" cy="292100"/>
          </a:xfrm>
          <a:custGeom>
            <a:rect b="b" l="l" r="r" t="t"/>
            <a:pathLst>
              <a:path extrusionOk="0" h="184" w="311">
                <a:moveTo>
                  <a:pt x="202" y="0"/>
                </a:moveTo>
                <a:lnTo>
                  <a:pt x="2" y="173"/>
                </a:lnTo>
                <a:lnTo>
                  <a:pt x="0" y="184"/>
                </a:lnTo>
                <a:lnTo>
                  <a:pt x="311" y="184"/>
                </a:lnTo>
                <a:lnTo>
                  <a:pt x="2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0" name="Google Shape;2480;p13"/>
          <p:cNvSpPr/>
          <p:nvPr/>
        </p:nvSpPr>
        <p:spPr>
          <a:xfrm>
            <a:off x="6016398" y="6070374"/>
            <a:ext cx="798512" cy="796925"/>
          </a:xfrm>
          <a:custGeom>
            <a:rect b="b" l="l" r="r" t="t"/>
            <a:pathLst>
              <a:path extrusionOk="0" h="502" w="503">
                <a:moveTo>
                  <a:pt x="503" y="0"/>
                </a:moveTo>
                <a:lnTo>
                  <a:pt x="8" y="437"/>
                </a:lnTo>
                <a:lnTo>
                  <a:pt x="0" y="502"/>
                </a:lnTo>
                <a:lnTo>
                  <a:pt x="471" y="502"/>
                </a:lnTo>
                <a:lnTo>
                  <a:pt x="503" y="0"/>
                </a:lnTo>
                <a:close/>
              </a:path>
            </a:pathLst>
          </a:custGeom>
          <a:solidFill>
            <a:srgbClr val="7C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1" name="Google Shape;2481;p13"/>
          <p:cNvSpPr/>
          <p:nvPr/>
        </p:nvSpPr>
        <p:spPr>
          <a:xfrm>
            <a:off x="6016398" y="6070374"/>
            <a:ext cx="798512" cy="796925"/>
          </a:xfrm>
          <a:custGeom>
            <a:rect b="b" l="l" r="r" t="t"/>
            <a:pathLst>
              <a:path extrusionOk="0" h="502" w="503">
                <a:moveTo>
                  <a:pt x="503" y="0"/>
                </a:moveTo>
                <a:lnTo>
                  <a:pt x="8" y="437"/>
                </a:lnTo>
                <a:lnTo>
                  <a:pt x="0" y="502"/>
                </a:lnTo>
                <a:lnTo>
                  <a:pt x="471" y="502"/>
                </a:lnTo>
                <a:lnTo>
                  <a:pt x="50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2" name="Google Shape;2482;p13"/>
          <p:cNvSpPr/>
          <p:nvPr/>
        </p:nvSpPr>
        <p:spPr>
          <a:xfrm>
            <a:off x="5911623" y="6764111"/>
            <a:ext cx="117475" cy="103187"/>
          </a:xfrm>
          <a:custGeom>
            <a:rect b="b" l="l" r="r" t="t"/>
            <a:pathLst>
              <a:path extrusionOk="0" h="65" w="74">
                <a:moveTo>
                  <a:pt x="74" y="0"/>
                </a:moveTo>
                <a:lnTo>
                  <a:pt x="0" y="65"/>
                </a:lnTo>
                <a:lnTo>
                  <a:pt x="66" y="65"/>
                </a:lnTo>
                <a:lnTo>
                  <a:pt x="74" y="0"/>
                </a:lnTo>
                <a:close/>
              </a:path>
            </a:pathLst>
          </a:custGeom>
          <a:solidFill>
            <a:srgbClr val="71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3" name="Google Shape;2483;p13"/>
          <p:cNvSpPr/>
          <p:nvPr/>
        </p:nvSpPr>
        <p:spPr>
          <a:xfrm>
            <a:off x="5911623" y="6764111"/>
            <a:ext cx="117475" cy="103187"/>
          </a:xfrm>
          <a:custGeom>
            <a:rect b="b" l="l" r="r" t="t"/>
            <a:pathLst>
              <a:path extrusionOk="0" h="65" w="74">
                <a:moveTo>
                  <a:pt x="74" y="0"/>
                </a:moveTo>
                <a:lnTo>
                  <a:pt x="0" y="65"/>
                </a:lnTo>
                <a:lnTo>
                  <a:pt x="66" y="65"/>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4" name="Google Shape;2484;p13"/>
          <p:cNvSpPr/>
          <p:nvPr/>
        </p:nvSpPr>
        <p:spPr>
          <a:xfrm>
            <a:off x="6029098" y="6070374"/>
            <a:ext cx="785812" cy="693738"/>
          </a:xfrm>
          <a:custGeom>
            <a:rect b="b" l="l" r="r" t="t"/>
            <a:pathLst>
              <a:path extrusionOk="0" h="437" w="495">
                <a:moveTo>
                  <a:pt x="495" y="0"/>
                </a:moveTo>
                <a:lnTo>
                  <a:pt x="34" y="167"/>
                </a:lnTo>
                <a:lnTo>
                  <a:pt x="0" y="437"/>
                </a:lnTo>
                <a:lnTo>
                  <a:pt x="495"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5" name="Google Shape;2485;p13"/>
          <p:cNvSpPr/>
          <p:nvPr/>
        </p:nvSpPr>
        <p:spPr>
          <a:xfrm>
            <a:off x="6029098" y="6070374"/>
            <a:ext cx="785812" cy="693738"/>
          </a:xfrm>
          <a:custGeom>
            <a:rect b="b" l="l" r="r" t="t"/>
            <a:pathLst>
              <a:path extrusionOk="0" h="437" w="495">
                <a:moveTo>
                  <a:pt x="495" y="0"/>
                </a:moveTo>
                <a:lnTo>
                  <a:pt x="34" y="167"/>
                </a:lnTo>
                <a:lnTo>
                  <a:pt x="0" y="437"/>
                </a:lnTo>
                <a:lnTo>
                  <a:pt x="49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6" name="Google Shape;2486;p13"/>
          <p:cNvSpPr/>
          <p:nvPr/>
        </p:nvSpPr>
        <p:spPr>
          <a:xfrm>
            <a:off x="5470298" y="6511699"/>
            <a:ext cx="123825" cy="211137"/>
          </a:xfrm>
          <a:custGeom>
            <a:rect b="b" l="l" r="r" t="t"/>
            <a:pathLst>
              <a:path extrusionOk="0" h="133" w="78">
                <a:moveTo>
                  <a:pt x="78" y="0"/>
                </a:moveTo>
                <a:lnTo>
                  <a:pt x="6" y="26"/>
                </a:lnTo>
                <a:lnTo>
                  <a:pt x="0" y="109"/>
                </a:lnTo>
                <a:lnTo>
                  <a:pt x="12" y="133"/>
                </a:lnTo>
                <a:lnTo>
                  <a:pt x="78" y="0"/>
                </a:lnTo>
                <a:close/>
              </a:path>
            </a:pathLst>
          </a:custGeom>
          <a:solidFill>
            <a:srgbClr val="74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7" name="Google Shape;2487;p13"/>
          <p:cNvSpPr/>
          <p:nvPr/>
        </p:nvSpPr>
        <p:spPr>
          <a:xfrm>
            <a:off x="5470298" y="6511699"/>
            <a:ext cx="123825" cy="211137"/>
          </a:xfrm>
          <a:custGeom>
            <a:rect b="b" l="l" r="r" t="t"/>
            <a:pathLst>
              <a:path extrusionOk="0" h="133" w="78">
                <a:moveTo>
                  <a:pt x="78" y="0"/>
                </a:moveTo>
                <a:lnTo>
                  <a:pt x="6" y="26"/>
                </a:lnTo>
                <a:lnTo>
                  <a:pt x="0" y="109"/>
                </a:lnTo>
                <a:lnTo>
                  <a:pt x="12" y="133"/>
                </a:lnTo>
                <a:lnTo>
                  <a:pt x="7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8" name="Google Shape;2488;p13"/>
          <p:cNvSpPr/>
          <p:nvPr/>
        </p:nvSpPr>
        <p:spPr>
          <a:xfrm>
            <a:off x="5465536" y="6684736"/>
            <a:ext cx="23813" cy="88900"/>
          </a:xfrm>
          <a:custGeom>
            <a:rect b="b" l="l" r="r" t="t"/>
            <a:pathLst>
              <a:path extrusionOk="0" h="56" w="15">
                <a:moveTo>
                  <a:pt x="3" y="0"/>
                </a:moveTo>
                <a:lnTo>
                  <a:pt x="0" y="56"/>
                </a:lnTo>
                <a:lnTo>
                  <a:pt x="15" y="24"/>
                </a:lnTo>
                <a:lnTo>
                  <a:pt x="3" y="0"/>
                </a:lnTo>
                <a:close/>
              </a:path>
            </a:pathLst>
          </a:custGeom>
          <a:solidFill>
            <a:srgbClr val="49B9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9" name="Google Shape;2489;p13"/>
          <p:cNvSpPr/>
          <p:nvPr/>
        </p:nvSpPr>
        <p:spPr>
          <a:xfrm>
            <a:off x="5465536" y="6684736"/>
            <a:ext cx="23813" cy="88900"/>
          </a:xfrm>
          <a:custGeom>
            <a:rect b="b" l="l" r="r" t="t"/>
            <a:pathLst>
              <a:path extrusionOk="0" h="56" w="15">
                <a:moveTo>
                  <a:pt x="3" y="0"/>
                </a:moveTo>
                <a:lnTo>
                  <a:pt x="0" y="56"/>
                </a:lnTo>
                <a:lnTo>
                  <a:pt x="15" y="24"/>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0" name="Google Shape;2490;p13"/>
          <p:cNvSpPr/>
          <p:nvPr/>
        </p:nvSpPr>
        <p:spPr>
          <a:xfrm>
            <a:off x="5489348"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1" name="Google Shape;2491;p13"/>
          <p:cNvSpPr/>
          <p:nvPr/>
        </p:nvSpPr>
        <p:spPr>
          <a:xfrm>
            <a:off x="5489348"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2" name="Google Shape;2492;p13"/>
          <p:cNvSpPr/>
          <p:nvPr/>
        </p:nvSpPr>
        <p:spPr>
          <a:xfrm>
            <a:off x="5459186" y="6722836"/>
            <a:ext cx="101600" cy="144462"/>
          </a:xfrm>
          <a:custGeom>
            <a:rect b="b" l="l" r="r" t="t"/>
            <a:pathLst>
              <a:path extrusionOk="0" h="91" w="64">
                <a:moveTo>
                  <a:pt x="19" y="0"/>
                </a:moveTo>
                <a:lnTo>
                  <a:pt x="4" y="32"/>
                </a:lnTo>
                <a:lnTo>
                  <a:pt x="0" y="91"/>
                </a:lnTo>
                <a:lnTo>
                  <a:pt x="64" y="91"/>
                </a:lnTo>
                <a:lnTo>
                  <a:pt x="19" y="0"/>
                </a:lnTo>
                <a:close/>
              </a:path>
            </a:pathLst>
          </a:custGeom>
          <a:solidFill>
            <a:srgbClr val="37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3" name="Google Shape;2493;p13"/>
          <p:cNvSpPr/>
          <p:nvPr/>
        </p:nvSpPr>
        <p:spPr>
          <a:xfrm>
            <a:off x="5459186" y="6722836"/>
            <a:ext cx="101600" cy="144462"/>
          </a:xfrm>
          <a:custGeom>
            <a:rect b="b" l="l" r="r" t="t"/>
            <a:pathLst>
              <a:path extrusionOk="0" h="91" w="64">
                <a:moveTo>
                  <a:pt x="19" y="0"/>
                </a:moveTo>
                <a:lnTo>
                  <a:pt x="4" y="32"/>
                </a:lnTo>
                <a:lnTo>
                  <a:pt x="0" y="91"/>
                </a:lnTo>
                <a:lnTo>
                  <a:pt x="64" y="91"/>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4" name="Google Shape;2494;p13"/>
          <p:cNvSpPr/>
          <p:nvPr/>
        </p:nvSpPr>
        <p:spPr>
          <a:xfrm>
            <a:off x="4800373" y="6221186"/>
            <a:ext cx="254000" cy="233362"/>
          </a:xfrm>
          <a:custGeom>
            <a:rect b="b" l="l" r="r" t="t"/>
            <a:pathLst>
              <a:path extrusionOk="0" h="147" w="160">
                <a:moveTo>
                  <a:pt x="0" y="0"/>
                </a:moveTo>
                <a:lnTo>
                  <a:pt x="87" y="147"/>
                </a:lnTo>
                <a:lnTo>
                  <a:pt x="160" y="78"/>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5" name="Google Shape;2495;p13"/>
          <p:cNvSpPr/>
          <p:nvPr/>
        </p:nvSpPr>
        <p:spPr>
          <a:xfrm>
            <a:off x="4800373" y="6221186"/>
            <a:ext cx="254000" cy="233362"/>
          </a:xfrm>
          <a:custGeom>
            <a:rect b="b" l="l" r="r" t="t"/>
            <a:pathLst>
              <a:path extrusionOk="0" h="147" w="160">
                <a:moveTo>
                  <a:pt x="0" y="0"/>
                </a:moveTo>
                <a:lnTo>
                  <a:pt x="87" y="147"/>
                </a:lnTo>
                <a:lnTo>
                  <a:pt x="160" y="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6" name="Google Shape;2496;p13"/>
          <p:cNvSpPr/>
          <p:nvPr/>
        </p:nvSpPr>
        <p:spPr>
          <a:xfrm>
            <a:off x="4938486" y="6345011"/>
            <a:ext cx="541338" cy="339725"/>
          </a:xfrm>
          <a:custGeom>
            <a:rect b="b" l="l" r="r" t="t"/>
            <a:pathLst>
              <a:path extrusionOk="0" h="214" w="341">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7" name="Google Shape;2497;p13"/>
          <p:cNvSpPr/>
          <p:nvPr/>
        </p:nvSpPr>
        <p:spPr>
          <a:xfrm>
            <a:off x="4938486" y="6345011"/>
            <a:ext cx="541338" cy="339725"/>
          </a:xfrm>
          <a:custGeom>
            <a:rect b="b" l="l" r="r" t="t"/>
            <a:pathLst>
              <a:path extrusionOk="0" h="214" w="341">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8" name="Google Shape;2498;p13"/>
          <p:cNvSpPr/>
          <p:nvPr/>
        </p:nvSpPr>
        <p:spPr>
          <a:xfrm>
            <a:off x="5008336"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9" name="Google Shape;2499;p13"/>
          <p:cNvSpPr/>
          <p:nvPr/>
        </p:nvSpPr>
        <p:spPr>
          <a:xfrm>
            <a:off x="5008336"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0" name="Google Shape;2500;p13"/>
          <p:cNvSpPr/>
          <p:nvPr/>
        </p:nvSpPr>
        <p:spPr>
          <a:xfrm>
            <a:off x="5417911" y="6773636"/>
            <a:ext cx="47625" cy="93662"/>
          </a:xfrm>
          <a:custGeom>
            <a:rect b="b" l="l" r="r" t="t"/>
            <a:pathLst>
              <a:path extrusionOk="0" h="59" w="30">
                <a:moveTo>
                  <a:pt x="30" y="0"/>
                </a:moveTo>
                <a:lnTo>
                  <a:pt x="0" y="59"/>
                </a:lnTo>
                <a:lnTo>
                  <a:pt x="26" y="59"/>
                </a:lnTo>
                <a:lnTo>
                  <a:pt x="30" y="0"/>
                </a:lnTo>
                <a:close/>
              </a:path>
            </a:pathLst>
          </a:custGeom>
          <a:solidFill>
            <a:srgbClr val="36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1" name="Google Shape;2501;p13"/>
          <p:cNvSpPr/>
          <p:nvPr/>
        </p:nvSpPr>
        <p:spPr>
          <a:xfrm>
            <a:off x="5417911" y="6773636"/>
            <a:ext cx="47625" cy="93662"/>
          </a:xfrm>
          <a:custGeom>
            <a:rect b="b" l="l" r="r" t="t"/>
            <a:pathLst>
              <a:path extrusionOk="0" h="59" w="30">
                <a:moveTo>
                  <a:pt x="30" y="0"/>
                </a:moveTo>
                <a:lnTo>
                  <a:pt x="0" y="59"/>
                </a:lnTo>
                <a:lnTo>
                  <a:pt x="26" y="59"/>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2" name="Google Shape;2502;p13"/>
          <p:cNvSpPr/>
          <p:nvPr/>
        </p:nvSpPr>
        <p:spPr>
          <a:xfrm>
            <a:off x="6764111" y="6070374"/>
            <a:ext cx="790575" cy="796925"/>
          </a:xfrm>
          <a:custGeom>
            <a:rect b="b" l="l" r="r" t="t"/>
            <a:pathLst>
              <a:path extrusionOk="0" h="502" w="498">
                <a:moveTo>
                  <a:pt x="32" y="0"/>
                </a:moveTo>
                <a:lnTo>
                  <a:pt x="32" y="0"/>
                </a:lnTo>
                <a:lnTo>
                  <a:pt x="0" y="502"/>
                </a:lnTo>
                <a:lnTo>
                  <a:pt x="217" y="502"/>
                </a:lnTo>
                <a:lnTo>
                  <a:pt x="498" y="327"/>
                </a:lnTo>
                <a:lnTo>
                  <a:pt x="32" y="0"/>
                </a:lnTo>
                <a:close/>
              </a:path>
            </a:pathLst>
          </a:custGeom>
          <a:solidFill>
            <a:srgbClr val="6ED0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3" name="Google Shape;2503;p13"/>
          <p:cNvSpPr/>
          <p:nvPr/>
        </p:nvSpPr>
        <p:spPr>
          <a:xfrm>
            <a:off x="6764111" y="6070374"/>
            <a:ext cx="790575" cy="796925"/>
          </a:xfrm>
          <a:custGeom>
            <a:rect b="b" l="l" r="r" t="t"/>
            <a:pathLst>
              <a:path extrusionOk="0" h="502" w="498">
                <a:moveTo>
                  <a:pt x="32" y="0"/>
                </a:moveTo>
                <a:lnTo>
                  <a:pt x="32" y="0"/>
                </a:lnTo>
                <a:lnTo>
                  <a:pt x="0" y="502"/>
                </a:lnTo>
                <a:lnTo>
                  <a:pt x="217" y="502"/>
                </a:lnTo>
                <a:lnTo>
                  <a:pt x="498" y="327"/>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4" name="Google Shape;2504;p13"/>
          <p:cNvSpPr/>
          <p:nvPr/>
        </p:nvSpPr>
        <p:spPr>
          <a:xfrm>
            <a:off x="7108598" y="6589486"/>
            <a:ext cx="496888" cy="277812"/>
          </a:xfrm>
          <a:custGeom>
            <a:rect b="b" l="l" r="r" t="t"/>
            <a:pathLst>
              <a:path extrusionOk="0" h="175" w="313">
                <a:moveTo>
                  <a:pt x="281" y="0"/>
                </a:moveTo>
                <a:lnTo>
                  <a:pt x="0" y="175"/>
                </a:lnTo>
                <a:lnTo>
                  <a:pt x="203" y="175"/>
                </a:lnTo>
                <a:lnTo>
                  <a:pt x="313" y="22"/>
                </a:lnTo>
                <a:lnTo>
                  <a:pt x="281"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5" name="Google Shape;2505;p13"/>
          <p:cNvSpPr/>
          <p:nvPr/>
        </p:nvSpPr>
        <p:spPr>
          <a:xfrm>
            <a:off x="7108598" y="6589486"/>
            <a:ext cx="496888" cy="277812"/>
          </a:xfrm>
          <a:custGeom>
            <a:rect b="b" l="l" r="r" t="t"/>
            <a:pathLst>
              <a:path extrusionOk="0" h="175" w="313">
                <a:moveTo>
                  <a:pt x="281" y="0"/>
                </a:moveTo>
                <a:lnTo>
                  <a:pt x="0" y="175"/>
                </a:lnTo>
                <a:lnTo>
                  <a:pt x="203" y="175"/>
                </a:lnTo>
                <a:lnTo>
                  <a:pt x="313" y="22"/>
                </a:lnTo>
                <a:lnTo>
                  <a:pt x="2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6" name="Google Shape;2506;p13"/>
          <p:cNvSpPr/>
          <p:nvPr/>
        </p:nvSpPr>
        <p:spPr>
          <a:xfrm>
            <a:off x="7570561" y="6651399"/>
            <a:ext cx="365125" cy="215900"/>
          </a:xfrm>
          <a:custGeom>
            <a:rect b="b" l="l" r="r" t="t"/>
            <a:pathLst>
              <a:path extrusionOk="0" h="136" w="230">
                <a:moveTo>
                  <a:pt x="45" y="0"/>
                </a:moveTo>
                <a:lnTo>
                  <a:pt x="0" y="136"/>
                </a:lnTo>
                <a:lnTo>
                  <a:pt x="221" y="136"/>
                </a:lnTo>
                <a:lnTo>
                  <a:pt x="230" y="130"/>
                </a:lnTo>
                <a:lnTo>
                  <a:pt x="45" y="0"/>
                </a:lnTo>
                <a:close/>
              </a:path>
            </a:pathLst>
          </a:custGeom>
          <a:solidFill>
            <a:srgbClr val="98DE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7" name="Google Shape;2507;p13"/>
          <p:cNvSpPr/>
          <p:nvPr/>
        </p:nvSpPr>
        <p:spPr>
          <a:xfrm>
            <a:off x="7570561" y="6651399"/>
            <a:ext cx="365125" cy="215900"/>
          </a:xfrm>
          <a:custGeom>
            <a:rect b="b" l="l" r="r" t="t"/>
            <a:pathLst>
              <a:path extrusionOk="0" h="136" w="230">
                <a:moveTo>
                  <a:pt x="45" y="0"/>
                </a:moveTo>
                <a:lnTo>
                  <a:pt x="0" y="136"/>
                </a:lnTo>
                <a:lnTo>
                  <a:pt x="221" y="136"/>
                </a:lnTo>
                <a:lnTo>
                  <a:pt x="230" y="13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8" name="Google Shape;2508;p13"/>
          <p:cNvSpPr/>
          <p:nvPr/>
        </p:nvSpPr>
        <p:spPr>
          <a:xfrm>
            <a:off x="7430861" y="6624411"/>
            <a:ext cx="211138" cy="242887"/>
          </a:xfrm>
          <a:custGeom>
            <a:rect b="b" l="l" r="r" t="t"/>
            <a:pathLst>
              <a:path extrusionOk="0" h="153" w="133">
                <a:moveTo>
                  <a:pt x="110" y="0"/>
                </a:moveTo>
                <a:lnTo>
                  <a:pt x="0" y="153"/>
                </a:lnTo>
                <a:lnTo>
                  <a:pt x="88" y="153"/>
                </a:lnTo>
                <a:lnTo>
                  <a:pt x="133" y="17"/>
                </a:lnTo>
                <a:lnTo>
                  <a:pt x="110" y="0"/>
                </a:lnTo>
                <a:close/>
              </a:path>
            </a:pathLst>
          </a:custGeom>
          <a:solidFill>
            <a:srgbClr val="7CD4D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9" name="Google Shape;2509;p13"/>
          <p:cNvSpPr/>
          <p:nvPr/>
        </p:nvSpPr>
        <p:spPr>
          <a:xfrm>
            <a:off x="7430861" y="6624411"/>
            <a:ext cx="211138" cy="242887"/>
          </a:xfrm>
          <a:custGeom>
            <a:rect b="b" l="l" r="r" t="t"/>
            <a:pathLst>
              <a:path extrusionOk="0" h="153" w="133">
                <a:moveTo>
                  <a:pt x="110" y="0"/>
                </a:moveTo>
                <a:lnTo>
                  <a:pt x="0" y="153"/>
                </a:lnTo>
                <a:lnTo>
                  <a:pt x="88" y="153"/>
                </a:lnTo>
                <a:lnTo>
                  <a:pt x="133" y="17"/>
                </a:lnTo>
                <a:lnTo>
                  <a:pt x="1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0" name="Google Shape;2510;p13"/>
          <p:cNvSpPr/>
          <p:nvPr/>
        </p:nvSpPr>
        <p:spPr>
          <a:xfrm>
            <a:off x="7921398" y="6857774"/>
            <a:ext cx="14288" cy="9525"/>
          </a:xfrm>
          <a:custGeom>
            <a:rect b="b" l="l" r="r" t="t"/>
            <a:pathLst>
              <a:path extrusionOk="0" h="6" w="9">
                <a:moveTo>
                  <a:pt x="9" y="0"/>
                </a:moveTo>
                <a:lnTo>
                  <a:pt x="9" y="0"/>
                </a:lnTo>
                <a:lnTo>
                  <a:pt x="0" y="6"/>
                </a:lnTo>
                <a:lnTo>
                  <a:pt x="4" y="6"/>
                </a:lnTo>
                <a:lnTo>
                  <a:pt x="9"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1" name="Google Shape;2511;p13"/>
          <p:cNvSpPr/>
          <p:nvPr/>
        </p:nvSpPr>
        <p:spPr>
          <a:xfrm>
            <a:off x="7921398" y="6857774"/>
            <a:ext cx="14288" cy="9525"/>
          </a:xfrm>
          <a:custGeom>
            <a:rect b="b" l="l" r="r" t="t"/>
            <a:pathLst>
              <a:path extrusionOk="0" h="6" w="9">
                <a:moveTo>
                  <a:pt x="9" y="0"/>
                </a:moveTo>
                <a:lnTo>
                  <a:pt x="9" y="0"/>
                </a:lnTo>
                <a:lnTo>
                  <a:pt x="0" y="6"/>
                </a:lnTo>
                <a:lnTo>
                  <a:pt x="4" y="6"/>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2" name="Google Shape;2512;p13"/>
          <p:cNvSpPr/>
          <p:nvPr/>
        </p:nvSpPr>
        <p:spPr>
          <a:xfrm>
            <a:off x="1906361" y="6787924"/>
            <a:ext cx="231775" cy="79375"/>
          </a:xfrm>
          <a:custGeom>
            <a:rect b="b" l="l" r="r" t="t"/>
            <a:pathLst>
              <a:path extrusionOk="0" h="50" w="146">
                <a:moveTo>
                  <a:pt x="146" y="0"/>
                </a:moveTo>
                <a:lnTo>
                  <a:pt x="0" y="39"/>
                </a:lnTo>
                <a:lnTo>
                  <a:pt x="4" y="50"/>
                </a:lnTo>
                <a:lnTo>
                  <a:pt x="145" y="50"/>
                </a:lnTo>
                <a:lnTo>
                  <a:pt x="146" y="0"/>
                </a:lnTo>
                <a:close/>
              </a:path>
            </a:pathLst>
          </a:custGeom>
          <a:solidFill>
            <a:srgbClr val="2D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3" name="Google Shape;2513;p13"/>
          <p:cNvSpPr/>
          <p:nvPr/>
        </p:nvSpPr>
        <p:spPr>
          <a:xfrm>
            <a:off x="1906361" y="6787924"/>
            <a:ext cx="231775" cy="79375"/>
          </a:xfrm>
          <a:custGeom>
            <a:rect b="b" l="l" r="r" t="t"/>
            <a:pathLst>
              <a:path extrusionOk="0" h="50" w="146">
                <a:moveTo>
                  <a:pt x="146" y="0"/>
                </a:moveTo>
                <a:lnTo>
                  <a:pt x="0" y="39"/>
                </a:lnTo>
                <a:lnTo>
                  <a:pt x="4" y="50"/>
                </a:lnTo>
                <a:lnTo>
                  <a:pt x="145" y="50"/>
                </a:lnTo>
                <a:lnTo>
                  <a:pt x="1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4" name="Google Shape;2514;p13"/>
          <p:cNvSpPr/>
          <p:nvPr/>
        </p:nvSpPr>
        <p:spPr>
          <a:xfrm>
            <a:off x="1874611" y="6849836"/>
            <a:ext cx="38100" cy="17462"/>
          </a:xfrm>
          <a:custGeom>
            <a:rect b="b" l="l" r="r" t="t"/>
            <a:pathLst>
              <a:path extrusionOk="0" h="11" w="24">
                <a:moveTo>
                  <a:pt x="20" y="0"/>
                </a:moveTo>
                <a:lnTo>
                  <a:pt x="1" y="5"/>
                </a:lnTo>
                <a:lnTo>
                  <a:pt x="0" y="11"/>
                </a:lnTo>
                <a:lnTo>
                  <a:pt x="24" y="11"/>
                </a:lnTo>
                <a:lnTo>
                  <a:pt x="20" y="0"/>
                </a:lnTo>
                <a:close/>
              </a:path>
            </a:pathLst>
          </a:custGeom>
          <a:solidFill>
            <a:srgbClr val="38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5" name="Google Shape;2515;p13"/>
          <p:cNvSpPr/>
          <p:nvPr/>
        </p:nvSpPr>
        <p:spPr>
          <a:xfrm>
            <a:off x="1874611" y="6849836"/>
            <a:ext cx="38100" cy="17462"/>
          </a:xfrm>
          <a:custGeom>
            <a:rect b="b" l="l" r="r" t="t"/>
            <a:pathLst>
              <a:path extrusionOk="0" h="11" w="24">
                <a:moveTo>
                  <a:pt x="20" y="0"/>
                </a:moveTo>
                <a:lnTo>
                  <a:pt x="1" y="5"/>
                </a:lnTo>
                <a:lnTo>
                  <a:pt x="0" y="11"/>
                </a:lnTo>
                <a:lnTo>
                  <a:pt x="24" y="11"/>
                </a:lnTo>
                <a:lnTo>
                  <a:pt x="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6" name="Google Shape;2516;p13"/>
          <p:cNvSpPr/>
          <p:nvPr/>
        </p:nvSpPr>
        <p:spPr>
          <a:xfrm>
            <a:off x="1834923" y="6857774"/>
            <a:ext cx="41275" cy="9525"/>
          </a:xfrm>
          <a:custGeom>
            <a:rect b="b" l="l" r="r" t="t"/>
            <a:pathLst>
              <a:path extrusionOk="0" h="6" w="26">
                <a:moveTo>
                  <a:pt x="26" y="0"/>
                </a:moveTo>
                <a:lnTo>
                  <a:pt x="0" y="6"/>
                </a:lnTo>
                <a:lnTo>
                  <a:pt x="25" y="6"/>
                </a:lnTo>
                <a:lnTo>
                  <a:pt x="26" y="0"/>
                </a:lnTo>
                <a:close/>
              </a:path>
            </a:pathLst>
          </a:custGeom>
          <a:solidFill>
            <a:srgbClr val="30AB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7" name="Google Shape;2517;p13"/>
          <p:cNvSpPr/>
          <p:nvPr/>
        </p:nvSpPr>
        <p:spPr>
          <a:xfrm>
            <a:off x="1834923" y="6857774"/>
            <a:ext cx="41275" cy="9525"/>
          </a:xfrm>
          <a:custGeom>
            <a:rect b="b" l="l" r="r" t="t"/>
            <a:pathLst>
              <a:path extrusionOk="0" h="6" w="26">
                <a:moveTo>
                  <a:pt x="26" y="0"/>
                </a:moveTo>
                <a:lnTo>
                  <a:pt x="0" y="6"/>
                </a:lnTo>
                <a:lnTo>
                  <a:pt x="25" y="6"/>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8" name="Google Shape;2518;p13"/>
          <p:cNvSpPr/>
          <p:nvPr/>
        </p:nvSpPr>
        <p:spPr>
          <a:xfrm>
            <a:off x="779236" y="6710136"/>
            <a:ext cx="338138" cy="157162"/>
          </a:xfrm>
          <a:custGeom>
            <a:rect b="b" l="l" r="r" t="t"/>
            <a:pathLst>
              <a:path extrusionOk="0" h="99" w="213">
                <a:moveTo>
                  <a:pt x="0" y="0"/>
                </a:moveTo>
                <a:lnTo>
                  <a:pt x="15" y="99"/>
                </a:lnTo>
                <a:lnTo>
                  <a:pt x="178" y="99"/>
                </a:lnTo>
                <a:lnTo>
                  <a:pt x="213" y="71"/>
                </a:lnTo>
                <a:lnTo>
                  <a:pt x="123" y="41"/>
                </a:lnTo>
                <a:lnTo>
                  <a:pt x="0" y="0"/>
                </a:lnTo>
                <a:close/>
              </a:path>
            </a:pathLst>
          </a:custGeom>
          <a:solidFill>
            <a:srgbClr val="64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9" name="Google Shape;2519;p13"/>
          <p:cNvSpPr/>
          <p:nvPr/>
        </p:nvSpPr>
        <p:spPr>
          <a:xfrm>
            <a:off x="779236" y="6710136"/>
            <a:ext cx="338138" cy="157162"/>
          </a:xfrm>
          <a:custGeom>
            <a:rect b="b" l="l" r="r" t="t"/>
            <a:pathLst>
              <a:path extrusionOk="0" h="99" w="213">
                <a:moveTo>
                  <a:pt x="0" y="0"/>
                </a:moveTo>
                <a:lnTo>
                  <a:pt x="15" y="99"/>
                </a:lnTo>
                <a:lnTo>
                  <a:pt x="178" y="99"/>
                </a:lnTo>
                <a:lnTo>
                  <a:pt x="213" y="71"/>
                </a:lnTo>
                <a:lnTo>
                  <a:pt x="123"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0" name="Google Shape;2520;p13"/>
          <p:cNvSpPr/>
          <p:nvPr/>
        </p:nvSpPr>
        <p:spPr>
          <a:xfrm>
            <a:off x="1061811" y="6822849"/>
            <a:ext cx="195263" cy="44450"/>
          </a:xfrm>
          <a:custGeom>
            <a:rect b="b" l="l" r="r" t="t"/>
            <a:pathLst>
              <a:path extrusionOk="0" h="28" w="123">
                <a:moveTo>
                  <a:pt x="35" y="0"/>
                </a:moveTo>
                <a:lnTo>
                  <a:pt x="0" y="28"/>
                </a:lnTo>
                <a:lnTo>
                  <a:pt x="123" y="28"/>
                </a:lnTo>
                <a:lnTo>
                  <a:pt x="35" y="0"/>
                </a:lnTo>
                <a:close/>
              </a:path>
            </a:pathLst>
          </a:custGeom>
          <a:solidFill>
            <a:srgbClr val="39B1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1" name="Google Shape;2521;p13"/>
          <p:cNvSpPr/>
          <p:nvPr/>
        </p:nvSpPr>
        <p:spPr>
          <a:xfrm>
            <a:off x="1061811" y="6822849"/>
            <a:ext cx="195263" cy="44450"/>
          </a:xfrm>
          <a:custGeom>
            <a:rect b="b" l="l" r="r" t="t"/>
            <a:pathLst>
              <a:path extrusionOk="0" h="28" w="123">
                <a:moveTo>
                  <a:pt x="35" y="0"/>
                </a:moveTo>
                <a:lnTo>
                  <a:pt x="0" y="28"/>
                </a:lnTo>
                <a:lnTo>
                  <a:pt x="123" y="28"/>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2" name="Google Shape;2522;p13"/>
          <p:cNvSpPr/>
          <p:nvPr/>
        </p:nvSpPr>
        <p:spPr>
          <a:xfrm>
            <a:off x="561748" y="6789511"/>
            <a:ext cx="55563" cy="73025"/>
          </a:xfrm>
          <a:custGeom>
            <a:rect b="b" l="l" r="r" t="t"/>
            <a:pathLst>
              <a:path extrusionOk="0" h="46" w="35">
                <a:moveTo>
                  <a:pt x="31" y="0"/>
                </a:moveTo>
                <a:lnTo>
                  <a:pt x="0" y="15"/>
                </a:lnTo>
                <a:lnTo>
                  <a:pt x="35" y="46"/>
                </a:lnTo>
                <a:lnTo>
                  <a:pt x="31"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3" name="Google Shape;2523;p13"/>
          <p:cNvSpPr/>
          <p:nvPr/>
        </p:nvSpPr>
        <p:spPr>
          <a:xfrm>
            <a:off x="561748" y="6789511"/>
            <a:ext cx="55563" cy="73025"/>
          </a:xfrm>
          <a:custGeom>
            <a:rect b="b" l="l" r="r" t="t"/>
            <a:pathLst>
              <a:path extrusionOk="0" h="46" w="35">
                <a:moveTo>
                  <a:pt x="31" y="0"/>
                </a:moveTo>
                <a:lnTo>
                  <a:pt x="0" y="15"/>
                </a:lnTo>
                <a:lnTo>
                  <a:pt x="35" y="46"/>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4" name="Google Shape;2524;p13"/>
          <p:cNvSpPr/>
          <p:nvPr/>
        </p:nvSpPr>
        <p:spPr>
          <a:xfrm>
            <a:off x="610961" y="6710136"/>
            <a:ext cx="192088" cy="157162"/>
          </a:xfrm>
          <a:custGeom>
            <a:rect b="b" l="l" r="r" t="t"/>
            <a:pathLst>
              <a:path extrusionOk="0" h="99" w="121">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5" name="Google Shape;2525;p13"/>
          <p:cNvSpPr/>
          <p:nvPr/>
        </p:nvSpPr>
        <p:spPr>
          <a:xfrm>
            <a:off x="610961" y="6710136"/>
            <a:ext cx="192088" cy="157162"/>
          </a:xfrm>
          <a:custGeom>
            <a:rect b="b" l="l" r="r" t="t"/>
            <a:pathLst>
              <a:path extrusionOk="0" h="99" w="121">
                <a:moveTo>
                  <a:pt x="106" y="0"/>
                </a:moveTo>
                <a:lnTo>
                  <a:pt x="43" y="30"/>
                </a:lnTo>
                <a:lnTo>
                  <a:pt x="0" y="50"/>
                </a:lnTo>
                <a:lnTo>
                  <a:pt x="4" y="96"/>
                </a:lnTo>
                <a:lnTo>
                  <a:pt x="19" y="99"/>
                </a:lnTo>
                <a:lnTo>
                  <a:pt x="121" y="99"/>
                </a:lnTo>
                <a:lnTo>
                  <a:pt x="1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6" name="Google Shape;2526;p13"/>
          <p:cNvSpPr/>
          <p:nvPr/>
        </p:nvSpPr>
        <p:spPr>
          <a:xfrm>
            <a:off x="442686" y="6813324"/>
            <a:ext cx="174625" cy="53975"/>
          </a:xfrm>
          <a:custGeom>
            <a:rect b="b" l="l" r="r" t="t"/>
            <a:pathLst>
              <a:path extrusionOk="0" h="34" w="110">
                <a:moveTo>
                  <a:pt x="75" y="0"/>
                </a:moveTo>
                <a:lnTo>
                  <a:pt x="0" y="34"/>
                </a:lnTo>
                <a:lnTo>
                  <a:pt x="102" y="34"/>
                </a:lnTo>
                <a:lnTo>
                  <a:pt x="110" y="31"/>
                </a:lnTo>
                <a:lnTo>
                  <a:pt x="75" y="0"/>
                </a:lnTo>
                <a:close/>
              </a:path>
            </a:pathLst>
          </a:custGeom>
          <a:solidFill>
            <a:srgbClr val="AC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7" name="Google Shape;2527;p13"/>
          <p:cNvSpPr/>
          <p:nvPr/>
        </p:nvSpPr>
        <p:spPr>
          <a:xfrm>
            <a:off x="442686" y="6813324"/>
            <a:ext cx="174625" cy="53975"/>
          </a:xfrm>
          <a:custGeom>
            <a:rect b="b" l="l" r="r" t="t"/>
            <a:pathLst>
              <a:path extrusionOk="0" h="34" w="110">
                <a:moveTo>
                  <a:pt x="75" y="0"/>
                </a:moveTo>
                <a:lnTo>
                  <a:pt x="0" y="34"/>
                </a:lnTo>
                <a:lnTo>
                  <a:pt x="102" y="34"/>
                </a:lnTo>
                <a:lnTo>
                  <a:pt x="110" y="31"/>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8" name="Google Shape;2528;p13"/>
          <p:cNvSpPr/>
          <p:nvPr/>
        </p:nvSpPr>
        <p:spPr>
          <a:xfrm>
            <a:off x="604611" y="6862536"/>
            <a:ext cx="12700" cy="4762"/>
          </a:xfrm>
          <a:custGeom>
            <a:rect b="b" l="l" r="r" t="t"/>
            <a:pathLst>
              <a:path extrusionOk="0" h="3" w="8">
                <a:moveTo>
                  <a:pt x="8" y="0"/>
                </a:moveTo>
                <a:lnTo>
                  <a:pt x="0" y="3"/>
                </a:lnTo>
                <a:lnTo>
                  <a:pt x="8" y="3"/>
                </a:lnTo>
                <a:lnTo>
                  <a:pt x="8" y="0"/>
                </a:lnTo>
                <a:close/>
              </a:path>
            </a:pathLst>
          </a:custGeom>
          <a:solidFill>
            <a:srgbClr val="9EE0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9" name="Google Shape;2529;p13"/>
          <p:cNvSpPr/>
          <p:nvPr/>
        </p:nvSpPr>
        <p:spPr>
          <a:xfrm>
            <a:off x="604611" y="6862536"/>
            <a:ext cx="12700" cy="4762"/>
          </a:xfrm>
          <a:custGeom>
            <a:rect b="b" l="l" r="r" t="t"/>
            <a:pathLst>
              <a:path extrusionOk="0" h="3" w="8">
                <a:moveTo>
                  <a:pt x="8" y="0"/>
                </a:moveTo>
                <a:lnTo>
                  <a:pt x="0" y="3"/>
                </a:lnTo>
                <a:lnTo>
                  <a:pt x="8" y="3"/>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0" name="Google Shape;2530;p13"/>
          <p:cNvSpPr/>
          <p:nvPr/>
        </p:nvSpPr>
        <p:spPr>
          <a:xfrm>
            <a:off x="617311" y="6862536"/>
            <a:ext cx="6350" cy="4762"/>
          </a:xfrm>
          <a:custGeom>
            <a:rect b="b" l="l" r="r" t="t"/>
            <a:pathLst>
              <a:path extrusionOk="0" h="3" w="4">
                <a:moveTo>
                  <a:pt x="0" y="0"/>
                </a:moveTo>
                <a:lnTo>
                  <a:pt x="0" y="0"/>
                </a:lnTo>
                <a:lnTo>
                  <a:pt x="0" y="3"/>
                </a:lnTo>
                <a:lnTo>
                  <a:pt x="4" y="3"/>
                </a:lnTo>
                <a:lnTo>
                  <a:pt x="0" y="0"/>
                </a:lnTo>
                <a:close/>
              </a:path>
            </a:pathLst>
          </a:custGeom>
          <a:solidFill>
            <a:srgbClr val="56C5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1" name="Google Shape;2531;p13"/>
          <p:cNvSpPr/>
          <p:nvPr/>
        </p:nvSpPr>
        <p:spPr>
          <a:xfrm>
            <a:off x="617311" y="6862536"/>
            <a:ext cx="6350" cy="4762"/>
          </a:xfrm>
          <a:custGeom>
            <a:rect b="b" l="l" r="r" t="t"/>
            <a:pathLst>
              <a:path extrusionOk="0" h="3" w="4">
                <a:moveTo>
                  <a:pt x="0" y="0"/>
                </a:moveTo>
                <a:lnTo>
                  <a:pt x="0" y="0"/>
                </a:lnTo>
                <a:lnTo>
                  <a:pt x="0" y="3"/>
                </a:lnTo>
                <a:lnTo>
                  <a:pt x="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2" name="Google Shape;2532;p13"/>
          <p:cNvSpPr/>
          <p:nvPr/>
        </p:nvSpPr>
        <p:spPr>
          <a:xfrm>
            <a:off x="617311" y="6862536"/>
            <a:ext cx="23813" cy="4762"/>
          </a:xfrm>
          <a:custGeom>
            <a:rect b="b" l="l" r="r" t="t"/>
            <a:pathLst>
              <a:path extrusionOk="0" h="3" w="15">
                <a:moveTo>
                  <a:pt x="0" y="0"/>
                </a:moveTo>
                <a:lnTo>
                  <a:pt x="4" y="3"/>
                </a:lnTo>
                <a:lnTo>
                  <a:pt x="15" y="3"/>
                </a:lnTo>
                <a:lnTo>
                  <a:pt x="0" y="0"/>
                </a:lnTo>
                <a:close/>
              </a:path>
            </a:pathLst>
          </a:custGeom>
          <a:solidFill>
            <a:srgbClr val="52C4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3" name="Google Shape;2533;p13"/>
          <p:cNvSpPr/>
          <p:nvPr/>
        </p:nvSpPr>
        <p:spPr>
          <a:xfrm>
            <a:off x="617311" y="6862536"/>
            <a:ext cx="23813" cy="4762"/>
          </a:xfrm>
          <a:custGeom>
            <a:rect b="b" l="l" r="r" t="t"/>
            <a:pathLst>
              <a:path extrusionOk="0" h="3" w="15">
                <a:moveTo>
                  <a:pt x="0" y="0"/>
                </a:moveTo>
                <a:lnTo>
                  <a:pt x="4" y="3"/>
                </a:lnTo>
                <a:lnTo>
                  <a:pt x="15"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4" name="Google Shape;2534;p13"/>
          <p:cNvSpPr/>
          <p:nvPr/>
        </p:nvSpPr>
        <p:spPr>
          <a:xfrm>
            <a:off x="352198" y="6554561"/>
            <a:ext cx="258763" cy="258762"/>
          </a:xfrm>
          <a:custGeom>
            <a:rect b="b" l="l" r="r" t="t"/>
            <a:pathLst>
              <a:path extrusionOk="0" h="163" w="163">
                <a:moveTo>
                  <a:pt x="50" y="0"/>
                </a:moveTo>
                <a:lnTo>
                  <a:pt x="0" y="49"/>
                </a:lnTo>
                <a:lnTo>
                  <a:pt x="132" y="163"/>
                </a:lnTo>
                <a:lnTo>
                  <a:pt x="163" y="148"/>
                </a:lnTo>
                <a:lnTo>
                  <a:pt x="155" y="47"/>
                </a:lnTo>
                <a:lnTo>
                  <a:pt x="50" y="0"/>
                </a:lnTo>
                <a:close/>
              </a:path>
            </a:pathLst>
          </a:custGeom>
          <a:solidFill>
            <a:srgbClr val="AFE7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5" name="Google Shape;2535;p13"/>
          <p:cNvSpPr/>
          <p:nvPr/>
        </p:nvSpPr>
        <p:spPr>
          <a:xfrm>
            <a:off x="352198" y="6554561"/>
            <a:ext cx="258763" cy="258762"/>
          </a:xfrm>
          <a:custGeom>
            <a:rect b="b" l="l" r="r" t="t"/>
            <a:pathLst>
              <a:path extrusionOk="0" h="163" w="163">
                <a:moveTo>
                  <a:pt x="50" y="0"/>
                </a:moveTo>
                <a:lnTo>
                  <a:pt x="0" y="49"/>
                </a:lnTo>
                <a:lnTo>
                  <a:pt x="132" y="163"/>
                </a:lnTo>
                <a:lnTo>
                  <a:pt x="163" y="148"/>
                </a:lnTo>
                <a:lnTo>
                  <a:pt x="155" y="47"/>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6" name="Google Shape;2536;p13"/>
          <p:cNvSpPr/>
          <p:nvPr/>
        </p:nvSpPr>
        <p:spPr>
          <a:xfrm>
            <a:off x="598261" y="6629174"/>
            <a:ext cx="180975" cy="160337"/>
          </a:xfrm>
          <a:custGeom>
            <a:rect b="b" l="l" r="r" t="t"/>
            <a:pathLst>
              <a:path extrusionOk="0" h="101" w="114">
                <a:moveTo>
                  <a:pt x="0" y="0"/>
                </a:moveTo>
                <a:lnTo>
                  <a:pt x="8" y="101"/>
                </a:lnTo>
                <a:lnTo>
                  <a:pt x="51" y="81"/>
                </a:lnTo>
                <a:lnTo>
                  <a:pt x="114" y="51"/>
                </a:lnTo>
                <a:lnTo>
                  <a:pt x="57" y="26"/>
                </a:lnTo>
                <a:lnTo>
                  <a:pt x="0" y="0"/>
                </a:lnTo>
                <a:close/>
              </a:path>
            </a:pathLst>
          </a:custGeom>
          <a:solidFill>
            <a:srgbClr val="5EC8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7" name="Google Shape;2537;p13"/>
          <p:cNvSpPr/>
          <p:nvPr/>
        </p:nvSpPr>
        <p:spPr>
          <a:xfrm>
            <a:off x="598261" y="6629174"/>
            <a:ext cx="180975" cy="160337"/>
          </a:xfrm>
          <a:custGeom>
            <a:rect b="b" l="l" r="r" t="t"/>
            <a:pathLst>
              <a:path extrusionOk="0" h="101" w="114">
                <a:moveTo>
                  <a:pt x="0" y="0"/>
                </a:moveTo>
                <a:lnTo>
                  <a:pt x="8" y="101"/>
                </a:lnTo>
                <a:lnTo>
                  <a:pt x="51" y="81"/>
                </a:lnTo>
                <a:lnTo>
                  <a:pt x="114" y="51"/>
                </a:lnTo>
                <a:lnTo>
                  <a:pt x="57" y="2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8" name="Google Shape;2538;p13"/>
          <p:cNvSpPr/>
          <p:nvPr/>
        </p:nvSpPr>
        <p:spPr>
          <a:xfrm>
            <a:off x="115661" y="6632349"/>
            <a:ext cx="446088" cy="234950"/>
          </a:xfrm>
          <a:custGeom>
            <a:rect b="b" l="l" r="r" t="t"/>
            <a:pathLst>
              <a:path extrusionOk="0" h="148" w="281">
                <a:moveTo>
                  <a:pt x="149" y="0"/>
                </a:moveTo>
                <a:lnTo>
                  <a:pt x="0" y="148"/>
                </a:lnTo>
                <a:lnTo>
                  <a:pt x="206" y="148"/>
                </a:lnTo>
                <a:lnTo>
                  <a:pt x="281" y="114"/>
                </a:lnTo>
                <a:lnTo>
                  <a:pt x="149" y="0"/>
                </a:lnTo>
                <a:close/>
              </a:path>
            </a:pathLst>
          </a:custGeom>
          <a:solidFill>
            <a:srgbClr val="9DE0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9" name="Google Shape;2539;p13"/>
          <p:cNvSpPr/>
          <p:nvPr/>
        </p:nvSpPr>
        <p:spPr>
          <a:xfrm>
            <a:off x="115661" y="6632349"/>
            <a:ext cx="446088" cy="234950"/>
          </a:xfrm>
          <a:custGeom>
            <a:rect b="b" l="l" r="r" t="t"/>
            <a:pathLst>
              <a:path extrusionOk="0" h="148" w="281">
                <a:moveTo>
                  <a:pt x="149" y="0"/>
                </a:moveTo>
                <a:lnTo>
                  <a:pt x="0" y="148"/>
                </a:lnTo>
                <a:lnTo>
                  <a:pt x="206" y="148"/>
                </a:lnTo>
                <a:lnTo>
                  <a:pt x="281" y="114"/>
                </a:lnTo>
                <a:lnTo>
                  <a:pt x="14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0" name="Google Shape;2540;p13"/>
          <p:cNvSpPr/>
          <p:nvPr/>
        </p:nvSpPr>
        <p:spPr>
          <a:xfrm>
            <a:off x="175986" y="6478361"/>
            <a:ext cx="255588" cy="153987"/>
          </a:xfrm>
          <a:custGeom>
            <a:rect b="b" l="l" r="r" t="t"/>
            <a:pathLst>
              <a:path extrusionOk="0" h="97" w="161">
                <a:moveTo>
                  <a:pt x="0" y="0"/>
                </a:moveTo>
                <a:lnTo>
                  <a:pt x="111" y="97"/>
                </a:lnTo>
                <a:lnTo>
                  <a:pt x="161" y="48"/>
                </a:lnTo>
                <a:lnTo>
                  <a:pt x="118" y="35"/>
                </a:lnTo>
                <a:lnTo>
                  <a:pt x="0" y="0"/>
                </a:lnTo>
                <a:close/>
              </a:path>
            </a:pathLst>
          </a:custGeom>
          <a:solidFill>
            <a:srgbClr val="BC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1" name="Google Shape;2541;p13"/>
          <p:cNvSpPr/>
          <p:nvPr/>
        </p:nvSpPr>
        <p:spPr>
          <a:xfrm>
            <a:off x="175986" y="6478361"/>
            <a:ext cx="255588" cy="153987"/>
          </a:xfrm>
          <a:custGeom>
            <a:rect b="b" l="l" r="r" t="t"/>
            <a:pathLst>
              <a:path extrusionOk="0" h="97" w="161">
                <a:moveTo>
                  <a:pt x="0" y="0"/>
                </a:moveTo>
                <a:lnTo>
                  <a:pt x="111" y="97"/>
                </a:lnTo>
                <a:lnTo>
                  <a:pt x="161" y="48"/>
                </a:lnTo>
                <a:lnTo>
                  <a:pt x="118" y="3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2" name="Google Shape;2542;p13"/>
          <p:cNvSpPr/>
          <p:nvPr/>
        </p:nvSpPr>
        <p:spPr>
          <a:xfrm>
            <a:off x="-227" y="6425974"/>
            <a:ext cx="352425" cy="441325"/>
          </a:xfrm>
          <a:custGeom>
            <a:rect b="b" l="l" r="r" t="t"/>
            <a:pathLst>
              <a:path extrusionOk="0" h="278" w="222">
                <a:moveTo>
                  <a:pt x="0" y="0"/>
                </a:moveTo>
                <a:lnTo>
                  <a:pt x="0" y="278"/>
                </a:lnTo>
                <a:lnTo>
                  <a:pt x="73" y="278"/>
                </a:lnTo>
                <a:lnTo>
                  <a:pt x="222" y="130"/>
                </a:lnTo>
                <a:lnTo>
                  <a:pt x="111" y="33"/>
                </a:lnTo>
                <a:lnTo>
                  <a:pt x="0" y="0"/>
                </a:lnTo>
                <a:close/>
              </a:path>
            </a:pathLst>
          </a:custGeom>
          <a:solidFill>
            <a:srgbClr val="A9E3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3" name="Google Shape;2543;p13"/>
          <p:cNvSpPr/>
          <p:nvPr/>
        </p:nvSpPr>
        <p:spPr>
          <a:xfrm>
            <a:off x="-227" y="6425974"/>
            <a:ext cx="352425" cy="441325"/>
          </a:xfrm>
          <a:custGeom>
            <a:rect b="b" l="l" r="r" t="t"/>
            <a:pathLst>
              <a:path extrusionOk="0" h="278" w="222">
                <a:moveTo>
                  <a:pt x="0" y="0"/>
                </a:moveTo>
                <a:lnTo>
                  <a:pt x="0" y="278"/>
                </a:lnTo>
                <a:lnTo>
                  <a:pt x="73" y="278"/>
                </a:lnTo>
                <a:lnTo>
                  <a:pt x="222" y="130"/>
                </a:lnTo>
                <a:lnTo>
                  <a:pt x="111"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4" name="Google Shape;2544;p13"/>
          <p:cNvSpPr txBox="1"/>
          <p:nvPr>
            <p:ph type="ctrTitle"/>
          </p:nvPr>
        </p:nvSpPr>
        <p:spPr>
          <a:xfrm>
            <a:off x="3179536" y="1005229"/>
            <a:ext cx="5426100" cy="16215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45" name="Google Shape;2545;p13"/>
          <p:cNvSpPr txBox="1"/>
          <p:nvPr>
            <p:ph idx="1" type="body"/>
          </p:nvPr>
        </p:nvSpPr>
        <p:spPr>
          <a:xfrm>
            <a:off x="3179536" y="3311465"/>
            <a:ext cx="5426100" cy="3108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46" name="Google Shape;2546;p13"/>
          <p:cNvSpPr txBox="1"/>
          <p:nvPr>
            <p:ph idx="2" type="body"/>
          </p:nvPr>
        </p:nvSpPr>
        <p:spPr>
          <a:xfrm>
            <a:off x="3179537" y="3015194"/>
            <a:ext cx="5426100" cy="296400"/>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p:cSld name="标题和内容">
    <p:spTree>
      <p:nvGrpSpPr>
        <p:cNvPr id="2547" name="Shape 2547"/>
        <p:cNvGrpSpPr/>
        <p:nvPr/>
      </p:nvGrpSpPr>
      <p:grpSpPr>
        <a:xfrm>
          <a:off x="0" y="0"/>
          <a:ext cx="0" cy="0"/>
          <a:chOff x="0" y="0"/>
          <a:chExt cx="0" cy="0"/>
        </a:xfrm>
      </p:grpSpPr>
      <p:sp>
        <p:nvSpPr>
          <p:cNvPr id="2548" name="Google Shape;2548;p14"/>
          <p:cNvSpPr txBox="1"/>
          <p:nvPr>
            <p:ph idx="10" type="dt"/>
          </p:nvPr>
        </p:nvSpPr>
        <p:spPr>
          <a:xfrm>
            <a:off x="5401732" y="6240463"/>
            <a:ext cx="1388400" cy="2064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49" name="Google Shape;2549;p14"/>
          <p:cNvSpPr txBox="1"/>
          <p:nvPr>
            <p:ph idx="11" type="ftr"/>
          </p:nvPr>
        </p:nvSpPr>
        <p:spPr>
          <a:xfrm>
            <a:off x="669924" y="6240463"/>
            <a:ext cx="4140300" cy="2064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50" name="Google Shape;2550;p14"/>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
        <p:nvSpPr>
          <p:cNvPr id="2551" name="Google Shape;2551;p14"/>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52" name="Google Shape;2552;p14"/>
          <p:cNvSpPr txBox="1"/>
          <p:nvPr>
            <p:ph idx="1" type="body"/>
          </p:nvPr>
        </p:nvSpPr>
        <p:spPr>
          <a:xfrm>
            <a:off x="669925" y="1130299"/>
            <a:ext cx="10850700" cy="5007000"/>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showMasterSp="0" type="secHead">
  <p:cSld name="SECTION_HEADER">
    <p:spTree>
      <p:nvGrpSpPr>
        <p:cNvPr id="570" name="Shape 570"/>
        <p:cNvGrpSpPr/>
        <p:nvPr/>
      </p:nvGrpSpPr>
      <p:grpSpPr>
        <a:xfrm>
          <a:off x="0" y="0"/>
          <a:ext cx="0" cy="0"/>
          <a:chOff x="0" y="0"/>
          <a:chExt cx="0" cy="0"/>
        </a:xfrm>
      </p:grpSpPr>
      <p:sp>
        <p:nvSpPr>
          <p:cNvPr id="571" name="Google Shape;571;p3"/>
          <p:cNvSpPr txBox="1"/>
          <p:nvPr>
            <p:ph type="title"/>
          </p:nvPr>
        </p:nvSpPr>
        <p:spPr>
          <a:xfrm>
            <a:off x="3479800" y="1806348"/>
            <a:ext cx="5419185" cy="89535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400"/>
              <a:buFont typeface="Arial"/>
              <a:buNone/>
              <a:defRPr b="1"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2" name="Google Shape;572;p3"/>
          <p:cNvSpPr txBox="1"/>
          <p:nvPr>
            <p:ph idx="1" type="body"/>
          </p:nvPr>
        </p:nvSpPr>
        <p:spPr>
          <a:xfrm>
            <a:off x="3480916" y="2701698"/>
            <a:ext cx="5419185" cy="1015623"/>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73" name="Google Shape;573;p3"/>
          <p:cNvSpPr/>
          <p:nvPr/>
        </p:nvSpPr>
        <p:spPr>
          <a:xfrm>
            <a:off x="8753475" y="2971574"/>
            <a:ext cx="350838" cy="423863"/>
          </a:xfrm>
          <a:custGeom>
            <a:rect b="b" l="l" r="r" t="t"/>
            <a:pathLst>
              <a:path extrusionOk="0" h="267" w="221">
                <a:moveTo>
                  <a:pt x="31" y="0"/>
                </a:moveTo>
                <a:lnTo>
                  <a:pt x="0" y="198"/>
                </a:lnTo>
                <a:lnTo>
                  <a:pt x="221" y="267"/>
                </a:lnTo>
                <a:lnTo>
                  <a:pt x="31"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p3"/>
          <p:cNvSpPr/>
          <p:nvPr/>
        </p:nvSpPr>
        <p:spPr>
          <a:xfrm>
            <a:off x="8753475" y="2971574"/>
            <a:ext cx="350838" cy="423863"/>
          </a:xfrm>
          <a:custGeom>
            <a:rect b="b" l="l" r="r" t="t"/>
            <a:pathLst>
              <a:path extrusionOk="0" h="267" w="221">
                <a:moveTo>
                  <a:pt x="31" y="0"/>
                </a:moveTo>
                <a:lnTo>
                  <a:pt x="0" y="198"/>
                </a:lnTo>
                <a:lnTo>
                  <a:pt x="221" y="267"/>
                </a:lnTo>
                <a:lnTo>
                  <a:pt x="3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5" name="Google Shape;575;p3"/>
          <p:cNvSpPr/>
          <p:nvPr/>
        </p:nvSpPr>
        <p:spPr>
          <a:xfrm>
            <a:off x="1444625" y="2638199"/>
            <a:ext cx="619125" cy="544513"/>
          </a:xfrm>
          <a:custGeom>
            <a:rect b="b" l="l" r="r" t="t"/>
            <a:pathLst>
              <a:path extrusionOk="0" h="343" w="390">
                <a:moveTo>
                  <a:pt x="390" y="0"/>
                </a:moveTo>
                <a:lnTo>
                  <a:pt x="0" y="175"/>
                </a:lnTo>
                <a:lnTo>
                  <a:pt x="194" y="343"/>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p3"/>
          <p:cNvSpPr/>
          <p:nvPr/>
        </p:nvSpPr>
        <p:spPr>
          <a:xfrm>
            <a:off x="1444625" y="2638199"/>
            <a:ext cx="619125" cy="544513"/>
          </a:xfrm>
          <a:custGeom>
            <a:rect b="b" l="l" r="r" t="t"/>
            <a:pathLst>
              <a:path extrusionOk="0" h="343" w="390">
                <a:moveTo>
                  <a:pt x="390" y="0"/>
                </a:moveTo>
                <a:lnTo>
                  <a:pt x="0" y="175"/>
                </a:lnTo>
                <a:lnTo>
                  <a:pt x="194" y="343"/>
                </a:lnTo>
                <a:lnTo>
                  <a:pt x="39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p3"/>
          <p:cNvSpPr/>
          <p:nvPr/>
        </p:nvSpPr>
        <p:spPr>
          <a:xfrm>
            <a:off x="7396162" y="3501799"/>
            <a:ext cx="619125" cy="542925"/>
          </a:xfrm>
          <a:custGeom>
            <a:rect b="b" l="l" r="r" t="t"/>
            <a:pathLst>
              <a:path extrusionOk="0" h="342" w="390">
                <a:moveTo>
                  <a:pt x="390" y="0"/>
                </a:moveTo>
                <a:lnTo>
                  <a:pt x="0" y="174"/>
                </a:lnTo>
                <a:lnTo>
                  <a:pt x="194" y="342"/>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8" name="Google Shape;578;p3"/>
          <p:cNvSpPr/>
          <p:nvPr/>
        </p:nvSpPr>
        <p:spPr>
          <a:xfrm>
            <a:off x="7396162" y="3501799"/>
            <a:ext cx="619125" cy="542925"/>
          </a:xfrm>
          <a:custGeom>
            <a:rect b="b" l="l" r="r" t="t"/>
            <a:pathLst>
              <a:path extrusionOk="0" h="342" w="390">
                <a:moveTo>
                  <a:pt x="390" y="0"/>
                </a:moveTo>
                <a:lnTo>
                  <a:pt x="0" y="174"/>
                </a:lnTo>
                <a:lnTo>
                  <a:pt x="194" y="342"/>
                </a:lnTo>
                <a:lnTo>
                  <a:pt x="39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p3"/>
          <p:cNvSpPr/>
          <p:nvPr/>
        </p:nvSpPr>
        <p:spPr>
          <a:xfrm>
            <a:off x="1019175" y="5121049"/>
            <a:ext cx="620713" cy="555625"/>
          </a:xfrm>
          <a:custGeom>
            <a:rect b="b" l="l" r="r" t="t"/>
            <a:pathLst>
              <a:path extrusionOk="0" h="350" w="391">
                <a:moveTo>
                  <a:pt x="35" y="0"/>
                </a:moveTo>
                <a:lnTo>
                  <a:pt x="0" y="350"/>
                </a:lnTo>
                <a:lnTo>
                  <a:pt x="391" y="175"/>
                </a:lnTo>
                <a:lnTo>
                  <a:pt x="35" y="0"/>
                </a:lnTo>
                <a:close/>
              </a:path>
            </a:pathLst>
          </a:custGeom>
          <a:solidFill>
            <a:srgbClr val="F7FD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0" name="Google Shape;580;p3"/>
          <p:cNvSpPr/>
          <p:nvPr/>
        </p:nvSpPr>
        <p:spPr>
          <a:xfrm>
            <a:off x="1019175" y="5121049"/>
            <a:ext cx="620713" cy="555625"/>
          </a:xfrm>
          <a:custGeom>
            <a:rect b="b" l="l" r="r" t="t"/>
            <a:pathLst>
              <a:path extrusionOk="0" h="350" w="391">
                <a:moveTo>
                  <a:pt x="35" y="0"/>
                </a:moveTo>
                <a:lnTo>
                  <a:pt x="0" y="350"/>
                </a:lnTo>
                <a:lnTo>
                  <a:pt x="391" y="175"/>
                </a:lnTo>
                <a:lnTo>
                  <a:pt x="3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p3"/>
          <p:cNvSpPr/>
          <p:nvPr/>
        </p:nvSpPr>
        <p:spPr>
          <a:xfrm>
            <a:off x="9144000" y="5863999"/>
            <a:ext cx="300038" cy="557213"/>
          </a:xfrm>
          <a:custGeom>
            <a:rect b="b" l="l" r="r" t="t"/>
            <a:pathLst>
              <a:path extrusionOk="0" h="351" w="189">
                <a:moveTo>
                  <a:pt x="189" y="0"/>
                </a:moveTo>
                <a:lnTo>
                  <a:pt x="0" y="176"/>
                </a:lnTo>
                <a:lnTo>
                  <a:pt x="154" y="351"/>
                </a:lnTo>
                <a:lnTo>
                  <a:pt x="189"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p3"/>
          <p:cNvSpPr/>
          <p:nvPr/>
        </p:nvSpPr>
        <p:spPr>
          <a:xfrm>
            <a:off x="9144000" y="5863999"/>
            <a:ext cx="300038" cy="557213"/>
          </a:xfrm>
          <a:custGeom>
            <a:rect b="b" l="l" r="r" t="t"/>
            <a:pathLst>
              <a:path extrusionOk="0" h="351" w="189">
                <a:moveTo>
                  <a:pt x="189" y="0"/>
                </a:moveTo>
                <a:lnTo>
                  <a:pt x="0" y="176"/>
                </a:lnTo>
                <a:lnTo>
                  <a:pt x="154" y="351"/>
                </a:lnTo>
                <a:lnTo>
                  <a:pt x="18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p3"/>
          <p:cNvSpPr/>
          <p:nvPr/>
        </p:nvSpPr>
        <p:spPr>
          <a:xfrm>
            <a:off x="3973512" y="3101749"/>
            <a:ext cx="601663" cy="277813"/>
          </a:xfrm>
          <a:custGeom>
            <a:rect b="b" l="l" r="r" t="t"/>
            <a:pathLst>
              <a:path extrusionOk="0" h="175" w="379">
                <a:moveTo>
                  <a:pt x="225" y="0"/>
                </a:moveTo>
                <a:lnTo>
                  <a:pt x="0" y="76"/>
                </a:lnTo>
                <a:lnTo>
                  <a:pt x="379" y="175"/>
                </a:lnTo>
                <a:lnTo>
                  <a:pt x="225"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p3"/>
          <p:cNvSpPr/>
          <p:nvPr/>
        </p:nvSpPr>
        <p:spPr>
          <a:xfrm>
            <a:off x="3973512" y="3101749"/>
            <a:ext cx="601663" cy="277813"/>
          </a:xfrm>
          <a:custGeom>
            <a:rect b="b" l="l" r="r" t="t"/>
            <a:pathLst>
              <a:path extrusionOk="0" h="175" w="379">
                <a:moveTo>
                  <a:pt x="225" y="0"/>
                </a:moveTo>
                <a:lnTo>
                  <a:pt x="0" y="76"/>
                </a:lnTo>
                <a:lnTo>
                  <a:pt x="379" y="175"/>
                </a:lnTo>
                <a:lnTo>
                  <a:pt x="22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p3"/>
          <p:cNvSpPr/>
          <p:nvPr/>
        </p:nvSpPr>
        <p:spPr>
          <a:xfrm>
            <a:off x="4865687" y="4698774"/>
            <a:ext cx="627063" cy="476250"/>
          </a:xfrm>
          <a:custGeom>
            <a:rect b="b" l="l" r="r" t="t"/>
            <a:pathLst>
              <a:path extrusionOk="0" h="300" w="395">
                <a:moveTo>
                  <a:pt x="0" y="0"/>
                </a:moveTo>
                <a:lnTo>
                  <a:pt x="104" y="300"/>
                </a:lnTo>
                <a:lnTo>
                  <a:pt x="395"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p3"/>
          <p:cNvSpPr/>
          <p:nvPr/>
        </p:nvSpPr>
        <p:spPr>
          <a:xfrm>
            <a:off x="4865687" y="4698774"/>
            <a:ext cx="627063" cy="476250"/>
          </a:xfrm>
          <a:custGeom>
            <a:rect b="b" l="l" r="r" t="t"/>
            <a:pathLst>
              <a:path extrusionOk="0" h="300" w="395">
                <a:moveTo>
                  <a:pt x="0" y="0"/>
                </a:moveTo>
                <a:lnTo>
                  <a:pt x="104" y="300"/>
                </a:lnTo>
                <a:lnTo>
                  <a:pt x="395" y="5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p3"/>
          <p:cNvSpPr/>
          <p:nvPr/>
        </p:nvSpPr>
        <p:spPr>
          <a:xfrm>
            <a:off x="5738812" y="3614512"/>
            <a:ext cx="630238" cy="474663"/>
          </a:xfrm>
          <a:custGeom>
            <a:rect b="b" l="l" r="r" t="t"/>
            <a:pathLst>
              <a:path extrusionOk="0" h="299" w="397">
                <a:moveTo>
                  <a:pt x="0" y="0"/>
                </a:moveTo>
                <a:lnTo>
                  <a:pt x="106" y="299"/>
                </a:lnTo>
                <a:lnTo>
                  <a:pt x="397"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p3"/>
          <p:cNvSpPr/>
          <p:nvPr/>
        </p:nvSpPr>
        <p:spPr>
          <a:xfrm>
            <a:off x="5738812" y="3614512"/>
            <a:ext cx="630238" cy="474663"/>
          </a:xfrm>
          <a:custGeom>
            <a:rect b="b" l="l" r="r" t="t"/>
            <a:pathLst>
              <a:path extrusionOk="0" h="299" w="397">
                <a:moveTo>
                  <a:pt x="0" y="0"/>
                </a:moveTo>
                <a:lnTo>
                  <a:pt x="106" y="299"/>
                </a:lnTo>
                <a:lnTo>
                  <a:pt x="397" y="5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9" name="Google Shape;589;p3"/>
          <p:cNvSpPr/>
          <p:nvPr/>
        </p:nvSpPr>
        <p:spPr>
          <a:xfrm>
            <a:off x="9405937" y="5140099"/>
            <a:ext cx="644525" cy="517525"/>
          </a:xfrm>
          <a:custGeom>
            <a:rect b="b" l="l" r="r" t="t"/>
            <a:pathLst>
              <a:path extrusionOk="0" h="326" w="406">
                <a:moveTo>
                  <a:pt x="406" y="0"/>
                </a:moveTo>
                <a:lnTo>
                  <a:pt x="0" y="258"/>
                </a:lnTo>
                <a:lnTo>
                  <a:pt x="269" y="326"/>
                </a:lnTo>
                <a:lnTo>
                  <a:pt x="406" y="0"/>
                </a:lnTo>
                <a:close/>
              </a:path>
            </a:pathLst>
          </a:custGeom>
          <a:solidFill>
            <a:srgbClr val="ECF9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p3"/>
          <p:cNvSpPr/>
          <p:nvPr/>
        </p:nvSpPr>
        <p:spPr>
          <a:xfrm>
            <a:off x="9405937" y="5140099"/>
            <a:ext cx="644525" cy="517525"/>
          </a:xfrm>
          <a:custGeom>
            <a:rect b="b" l="l" r="r" t="t"/>
            <a:pathLst>
              <a:path extrusionOk="0" h="326" w="406">
                <a:moveTo>
                  <a:pt x="406" y="0"/>
                </a:moveTo>
                <a:lnTo>
                  <a:pt x="0" y="258"/>
                </a:lnTo>
                <a:lnTo>
                  <a:pt x="269" y="326"/>
                </a:lnTo>
                <a:lnTo>
                  <a:pt x="40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1" name="Google Shape;591;p3"/>
          <p:cNvSpPr/>
          <p:nvPr/>
        </p:nvSpPr>
        <p:spPr>
          <a:xfrm>
            <a:off x="7532687" y="4495574"/>
            <a:ext cx="2519363" cy="1725613"/>
          </a:xfrm>
          <a:custGeom>
            <a:rect b="b" l="l" r="r" t="t"/>
            <a:pathLst>
              <a:path extrusionOk="0" h="1087" w="1587">
                <a:moveTo>
                  <a:pt x="1587" y="0"/>
                </a:moveTo>
                <a:lnTo>
                  <a:pt x="209" y="260"/>
                </a:lnTo>
                <a:lnTo>
                  <a:pt x="313" y="709"/>
                </a:lnTo>
                <a:lnTo>
                  <a:pt x="0" y="514"/>
                </a:lnTo>
                <a:lnTo>
                  <a:pt x="0" y="1087"/>
                </a:lnTo>
                <a:lnTo>
                  <a:pt x="1587" y="0"/>
                </a:lnTo>
                <a:close/>
              </a:path>
            </a:pathLst>
          </a:custGeom>
          <a:solidFill>
            <a:srgbClr val="D2F2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p3"/>
          <p:cNvSpPr/>
          <p:nvPr/>
        </p:nvSpPr>
        <p:spPr>
          <a:xfrm>
            <a:off x="7532687" y="4495574"/>
            <a:ext cx="2519363" cy="1725613"/>
          </a:xfrm>
          <a:custGeom>
            <a:rect b="b" l="l" r="r" t="t"/>
            <a:pathLst>
              <a:path extrusionOk="0" h="1087" w="1587">
                <a:moveTo>
                  <a:pt x="1587" y="0"/>
                </a:moveTo>
                <a:lnTo>
                  <a:pt x="209" y="260"/>
                </a:lnTo>
                <a:lnTo>
                  <a:pt x="313" y="709"/>
                </a:lnTo>
                <a:lnTo>
                  <a:pt x="0" y="514"/>
                </a:lnTo>
                <a:lnTo>
                  <a:pt x="0" y="1087"/>
                </a:lnTo>
                <a:lnTo>
                  <a:pt x="158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p3"/>
          <p:cNvSpPr/>
          <p:nvPr/>
        </p:nvSpPr>
        <p:spPr>
          <a:xfrm>
            <a:off x="3790950" y="5322662"/>
            <a:ext cx="549275" cy="352425"/>
          </a:xfrm>
          <a:custGeom>
            <a:rect b="b" l="l" r="r" t="t"/>
            <a:pathLst>
              <a:path extrusionOk="0" h="222" w="346">
                <a:moveTo>
                  <a:pt x="0" y="0"/>
                </a:moveTo>
                <a:lnTo>
                  <a:pt x="92" y="222"/>
                </a:lnTo>
                <a:lnTo>
                  <a:pt x="346" y="42"/>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3"/>
          <p:cNvSpPr/>
          <p:nvPr/>
        </p:nvSpPr>
        <p:spPr>
          <a:xfrm>
            <a:off x="3790950" y="5322662"/>
            <a:ext cx="549275" cy="352425"/>
          </a:xfrm>
          <a:custGeom>
            <a:rect b="b" l="l" r="r" t="t"/>
            <a:pathLst>
              <a:path extrusionOk="0" h="222" w="346">
                <a:moveTo>
                  <a:pt x="0" y="0"/>
                </a:moveTo>
                <a:lnTo>
                  <a:pt x="92" y="222"/>
                </a:lnTo>
                <a:lnTo>
                  <a:pt x="346" y="42"/>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p3"/>
          <p:cNvSpPr/>
          <p:nvPr/>
        </p:nvSpPr>
        <p:spPr>
          <a:xfrm>
            <a:off x="1254125" y="5641749"/>
            <a:ext cx="549275" cy="350838"/>
          </a:xfrm>
          <a:custGeom>
            <a:rect b="b" l="l" r="r" t="t"/>
            <a:pathLst>
              <a:path extrusionOk="0" h="221" w="346">
                <a:moveTo>
                  <a:pt x="0" y="0"/>
                </a:moveTo>
                <a:lnTo>
                  <a:pt x="91" y="221"/>
                </a:lnTo>
                <a:lnTo>
                  <a:pt x="346" y="41"/>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p3"/>
          <p:cNvSpPr/>
          <p:nvPr/>
        </p:nvSpPr>
        <p:spPr>
          <a:xfrm>
            <a:off x="1254125" y="5641749"/>
            <a:ext cx="549275" cy="350838"/>
          </a:xfrm>
          <a:custGeom>
            <a:rect b="b" l="l" r="r" t="t"/>
            <a:pathLst>
              <a:path extrusionOk="0" h="221" w="346">
                <a:moveTo>
                  <a:pt x="0" y="0"/>
                </a:moveTo>
                <a:lnTo>
                  <a:pt x="91" y="221"/>
                </a:lnTo>
                <a:lnTo>
                  <a:pt x="346" y="4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3"/>
          <p:cNvSpPr/>
          <p:nvPr/>
        </p:nvSpPr>
        <p:spPr>
          <a:xfrm>
            <a:off x="385762" y="3851049"/>
            <a:ext cx="492125" cy="635000"/>
          </a:xfrm>
          <a:custGeom>
            <a:rect b="b" l="l" r="r" t="t"/>
            <a:pathLst>
              <a:path extrusionOk="0" h="400" w="310">
                <a:moveTo>
                  <a:pt x="154" y="0"/>
                </a:moveTo>
                <a:lnTo>
                  <a:pt x="0" y="400"/>
                </a:lnTo>
                <a:lnTo>
                  <a:pt x="310"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8" name="Google Shape;598;p3"/>
          <p:cNvSpPr/>
          <p:nvPr/>
        </p:nvSpPr>
        <p:spPr>
          <a:xfrm>
            <a:off x="385762" y="3851049"/>
            <a:ext cx="492125" cy="635000"/>
          </a:xfrm>
          <a:custGeom>
            <a:rect b="b" l="l" r="r" t="t"/>
            <a:pathLst>
              <a:path extrusionOk="0" h="400" w="310">
                <a:moveTo>
                  <a:pt x="154" y="0"/>
                </a:moveTo>
                <a:lnTo>
                  <a:pt x="0" y="400"/>
                </a:lnTo>
                <a:lnTo>
                  <a:pt x="310" y="326"/>
                </a:lnTo>
                <a:lnTo>
                  <a:pt x="15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9" name="Google Shape;599;p3"/>
          <p:cNvSpPr/>
          <p:nvPr/>
        </p:nvSpPr>
        <p:spPr>
          <a:xfrm>
            <a:off x="3190875" y="5181374"/>
            <a:ext cx="493713" cy="636588"/>
          </a:xfrm>
          <a:custGeom>
            <a:rect b="b" l="l" r="r" t="t"/>
            <a:pathLst>
              <a:path extrusionOk="0" h="401" w="311">
                <a:moveTo>
                  <a:pt x="154" y="0"/>
                </a:moveTo>
                <a:lnTo>
                  <a:pt x="0" y="401"/>
                </a:lnTo>
                <a:lnTo>
                  <a:pt x="311"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0" name="Google Shape;600;p3"/>
          <p:cNvSpPr/>
          <p:nvPr/>
        </p:nvSpPr>
        <p:spPr>
          <a:xfrm>
            <a:off x="3190875" y="5181374"/>
            <a:ext cx="493713" cy="636588"/>
          </a:xfrm>
          <a:custGeom>
            <a:rect b="b" l="l" r="r" t="t"/>
            <a:pathLst>
              <a:path extrusionOk="0" h="401" w="311">
                <a:moveTo>
                  <a:pt x="154" y="0"/>
                </a:moveTo>
                <a:lnTo>
                  <a:pt x="0" y="401"/>
                </a:lnTo>
                <a:lnTo>
                  <a:pt x="311" y="326"/>
                </a:lnTo>
                <a:lnTo>
                  <a:pt x="15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1" name="Google Shape;601;p3"/>
          <p:cNvSpPr/>
          <p:nvPr/>
        </p:nvSpPr>
        <p:spPr>
          <a:xfrm>
            <a:off x="1030287" y="3406549"/>
            <a:ext cx="1219200" cy="1708150"/>
          </a:xfrm>
          <a:custGeom>
            <a:rect b="b" l="l" r="r" t="t"/>
            <a:pathLst>
              <a:path extrusionOk="0" h="1076" w="768">
                <a:moveTo>
                  <a:pt x="768" y="0"/>
                </a:moveTo>
                <a:lnTo>
                  <a:pt x="0" y="573"/>
                </a:lnTo>
                <a:lnTo>
                  <a:pt x="614" y="1076"/>
                </a:lnTo>
                <a:lnTo>
                  <a:pt x="768"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2" name="Google Shape;602;p3"/>
          <p:cNvSpPr/>
          <p:nvPr/>
        </p:nvSpPr>
        <p:spPr>
          <a:xfrm>
            <a:off x="1030287" y="3406549"/>
            <a:ext cx="1219200" cy="1708150"/>
          </a:xfrm>
          <a:custGeom>
            <a:rect b="b" l="l" r="r" t="t"/>
            <a:pathLst>
              <a:path extrusionOk="0" h="1076" w="768">
                <a:moveTo>
                  <a:pt x="768" y="0"/>
                </a:moveTo>
                <a:lnTo>
                  <a:pt x="0" y="573"/>
                </a:lnTo>
                <a:lnTo>
                  <a:pt x="614" y="1076"/>
                </a:lnTo>
                <a:lnTo>
                  <a:pt x="76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3" name="Google Shape;603;p3"/>
          <p:cNvSpPr/>
          <p:nvPr/>
        </p:nvSpPr>
        <p:spPr>
          <a:xfrm>
            <a:off x="6559550" y="4144737"/>
            <a:ext cx="1304925" cy="1166813"/>
          </a:xfrm>
          <a:custGeom>
            <a:rect b="b" l="l" r="r" t="t"/>
            <a:pathLst>
              <a:path extrusionOk="0" h="735" w="822">
                <a:moveTo>
                  <a:pt x="711" y="0"/>
                </a:moveTo>
                <a:lnTo>
                  <a:pt x="0" y="353"/>
                </a:lnTo>
                <a:lnTo>
                  <a:pt x="613" y="735"/>
                </a:lnTo>
                <a:lnTo>
                  <a:pt x="613" y="520"/>
                </a:lnTo>
                <a:lnTo>
                  <a:pt x="822" y="481"/>
                </a:lnTo>
                <a:lnTo>
                  <a:pt x="711"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4" name="Google Shape;604;p3"/>
          <p:cNvSpPr/>
          <p:nvPr/>
        </p:nvSpPr>
        <p:spPr>
          <a:xfrm>
            <a:off x="6559550" y="4144737"/>
            <a:ext cx="1304925" cy="1166813"/>
          </a:xfrm>
          <a:custGeom>
            <a:rect b="b" l="l" r="r" t="t"/>
            <a:pathLst>
              <a:path extrusionOk="0" h="735" w="822">
                <a:moveTo>
                  <a:pt x="711" y="0"/>
                </a:moveTo>
                <a:lnTo>
                  <a:pt x="0" y="353"/>
                </a:lnTo>
                <a:lnTo>
                  <a:pt x="613" y="735"/>
                </a:lnTo>
                <a:lnTo>
                  <a:pt x="613" y="520"/>
                </a:lnTo>
                <a:lnTo>
                  <a:pt x="822" y="481"/>
                </a:lnTo>
                <a:lnTo>
                  <a:pt x="71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5" name="Google Shape;605;p3"/>
          <p:cNvSpPr/>
          <p:nvPr/>
        </p:nvSpPr>
        <p:spPr>
          <a:xfrm>
            <a:off x="7532687" y="4908324"/>
            <a:ext cx="496888" cy="712788"/>
          </a:xfrm>
          <a:custGeom>
            <a:rect b="b" l="l" r="r" t="t"/>
            <a:pathLst>
              <a:path extrusionOk="0" h="449" w="313">
                <a:moveTo>
                  <a:pt x="209" y="0"/>
                </a:moveTo>
                <a:lnTo>
                  <a:pt x="0" y="39"/>
                </a:lnTo>
                <a:lnTo>
                  <a:pt x="0" y="254"/>
                </a:lnTo>
                <a:lnTo>
                  <a:pt x="313" y="449"/>
                </a:lnTo>
                <a:lnTo>
                  <a:pt x="209" y="0"/>
                </a:lnTo>
                <a:close/>
              </a:path>
            </a:pathLst>
          </a:custGeom>
          <a:solidFill>
            <a:srgbClr val="B9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p3"/>
          <p:cNvSpPr/>
          <p:nvPr/>
        </p:nvSpPr>
        <p:spPr>
          <a:xfrm>
            <a:off x="7532687" y="4908324"/>
            <a:ext cx="496888" cy="712788"/>
          </a:xfrm>
          <a:custGeom>
            <a:rect b="b" l="l" r="r" t="t"/>
            <a:pathLst>
              <a:path extrusionOk="0" h="449" w="313">
                <a:moveTo>
                  <a:pt x="209" y="0"/>
                </a:moveTo>
                <a:lnTo>
                  <a:pt x="0" y="39"/>
                </a:lnTo>
                <a:lnTo>
                  <a:pt x="0" y="254"/>
                </a:lnTo>
                <a:lnTo>
                  <a:pt x="313" y="449"/>
                </a:lnTo>
                <a:lnTo>
                  <a:pt x="20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7" name="Google Shape;607;p3"/>
          <p:cNvSpPr/>
          <p:nvPr/>
        </p:nvSpPr>
        <p:spPr>
          <a:xfrm>
            <a:off x="1965325" y="4260624"/>
            <a:ext cx="703263" cy="2460625"/>
          </a:xfrm>
          <a:custGeom>
            <a:rect b="b" l="l" r="r" t="t"/>
            <a:pathLst>
              <a:path extrusionOk="0" h="1550" w="443">
                <a:moveTo>
                  <a:pt x="443" y="0"/>
                </a:moveTo>
                <a:lnTo>
                  <a:pt x="0" y="1385"/>
                </a:lnTo>
                <a:lnTo>
                  <a:pt x="190" y="1502"/>
                </a:lnTo>
                <a:lnTo>
                  <a:pt x="349" y="1550"/>
                </a:lnTo>
                <a:lnTo>
                  <a:pt x="383" y="1534"/>
                </a:lnTo>
                <a:lnTo>
                  <a:pt x="443"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p3"/>
          <p:cNvSpPr/>
          <p:nvPr/>
        </p:nvSpPr>
        <p:spPr>
          <a:xfrm>
            <a:off x="1965325" y="4260624"/>
            <a:ext cx="703263" cy="2460625"/>
          </a:xfrm>
          <a:custGeom>
            <a:rect b="b" l="l" r="r" t="t"/>
            <a:pathLst>
              <a:path extrusionOk="0" h="1550" w="443">
                <a:moveTo>
                  <a:pt x="443" y="0"/>
                </a:moveTo>
                <a:lnTo>
                  <a:pt x="0" y="1385"/>
                </a:lnTo>
                <a:lnTo>
                  <a:pt x="190" y="1502"/>
                </a:lnTo>
                <a:lnTo>
                  <a:pt x="349" y="1550"/>
                </a:lnTo>
                <a:lnTo>
                  <a:pt x="383" y="1534"/>
                </a:lnTo>
                <a:lnTo>
                  <a:pt x="44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Google Shape;609;p3"/>
          <p:cNvSpPr/>
          <p:nvPr/>
        </p:nvSpPr>
        <p:spPr>
          <a:xfrm>
            <a:off x="2266950" y="6645049"/>
            <a:ext cx="252413" cy="111125"/>
          </a:xfrm>
          <a:custGeom>
            <a:rect b="b" l="l" r="r" t="t"/>
            <a:pathLst>
              <a:path extrusionOk="0" h="70" w="159">
                <a:moveTo>
                  <a:pt x="0" y="0"/>
                </a:moveTo>
                <a:lnTo>
                  <a:pt x="114" y="70"/>
                </a:lnTo>
                <a:lnTo>
                  <a:pt x="159" y="48"/>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0" name="Google Shape;610;p3"/>
          <p:cNvSpPr/>
          <p:nvPr/>
        </p:nvSpPr>
        <p:spPr>
          <a:xfrm>
            <a:off x="2266950" y="6645049"/>
            <a:ext cx="252413" cy="111125"/>
          </a:xfrm>
          <a:custGeom>
            <a:rect b="b" l="l" r="r" t="t"/>
            <a:pathLst>
              <a:path extrusionOk="0" h="70" w="159">
                <a:moveTo>
                  <a:pt x="0" y="0"/>
                </a:moveTo>
                <a:lnTo>
                  <a:pt x="114" y="70"/>
                </a:lnTo>
                <a:lnTo>
                  <a:pt x="159" y="4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1" name="Google Shape;611;p3"/>
          <p:cNvSpPr/>
          <p:nvPr/>
        </p:nvSpPr>
        <p:spPr>
          <a:xfrm>
            <a:off x="525462" y="5621112"/>
            <a:ext cx="1146175" cy="895350"/>
          </a:xfrm>
          <a:custGeom>
            <a:rect b="b" l="l" r="r" t="t"/>
            <a:pathLst>
              <a:path extrusionOk="0" h="564" w="722">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2" name="Google Shape;612;p3"/>
          <p:cNvSpPr/>
          <p:nvPr/>
        </p:nvSpPr>
        <p:spPr>
          <a:xfrm>
            <a:off x="525462" y="5621112"/>
            <a:ext cx="1146175" cy="895350"/>
          </a:xfrm>
          <a:custGeom>
            <a:rect b="b" l="l" r="r" t="t"/>
            <a:pathLst>
              <a:path extrusionOk="0" h="564" w="722">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3" name="Google Shape;613;p3"/>
          <p:cNvSpPr/>
          <p:nvPr/>
        </p:nvSpPr>
        <p:spPr>
          <a:xfrm>
            <a:off x="525462" y="5621112"/>
            <a:ext cx="147638" cy="258763"/>
          </a:xfrm>
          <a:custGeom>
            <a:rect b="b" l="l" r="r" t="t"/>
            <a:pathLst>
              <a:path extrusionOk="0" h="163" w="93">
                <a:moveTo>
                  <a:pt x="0" y="0"/>
                </a:moveTo>
                <a:lnTo>
                  <a:pt x="14" y="163"/>
                </a:lnTo>
                <a:lnTo>
                  <a:pt x="93" y="111"/>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4" name="Google Shape;614;p3"/>
          <p:cNvSpPr/>
          <p:nvPr/>
        </p:nvSpPr>
        <p:spPr>
          <a:xfrm>
            <a:off x="525462" y="5621112"/>
            <a:ext cx="147638" cy="258763"/>
          </a:xfrm>
          <a:custGeom>
            <a:rect b="b" l="l" r="r" t="t"/>
            <a:pathLst>
              <a:path extrusionOk="0" h="163" w="93">
                <a:moveTo>
                  <a:pt x="0" y="0"/>
                </a:moveTo>
                <a:lnTo>
                  <a:pt x="14" y="163"/>
                </a:lnTo>
                <a:lnTo>
                  <a:pt x="93" y="11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5" name="Google Shape;615;p3"/>
          <p:cNvSpPr/>
          <p:nvPr/>
        </p:nvSpPr>
        <p:spPr>
          <a:xfrm>
            <a:off x="2573337" y="4260624"/>
            <a:ext cx="619125" cy="2435225"/>
          </a:xfrm>
          <a:custGeom>
            <a:rect b="b" l="l" r="r" t="t"/>
            <a:pathLst>
              <a:path extrusionOk="0" h="1534" w="390">
                <a:moveTo>
                  <a:pt x="60" y="0"/>
                </a:moveTo>
                <a:lnTo>
                  <a:pt x="60" y="0"/>
                </a:lnTo>
                <a:lnTo>
                  <a:pt x="0" y="1534"/>
                </a:lnTo>
                <a:lnTo>
                  <a:pt x="293" y="1391"/>
                </a:lnTo>
                <a:lnTo>
                  <a:pt x="390" y="1050"/>
                </a:lnTo>
                <a:lnTo>
                  <a:pt x="60"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6" name="Google Shape;616;p3"/>
          <p:cNvSpPr/>
          <p:nvPr/>
        </p:nvSpPr>
        <p:spPr>
          <a:xfrm>
            <a:off x="2573337" y="4260624"/>
            <a:ext cx="619125" cy="2435225"/>
          </a:xfrm>
          <a:custGeom>
            <a:rect b="b" l="l" r="r" t="t"/>
            <a:pathLst>
              <a:path extrusionOk="0" h="1534" w="390">
                <a:moveTo>
                  <a:pt x="60" y="0"/>
                </a:moveTo>
                <a:lnTo>
                  <a:pt x="60" y="0"/>
                </a:lnTo>
                <a:lnTo>
                  <a:pt x="0" y="1534"/>
                </a:lnTo>
                <a:lnTo>
                  <a:pt x="293" y="1391"/>
                </a:lnTo>
                <a:lnTo>
                  <a:pt x="390" y="1050"/>
                </a:lnTo>
                <a:lnTo>
                  <a:pt x="6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7" name="Google Shape;617;p3"/>
          <p:cNvSpPr/>
          <p:nvPr/>
        </p:nvSpPr>
        <p:spPr>
          <a:xfrm>
            <a:off x="3702050" y="5624287"/>
            <a:ext cx="1093788" cy="895350"/>
          </a:xfrm>
          <a:custGeom>
            <a:rect b="b" l="l" r="r" t="t"/>
            <a:pathLst>
              <a:path extrusionOk="0" h="564" w="689">
                <a:moveTo>
                  <a:pt x="689" y="0"/>
                </a:moveTo>
                <a:lnTo>
                  <a:pt x="0" y="451"/>
                </a:lnTo>
                <a:lnTo>
                  <a:pt x="213" y="564"/>
                </a:lnTo>
                <a:lnTo>
                  <a:pt x="689" y="0"/>
                </a:lnTo>
                <a:close/>
              </a:path>
            </a:pathLst>
          </a:custGeom>
          <a:solidFill>
            <a:srgbClr val="81D9E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p3"/>
          <p:cNvSpPr/>
          <p:nvPr/>
        </p:nvSpPr>
        <p:spPr>
          <a:xfrm>
            <a:off x="3702050" y="5624287"/>
            <a:ext cx="1093788" cy="895350"/>
          </a:xfrm>
          <a:custGeom>
            <a:rect b="b" l="l" r="r" t="t"/>
            <a:pathLst>
              <a:path extrusionOk="0" h="564" w="689">
                <a:moveTo>
                  <a:pt x="689" y="0"/>
                </a:moveTo>
                <a:lnTo>
                  <a:pt x="0" y="451"/>
                </a:lnTo>
                <a:lnTo>
                  <a:pt x="213" y="564"/>
                </a:lnTo>
                <a:lnTo>
                  <a:pt x="68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9" name="Google Shape;619;p3"/>
          <p:cNvSpPr/>
          <p:nvPr/>
        </p:nvSpPr>
        <p:spPr>
          <a:xfrm>
            <a:off x="4040187"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p3"/>
          <p:cNvSpPr/>
          <p:nvPr/>
        </p:nvSpPr>
        <p:spPr>
          <a:xfrm>
            <a:off x="4040187"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1" name="Google Shape;621;p3"/>
          <p:cNvSpPr/>
          <p:nvPr/>
        </p:nvSpPr>
        <p:spPr>
          <a:xfrm>
            <a:off x="1736725"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2" name="Google Shape;622;p3"/>
          <p:cNvSpPr/>
          <p:nvPr/>
        </p:nvSpPr>
        <p:spPr>
          <a:xfrm>
            <a:off x="1736725"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3" name="Google Shape;623;p3"/>
          <p:cNvSpPr/>
          <p:nvPr/>
        </p:nvSpPr>
        <p:spPr>
          <a:xfrm>
            <a:off x="1938337" y="6459312"/>
            <a:ext cx="328613" cy="185738"/>
          </a:xfrm>
          <a:custGeom>
            <a:rect b="b" l="l" r="r" t="t"/>
            <a:pathLst>
              <a:path extrusionOk="0" h="117" w="207">
                <a:moveTo>
                  <a:pt x="17" y="0"/>
                </a:moveTo>
                <a:lnTo>
                  <a:pt x="0" y="55"/>
                </a:lnTo>
                <a:lnTo>
                  <a:pt x="207" y="117"/>
                </a:lnTo>
                <a:lnTo>
                  <a:pt x="17" y="0"/>
                </a:lnTo>
                <a:close/>
              </a:path>
            </a:pathLst>
          </a:custGeom>
          <a:solidFill>
            <a:srgbClr val="3AB5C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4" name="Google Shape;624;p3"/>
          <p:cNvSpPr/>
          <p:nvPr/>
        </p:nvSpPr>
        <p:spPr>
          <a:xfrm>
            <a:off x="1938337" y="6459312"/>
            <a:ext cx="328613" cy="185738"/>
          </a:xfrm>
          <a:custGeom>
            <a:rect b="b" l="l" r="r" t="t"/>
            <a:pathLst>
              <a:path extrusionOk="0" h="117" w="207">
                <a:moveTo>
                  <a:pt x="17" y="0"/>
                </a:moveTo>
                <a:lnTo>
                  <a:pt x="0" y="55"/>
                </a:lnTo>
                <a:lnTo>
                  <a:pt x="207" y="117"/>
                </a:lnTo>
                <a:lnTo>
                  <a:pt x="1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5" name="Google Shape;625;p3"/>
          <p:cNvSpPr/>
          <p:nvPr/>
        </p:nvSpPr>
        <p:spPr>
          <a:xfrm>
            <a:off x="1900237"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6" name="Google Shape;626;p3"/>
          <p:cNvSpPr/>
          <p:nvPr/>
        </p:nvSpPr>
        <p:spPr>
          <a:xfrm>
            <a:off x="1900237"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p3"/>
          <p:cNvSpPr/>
          <p:nvPr/>
        </p:nvSpPr>
        <p:spPr>
          <a:xfrm>
            <a:off x="1779587" y="6443437"/>
            <a:ext cx="158750" cy="346075"/>
          </a:xfrm>
          <a:custGeom>
            <a:rect b="b" l="l" r="r" t="t"/>
            <a:pathLst>
              <a:path extrusionOk="0" h="218" w="100">
                <a:moveTo>
                  <a:pt x="0" y="0"/>
                </a:moveTo>
                <a:lnTo>
                  <a:pt x="76" y="218"/>
                </a:lnTo>
                <a:lnTo>
                  <a:pt x="100" y="65"/>
                </a:lnTo>
                <a:lnTo>
                  <a:pt x="0" y="0"/>
                </a:lnTo>
                <a:close/>
              </a:path>
            </a:pathLst>
          </a:custGeom>
          <a:solidFill>
            <a:srgbClr val="36B4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8" name="Google Shape;628;p3"/>
          <p:cNvSpPr/>
          <p:nvPr/>
        </p:nvSpPr>
        <p:spPr>
          <a:xfrm>
            <a:off x="1779587" y="6443437"/>
            <a:ext cx="158750" cy="346075"/>
          </a:xfrm>
          <a:custGeom>
            <a:rect b="b" l="l" r="r" t="t"/>
            <a:pathLst>
              <a:path extrusionOk="0" h="218" w="100">
                <a:moveTo>
                  <a:pt x="0" y="0"/>
                </a:moveTo>
                <a:lnTo>
                  <a:pt x="76" y="218"/>
                </a:lnTo>
                <a:lnTo>
                  <a:pt x="100" y="6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9" name="Google Shape;629;p3"/>
          <p:cNvSpPr/>
          <p:nvPr/>
        </p:nvSpPr>
        <p:spPr>
          <a:xfrm>
            <a:off x="2519362" y="6695849"/>
            <a:ext cx="53975" cy="41275"/>
          </a:xfrm>
          <a:custGeom>
            <a:rect b="b" l="l" r="r" t="t"/>
            <a:pathLst>
              <a:path extrusionOk="0" h="26" w="34">
                <a:moveTo>
                  <a:pt x="34" y="0"/>
                </a:moveTo>
                <a:lnTo>
                  <a:pt x="0" y="16"/>
                </a:lnTo>
                <a:lnTo>
                  <a:pt x="33" y="26"/>
                </a:lnTo>
                <a:lnTo>
                  <a:pt x="34" y="0"/>
                </a:lnTo>
                <a:close/>
              </a:path>
            </a:pathLst>
          </a:custGeom>
          <a:solidFill>
            <a:srgbClr val="4BBEC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0" name="Google Shape;630;p3"/>
          <p:cNvSpPr/>
          <p:nvPr/>
        </p:nvSpPr>
        <p:spPr>
          <a:xfrm>
            <a:off x="2519362" y="6695849"/>
            <a:ext cx="53975" cy="41275"/>
          </a:xfrm>
          <a:custGeom>
            <a:rect b="b" l="l" r="r" t="t"/>
            <a:pathLst>
              <a:path extrusionOk="0" h="26" w="34">
                <a:moveTo>
                  <a:pt x="34" y="0"/>
                </a:moveTo>
                <a:lnTo>
                  <a:pt x="0" y="16"/>
                </a:lnTo>
                <a:lnTo>
                  <a:pt x="33" y="26"/>
                </a:lnTo>
                <a:lnTo>
                  <a:pt x="3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1" name="Google Shape;631;p3"/>
          <p:cNvSpPr/>
          <p:nvPr/>
        </p:nvSpPr>
        <p:spPr>
          <a:xfrm>
            <a:off x="2447925" y="6721249"/>
            <a:ext cx="123825" cy="60325"/>
          </a:xfrm>
          <a:custGeom>
            <a:rect b="b" l="l" r="r" t="t"/>
            <a:pathLst>
              <a:path extrusionOk="0" h="38" w="78">
                <a:moveTo>
                  <a:pt x="45" y="0"/>
                </a:moveTo>
                <a:lnTo>
                  <a:pt x="0" y="22"/>
                </a:lnTo>
                <a:lnTo>
                  <a:pt x="31" y="38"/>
                </a:lnTo>
                <a:lnTo>
                  <a:pt x="78" y="10"/>
                </a:lnTo>
                <a:lnTo>
                  <a:pt x="45" y="0"/>
                </a:lnTo>
                <a:close/>
              </a:path>
            </a:pathLst>
          </a:custGeom>
          <a:solidFill>
            <a:srgbClr val="52C1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2" name="Google Shape;632;p3"/>
          <p:cNvSpPr/>
          <p:nvPr/>
        </p:nvSpPr>
        <p:spPr>
          <a:xfrm>
            <a:off x="2447925" y="6721249"/>
            <a:ext cx="123825" cy="60325"/>
          </a:xfrm>
          <a:custGeom>
            <a:rect b="b" l="l" r="r" t="t"/>
            <a:pathLst>
              <a:path extrusionOk="0" h="38" w="78">
                <a:moveTo>
                  <a:pt x="45" y="0"/>
                </a:moveTo>
                <a:lnTo>
                  <a:pt x="0" y="22"/>
                </a:lnTo>
                <a:lnTo>
                  <a:pt x="31" y="38"/>
                </a:lnTo>
                <a:lnTo>
                  <a:pt x="78" y="10"/>
                </a:lnTo>
                <a:lnTo>
                  <a:pt x="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p3"/>
          <p:cNvSpPr/>
          <p:nvPr/>
        </p:nvSpPr>
        <p:spPr>
          <a:xfrm>
            <a:off x="2571750" y="6468837"/>
            <a:ext cx="466725" cy="268288"/>
          </a:xfrm>
          <a:custGeom>
            <a:rect b="b" l="l" r="r" t="t"/>
            <a:pathLst>
              <a:path extrusionOk="0" h="169" w="294">
                <a:moveTo>
                  <a:pt x="294" y="0"/>
                </a:moveTo>
                <a:lnTo>
                  <a:pt x="1" y="143"/>
                </a:lnTo>
                <a:lnTo>
                  <a:pt x="0" y="169"/>
                </a:lnTo>
                <a:lnTo>
                  <a:pt x="263" y="107"/>
                </a:lnTo>
                <a:lnTo>
                  <a:pt x="294"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4" name="Google Shape;634;p3"/>
          <p:cNvSpPr/>
          <p:nvPr/>
        </p:nvSpPr>
        <p:spPr>
          <a:xfrm>
            <a:off x="2571750" y="6468837"/>
            <a:ext cx="466725" cy="268288"/>
          </a:xfrm>
          <a:custGeom>
            <a:rect b="b" l="l" r="r" t="t"/>
            <a:pathLst>
              <a:path extrusionOk="0" h="169" w="294">
                <a:moveTo>
                  <a:pt x="294" y="0"/>
                </a:moveTo>
                <a:lnTo>
                  <a:pt x="1" y="143"/>
                </a:lnTo>
                <a:lnTo>
                  <a:pt x="0" y="169"/>
                </a:lnTo>
                <a:lnTo>
                  <a:pt x="263" y="107"/>
                </a:lnTo>
                <a:lnTo>
                  <a:pt x="29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p3"/>
          <p:cNvSpPr/>
          <p:nvPr/>
        </p:nvSpPr>
        <p:spPr>
          <a:xfrm>
            <a:off x="2571750" y="6638699"/>
            <a:ext cx="417513" cy="185738"/>
          </a:xfrm>
          <a:custGeom>
            <a:rect b="b" l="l" r="r" t="t"/>
            <a:pathLst>
              <a:path extrusionOk="0" h="117" w="263">
                <a:moveTo>
                  <a:pt x="263" y="0"/>
                </a:moveTo>
                <a:lnTo>
                  <a:pt x="0" y="62"/>
                </a:lnTo>
                <a:lnTo>
                  <a:pt x="114" y="117"/>
                </a:lnTo>
                <a:lnTo>
                  <a:pt x="219" y="76"/>
                </a:lnTo>
                <a:lnTo>
                  <a:pt x="236" y="94"/>
                </a:lnTo>
                <a:lnTo>
                  <a:pt x="263"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6" name="Google Shape;636;p3"/>
          <p:cNvSpPr/>
          <p:nvPr/>
        </p:nvSpPr>
        <p:spPr>
          <a:xfrm>
            <a:off x="2571750" y="6638699"/>
            <a:ext cx="417513" cy="185738"/>
          </a:xfrm>
          <a:custGeom>
            <a:rect b="b" l="l" r="r" t="t"/>
            <a:pathLst>
              <a:path extrusionOk="0" h="117" w="263">
                <a:moveTo>
                  <a:pt x="263" y="0"/>
                </a:moveTo>
                <a:lnTo>
                  <a:pt x="0" y="62"/>
                </a:lnTo>
                <a:lnTo>
                  <a:pt x="114" y="117"/>
                </a:lnTo>
                <a:lnTo>
                  <a:pt x="219" y="76"/>
                </a:lnTo>
                <a:lnTo>
                  <a:pt x="236" y="94"/>
                </a:lnTo>
                <a:lnTo>
                  <a:pt x="26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7" name="Google Shape;637;p3"/>
          <p:cNvSpPr/>
          <p:nvPr/>
        </p:nvSpPr>
        <p:spPr>
          <a:xfrm>
            <a:off x="2563812" y="6737124"/>
            <a:ext cx="188913" cy="125413"/>
          </a:xfrm>
          <a:custGeom>
            <a:rect b="b" l="l" r="r" t="t"/>
            <a:pathLst>
              <a:path extrusionOk="0" h="79" w="119">
                <a:moveTo>
                  <a:pt x="5" y="0"/>
                </a:moveTo>
                <a:lnTo>
                  <a:pt x="5" y="0"/>
                </a:lnTo>
                <a:lnTo>
                  <a:pt x="0" y="50"/>
                </a:lnTo>
                <a:lnTo>
                  <a:pt x="56" y="79"/>
                </a:lnTo>
                <a:lnTo>
                  <a:pt x="119" y="55"/>
                </a:lnTo>
                <a:lnTo>
                  <a:pt x="5"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8" name="Google Shape;638;p3"/>
          <p:cNvSpPr/>
          <p:nvPr/>
        </p:nvSpPr>
        <p:spPr>
          <a:xfrm>
            <a:off x="2563812" y="6737124"/>
            <a:ext cx="188913" cy="125413"/>
          </a:xfrm>
          <a:custGeom>
            <a:rect b="b" l="l" r="r" t="t"/>
            <a:pathLst>
              <a:path extrusionOk="0" h="79" w="119">
                <a:moveTo>
                  <a:pt x="5" y="0"/>
                </a:moveTo>
                <a:lnTo>
                  <a:pt x="5" y="0"/>
                </a:lnTo>
                <a:lnTo>
                  <a:pt x="0" y="50"/>
                </a:lnTo>
                <a:lnTo>
                  <a:pt x="56" y="79"/>
                </a:lnTo>
                <a:lnTo>
                  <a:pt x="119" y="55"/>
                </a:lnTo>
                <a:lnTo>
                  <a:pt x="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9" name="Google Shape;639;p3"/>
          <p:cNvSpPr/>
          <p:nvPr/>
        </p:nvSpPr>
        <p:spPr>
          <a:xfrm>
            <a:off x="2497137" y="6737124"/>
            <a:ext cx="74613" cy="79375"/>
          </a:xfrm>
          <a:custGeom>
            <a:rect b="b" l="l" r="r" t="t"/>
            <a:pathLst>
              <a:path extrusionOk="0" h="50" w="47">
                <a:moveTo>
                  <a:pt x="47" y="0"/>
                </a:moveTo>
                <a:lnTo>
                  <a:pt x="0" y="28"/>
                </a:lnTo>
                <a:lnTo>
                  <a:pt x="42" y="50"/>
                </a:lnTo>
                <a:lnTo>
                  <a:pt x="47"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0" name="Google Shape;640;p3"/>
          <p:cNvSpPr/>
          <p:nvPr/>
        </p:nvSpPr>
        <p:spPr>
          <a:xfrm>
            <a:off x="2497137" y="6737124"/>
            <a:ext cx="74613" cy="79375"/>
          </a:xfrm>
          <a:custGeom>
            <a:rect b="b" l="l" r="r" t="t"/>
            <a:pathLst>
              <a:path extrusionOk="0" h="50" w="47">
                <a:moveTo>
                  <a:pt x="47" y="0"/>
                </a:moveTo>
                <a:lnTo>
                  <a:pt x="0" y="28"/>
                </a:lnTo>
                <a:lnTo>
                  <a:pt x="42" y="50"/>
                </a:lnTo>
                <a:lnTo>
                  <a:pt x="4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1" name="Google Shape;641;p3"/>
          <p:cNvSpPr/>
          <p:nvPr/>
        </p:nvSpPr>
        <p:spPr>
          <a:xfrm>
            <a:off x="2378075" y="6756174"/>
            <a:ext cx="119063" cy="95250"/>
          </a:xfrm>
          <a:custGeom>
            <a:rect b="b" l="l" r="r" t="t"/>
            <a:pathLst>
              <a:path extrusionOk="0" h="60" w="75">
                <a:moveTo>
                  <a:pt x="44" y="0"/>
                </a:moveTo>
                <a:lnTo>
                  <a:pt x="44" y="0"/>
                </a:lnTo>
                <a:lnTo>
                  <a:pt x="0" y="60"/>
                </a:lnTo>
                <a:lnTo>
                  <a:pt x="1" y="60"/>
                </a:lnTo>
                <a:lnTo>
                  <a:pt x="75" y="16"/>
                </a:lnTo>
                <a:lnTo>
                  <a:pt x="44" y="0"/>
                </a:lnTo>
                <a:close/>
              </a:path>
            </a:pathLst>
          </a:custGeom>
          <a:solidFill>
            <a:srgbClr val="45BB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2" name="Google Shape;642;p3"/>
          <p:cNvSpPr/>
          <p:nvPr/>
        </p:nvSpPr>
        <p:spPr>
          <a:xfrm>
            <a:off x="2378075" y="6756174"/>
            <a:ext cx="119063" cy="95250"/>
          </a:xfrm>
          <a:custGeom>
            <a:rect b="b" l="l" r="r" t="t"/>
            <a:pathLst>
              <a:path extrusionOk="0" h="60" w="75">
                <a:moveTo>
                  <a:pt x="44" y="0"/>
                </a:moveTo>
                <a:lnTo>
                  <a:pt x="44" y="0"/>
                </a:lnTo>
                <a:lnTo>
                  <a:pt x="0" y="60"/>
                </a:lnTo>
                <a:lnTo>
                  <a:pt x="1" y="60"/>
                </a:lnTo>
                <a:lnTo>
                  <a:pt x="75" y="16"/>
                </a:lnTo>
                <a:lnTo>
                  <a:pt x="4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3" name="Google Shape;643;p3"/>
          <p:cNvSpPr/>
          <p:nvPr/>
        </p:nvSpPr>
        <p:spPr>
          <a:xfrm>
            <a:off x="2560637" y="6816499"/>
            <a:ext cx="92075" cy="50800"/>
          </a:xfrm>
          <a:custGeom>
            <a:rect b="b" l="l" r="r" t="t"/>
            <a:pathLst>
              <a:path extrusionOk="0" h="32" w="58">
                <a:moveTo>
                  <a:pt x="2" y="0"/>
                </a:moveTo>
                <a:lnTo>
                  <a:pt x="0" y="32"/>
                </a:lnTo>
                <a:lnTo>
                  <a:pt x="48" y="32"/>
                </a:lnTo>
                <a:lnTo>
                  <a:pt x="58" y="29"/>
                </a:lnTo>
                <a:lnTo>
                  <a:pt x="2" y="0"/>
                </a:lnTo>
                <a:close/>
              </a:path>
            </a:pathLst>
          </a:custGeom>
          <a:solidFill>
            <a:srgbClr val="48BD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4" name="Google Shape;644;p3"/>
          <p:cNvSpPr/>
          <p:nvPr/>
        </p:nvSpPr>
        <p:spPr>
          <a:xfrm>
            <a:off x="2560637" y="6816499"/>
            <a:ext cx="92075" cy="50800"/>
          </a:xfrm>
          <a:custGeom>
            <a:rect b="b" l="l" r="r" t="t"/>
            <a:pathLst>
              <a:path extrusionOk="0" h="32" w="58">
                <a:moveTo>
                  <a:pt x="2" y="0"/>
                </a:moveTo>
                <a:lnTo>
                  <a:pt x="0" y="32"/>
                </a:lnTo>
                <a:lnTo>
                  <a:pt x="48" y="32"/>
                </a:lnTo>
                <a:lnTo>
                  <a:pt x="58" y="29"/>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5" name="Google Shape;645;p3"/>
          <p:cNvSpPr/>
          <p:nvPr/>
        </p:nvSpPr>
        <p:spPr>
          <a:xfrm>
            <a:off x="2379662" y="6781574"/>
            <a:ext cx="184150" cy="85725"/>
          </a:xfrm>
          <a:custGeom>
            <a:rect b="b" l="l" r="r" t="t"/>
            <a:pathLst>
              <a:path extrusionOk="0" h="54" w="116">
                <a:moveTo>
                  <a:pt x="74" y="0"/>
                </a:moveTo>
                <a:lnTo>
                  <a:pt x="0" y="44"/>
                </a:lnTo>
                <a:lnTo>
                  <a:pt x="37" y="54"/>
                </a:lnTo>
                <a:lnTo>
                  <a:pt x="114" y="54"/>
                </a:lnTo>
                <a:lnTo>
                  <a:pt x="116" y="22"/>
                </a:lnTo>
                <a:lnTo>
                  <a:pt x="74" y="0"/>
                </a:lnTo>
                <a:close/>
              </a:path>
            </a:pathLst>
          </a:custGeom>
          <a:solidFill>
            <a:srgbClr val="3BB6C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6" name="Google Shape;646;p3"/>
          <p:cNvSpPr/>
          <p:nvPr/>
        </p:nvSpPr>
        <p:spPr>
          <a:xfrm>
            <a:off x="2379662" y="6781574"/>
            <a:ext cx="184150" cy="85725"/>
          </a:xfrm>
          <a:custGeom>
            <a:rect b="b" l="l" r="r" t="t"/>
            <a:pathLst>
              <a:path extrusionOk="0" h="54" w="116">
                <a:moveTo>
                  <a:pt x="74" y="0"/>
                </a:moveTo>
                <a:lnTo>
                  <a:pt x="0" y="44"/>
                </a:lnTo>
                <a:lnTo>
                  <a:pt x="37" y="54"/>
                </a:lnTo>
                <a:lnTo>
                  <a:pt x="114" y="54"/>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7" name="Google Shape;647;p3"/>
          <p:cNvSpPr/>
          <p:nvPr/>
        </p:nvSpPr>
        <p:spPr>
          <a:xfrm>
            <a:off x="3409950" y="6287862"/>
            <a:ext cx="188913" cy="192088"/>
          </a:xfrm>
          <a:custGeom>
            <a:rect b="b" l="l" r="r" t="t"/>
            <a:pathLst>
              <a:path extrusionOk="0" h="121" w="119">
                <a:moveTo>
                  <a:pt x="119" y="0"/>
                </a:moveTo>
                <a:lnTo>
                  <a:pt x="0" y="36"/>
                </a:lnTo>
                <a:lnTo>
                  <a:pt x="44" y="121"/>
                </a:lnTo>
                <a:lnTo>
                  <a:pt x="119" y="0"/>
                </a:lnTo>
                <a:close/>
              </a:path>
            </a:pathLst>
          </a:custGeom>
          <a:solidFill>
            <a:srgbClr val="91DE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8" name="Google Shape;648;p3"/>
          <p:cNvSpPr/>
          <p:nvPr/>
        </p:nvSpPr>
        <p:spPr>
          <a:xfrm>
            <a:off x="3409950" y="6287862"/>
            <a:ext cx="188913" cy="192088"/>
          </a:xfrm>
          <a:custGeom>
            <a:rect b="b" l="l" r="r" t="t"/>
            <a:pathLst>
              <a:path extrusionOk="0" h="121" w="119">
                <a:moveTo>
                  <a:pt x="119" y="0"/>
                </a:moveTo>
                <a:lnTo>
                  <a:pt x="0" y="36"/>
                </a:lnTo>
                <a:lnTo>
                  <a:pt x="44" y="121"/>
                </a:lnTo>
                <a:lnTo>
                  <a:pt x="11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9" name="Google Shape;649;p3"/>
          <p:cNvSpPr/>
          <p:nvPr/>
        </p:nvSpPr>
        <p:spPr>
          <a:xfrm>
            <a:off x="3598862" y="6287862"/>
            <a:ext cx="103188" cy="87313"/>
          </a:xfrm>
          <a:custGeom>
            <a:rect b="b" l="l" r="r" t="t"/>
            <a:pathLst>
              <a:path extrusionOk="0" h="55" w="65">
                <a:moveTo>
                  <a:pt x="0" y="0"/>
                </a:moveTo>
                <a:lnTo>
                  <a:pt x="31" y="55"/>
                </a:lnTo>
                <a:lnTo>
                  <a:pt x="65" y="33"/>
                </a:lnTo>
                <a:lnTo>
                  <a:pt x="0"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0" name="Google Shape;650;p3"/>
          <p:cNvSpPr/>
          <p:nvPr/>
        </p:nvSpPr>
        <p:spPr>
          <a:xfrm>
            <a:off x="3598862" y="6287862"/>
            <a:ext cx="103188" cy="87313"/>
          </a:xfrm>
          <a:custGeom>
            <a:rect b="b" l="l" r="r" t="t"/>
            <a:pathLst>
              <a:path extrusionOk="0" h="55" w="65">
                <a:moveTo>
                  <a:pt x="0" y="0"/>
                </a:moveTo>
                <a:lnTo>
                  <a:pt x="31" y="55"/>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1" name="Google Shape;651;p3"/>
          <p:cNvSpPr/>
          <p:nvPr/>
        </p:nvSpPr>
        <p:spPr>
          <a:xfrm>
            <a:off x="3648075" y="6340249"/>
            <a:ext cx="392113" cy="328613"/>
          </a:xfrm>
          <a:custGeom>
            <a:rect b="b" l="l" r="r" t="t"/>
            <a:pathLst>
              <a:path extrusionOk="0" h="207" w="247">
                <a:moveTo>
                  <a:pt x="34" y="0"/>
                </a:moveTo>
                <a:lnTo>
                  <a:pt x="0" y="22"/>
                </a:lnTo>
                <a:lnTo>
                  <a:pt x="104" y="207"/>
                </a:lnTo>
                <a:lnTo>
                  <a:pt x="177" y="196"/>
                </a:lnTo>
                <a:lnTo>
                  <a:pt x="247" y="113"/>
                </a:lnTo>
                <a:lnTo>
                  <a:pt x="34" y="0"/>
                </a:lnTo>
                <a:close/>
              </a:path>
            </a:pathLst>
          </a:custGeom>
          <a:solidFill>
            <a:srgbClr val="40B8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2" name="Google Shape;652;p3"/>
          <p:cNvSpPr/>
          <p:nvPr/>
        </p:nvSpPr>
        <p:spPr>
          <a:xfrm>
            <a:off x="3648075" y="6340249"/>
            <a:ext cx="392113" cy="328613"/>
          </a:xfrm>
          <a:custGeom>
            <a:rect b="b" l="l" r="r" t="t"/>
            <a:pathLst>
              <a:path extrusionOk="0" h="207" w="247">
                <a:moveTo>
                  <a:pt x="34" y="0"/>
                </a:moveTo>
                <a:lnTo>
                  <a:pt x="0" y="22"/>
                </a:lnTo>
                <a:lnTo>
                  <a:pt x="104" y="207"/>
                </a:lnTo>
                <a:lnTo>
                  <a:pt x="177" y="196"/>
                </a:lnTo>
                <a:lnTo>
                  <a:pt x="247" y="113"/>
                </a:lnTo>
                <a:lnTo>
                  <a:pt x="3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3" name="Google Shape;653;p3"/>
          <p:cNvSpPr/>
          <p:nvPr/>
        </p:nvSpPr>
        <p:spPr>
          <a:xfrm>
            <a:off x="3929062" y="6519637"/>
            <a:ext cx="284163" cy="131763"/>
          </a:xfrm>
          <a:custGeom>
            <a:rect b="b" l="l" r="r" t="t"/>
            <a:pathLst>
              <a:path extrusionOk="0" h="83" w="179">
                <a:moveTo>
                  <a:pt x="70" y="0"/>
                </a:moveTo>
                <a:lnTo>
                  <a:pt x="0" y="83"/>
                </a:lnTo>
                <a:lnTo>
                  <a:pt x="179" y="57"/>
                </a:lnTo>
                <a:lnTo>
                  <a:pt x="70" y="0"/>
                </a:lnTo>
                <a:close/>
              </a:path>
            </a:pathLst>
          </a:custGeom>
          <a:solidFill>
            <a:srgbClr val="3EB7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4" name="Google Shape;654;p3"/>
          <p:cNvSpPr/>
          <p:nvPr/>
        </p:nvSpPr>
        <p:spPr>
          <a:xfrm>
            <a:off x="3929062" y="6519637"/>
            <a:ext cx="284163" cy="131763"/>
          </a:xfrm>
          <a:custGeom>
            <a:rect b="b" l="l" r="r" t="t"/>
            <a:pathLst>
              <a:path extrusionOk="0" h="83" w="179">
                <a:moveTo>
                  <a:pt x="70" y="0"/>
                </a:moveTo>
                <a:lnTo>
                  <a:pt x="0" y="83"/>
                </a:lnTo>
                <a:lnTo>
                  <a:pt x="179" y="57"/>
                </a:lnTo>
                <a:lnTo>
                  <a:pt x="7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5" name="Google Shape;655;p3"/>
          <p:cNvSpPr/>
          <p:nvPr/>
        </p:nvSpPr>
        <p:spPr>
          <a:xfrm>
            <a:off x="3479800" y="6287862"/>
            <a:ext cx="168275" cy="196850"/>
          </a:xfrm>
          <a:custGeom>
            <a:rect b="b" l="l" r="r" t="t"/>
            <a:pathLst>
              <a:path extrusionOk="0" h="124" w="106">
                <a:moveTo>
                  <a:pt x="75" y="0"/>
                </a:moveTo>
                <a:lnTo>
                  <a:pt x="75" y="0"/>
                </a:lnTo>
                <a:lnTo>
                  <a:pt x="0" y="121"/>
                </a:lnTo>
                <a:lnTo>
                  <a:pt x="1" y="124"/>
                </a:lnTo>
                <a:lnTo>
                  <a:pt x="106" y="55"/>
                </a:lnTo>
                <a:lnTo>
                  <a:pt x="75" y="0"/>
                </a:lnTo>
                <a:close/>
              </a:path>
            </a:pathLst>
          </a:custGeom>
          <a:solidFill>
            <a:srgbClr val="A8E5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6" name="Google Shape;656;p3"/>
          <p:cNvSpPr/>
          <p:nvPr/>
        </p:nvSpPr>
        <p:spPr>
          <a:xfrm>
            <a:off x="3479800" y="6287862"/>
            <a:ext cx="168275" cy="196850"/>
          </a:xfrm>
          <a:custGeom>
            <a:rect b="b" l="l" r="r" t="t"/>
            <a:pathLst>
              <a:path extrusionOk="0" h="124" w="106">
                <a:moveTo>
                  <a:pt x="75" y="0"/>
                </a:moveTo>
                <a:lnTo>
                  <a:pt x="75" y="0"/>
                </a:lnTo>
                <a:lnTo>
                  <a:pt x="0" y="121"/>
                </a:lnTo>
                <a:lnTo>
                  <a:pt x="1" y="124"/>
                </a:lnTo>
                <a:lnTo>
                  <a:pt x="106" y="55"/>
                </a:lnTo>
                <a:lnTo>
                  <a:pt x="7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7" name="Google Shape;657;p3"/>
          <p:cNvSpPr/>
          <p:nvPr/>
        </p:nvSpPr>
        <p:spPr>
          <a:xfrm>
            <a:off x="3481387"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8" name="Google Shape;658;p3"/>
          <p:cNvSpPr/>
          <p:nvPr/>
        </p:nvSpPr>
        <p:spPr>
          <a:xfrm>
            <a:off x="3481387"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9" name="Google Shape;659;p3"/>
          <p:cNvSpPr/>
          <p:nvPr/>
        </p:nvSpPr>
        <p:spPr>
          <a:xfrm>
            <a:off x="6097587" y="5249637"/>
            <a:ext cx="1608138" cy="1339850"/>
          </a:xfrm>
          <a:custGeom>
            <a:rect b="b" l="l" r="r" t="t"/>
            <a:pathLst>
              <a:path extrusionOk="0" h="844" w="1013">
                <a:moveTo>
                  <a:pt x="85" y="0"/>
                </a:moveTo>
                <a:lnTo>
                  <a:pt x="0" y="684"/>
                </a:lnTo>
                <a:lnTo>
                  <a:pt x="461" y="517"/>
                </a:lnTo>
                <a:lnTo>
                  <a:pt x="927" y="844"/>
                </a:lnTo>
                <a:lnTo>
                  <a:pt x="1013" y="791"/>
                </a:lnTo>
                <a:lnTo>
                  <a:pt x="85" y="0"/>
                </a:lnTo>
                <a:close/>
              </a:path>
            </a:pathLst>
          </a:custGeom>
          <a:solidFill>
            <a:srgbClr val="86DB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0" name="Google Shape;660;p3"/>
          <p:cNvSpPr/>
          <p:nvPr/>
        </p:nvSpPr>
        <p:spPr>
          <a:xfrm>
            <a:off x="6097587" y="5249637"/>
            <a:ext cx="1608138" cy="1339850"/>
          </a:xfrm>
          <a:custGeom>
            <a:rect b="b" l="l" r="r" t="t"/>
            <a:pathLst>
              <a:path extrusionOk="0" h="844" w="1013">
                <a:moveTo>
                  <a:pt x="85" y="0"/>
                </a:moveTo>
                <a:lnTo>
                  <a:pt x="0" y="684"/>
                </a:lnTo>
                <a:lnTo>
                  <a:pt x="461" y="517"/>
                </a:lnTo>
                <a:lnTo>
                  <a:pt x="927" y="844"/>
                </a:lnTo>
                <a:lnTo>
                  <a:pt x="1013" y="791"/>
                </a:lnTo>
                <a:lnTo>
                  <a:pt x="8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1" name="Google Shape;661;p3"/>
          <p:cNvSpPr/>
          <p:nvPr/>
        </p:nvSpPr>
        <p:spPr>
          <a:xfrm>
            <a:off x="5068887"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2" name="Google Shape;662;p3"/>
          <p:cNvSpPr/>
          <p:nvPr/>
        </p:nvSpPr>
        <p:spPr>
          <a:xfrm>
            <a:off x="5068887"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3" name="Google Shape;663;p3"/>
          <p:cNvSpPr/>
          <p:nvPr/>
        </p:nvSpPr>
        <p:spPr>
          <a:xfrm>
            <a:off x="5208587" y="6325962"/>
            <a:ext cx="188913" cy="179388"/>
          </a:xfrm>
          <a:custGeom>
            <a:rect b="b" l="l" r="r" t="t"/>
            <a:pathLst>
              <a:path extrusionOk="0" h="113" w="119">
                <a:moveTo>
                  <a:pt x="63" y="0"/>
                </a:moveTo>
                <a:lnTo>
                  <a:pt x="0" y="55"/>
                </a:lnTo>
                <a:lnTo>
                  <a:pt x="119" y="113"/>
                </a:lnTo>
                <a:lnTo>
                  <a:pt x="63" y="0"/>
                </a:lnTo>
                <a:close/>
              </a:path>
            </a:pathLst>
          </a:custGeom>
          <a:solidFill>
            <a:srgbClr val="64CA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4" name="Google Shape;664;p3"/>
          <p:cNvSpPr/>
          <p:nvPr/>
        </p:nvSpPr>
        <p:spPr>
          <a:xfrm>
            <a:off x="5208587" y="6325962"/>
            <a:ext cx="188913" cy="179388"/>
          </a:xfrm>
          <a:custGeom>
            <a:rect b="b" l="l" r="r" t="t"/>
            <a:pathLst>
              <a:path extrusionOk="0" h="113" w="119">
                <a:moveTo>
                  <a:pt x="63" y="0"/>
                </a:moveTo>
                <a:lnTo>
                  <a:pt x="0" y="55"/>
                </a:lnTo>
                <a:lnTo>
                  <a:pt x="119" y="113"/>
                </a:lnTo>
                <a:lnTo>
                  <a:pt x="6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5" name="Google Shape;665;p3"/>
          <p:cNvSpPr/>
          <p:nvPr/>
        </p:nvSpPr>
        <p:spPr>
          <a:xfrm>
            <a:off x="5608637" y="5249637"/>
            <a:ext cx="623888" cy="1262063"/>
          </a:xfrm>
          <a:custGeom>
            <a:rect b="b" l="l" r="r" t="t"/>
            <a:pathLst>
              <a:path extrusionOk="0" h="795" w="393">
                <a:moveTo>
                  <a:pt x="393" y="0"/>
                </a:moveTo>
                <a:lnTo>
                  <a:pt x="0" y="795"/>
                </a:lnTo>
                <a:lnTo>
                  <a:pt x="308" y="684"/>
                </a:lnTo>
                <a:lnTo>
                  <a:pt x="393" y="0"/>
                </a:lnTo>
                <a:close/>
              </a:path>
            </a:pathLst>
          </a:custGeom>
          <a:solidFill>
            <a:srgbClr val="79D7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6" name="Google Shape;666;p3"/>
          <p:cNvSpPr/>
          <p:nvPr/>
        </p:nvSpPr>
        <p:spPr>
          <a:xfrm>
            <a:off x="5608637" y="5249637"/>
            <a:ext cx="623888" cy="1262063"/>
          </a:xfrm>
          <a:custGeom>
            <a:rect b="b" l="l" r="r" t="t"/>
            <a:pathLst>
              <a:path extrusionOk="0" h="795" w="393">
                <a:moveTo>
                  <a:pt x="393" y="0"/>
                </a:moveTo>
                <a:lnTo>
                  <a:pt x="0" y="795"/>
                </a:lnTo>
                <a:lnTo>
                  <a:pt x="308" y="684"/>
                </a:lnTo>
                <a:lnTo>
                  <a:pt x="39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7" name="Google Shape;667;p3"/>
          <p:cNvSpPr/>
          <p:nvPr/>
        </p:nvSpPr>
        <p:spPr>
          <a:xfrm>
            <a:off x="7569200" y="6505349"/>
            <a:ext cx="136525" cy="119063"/>
          </a:xfrm>
          <a:custGeom>
            <a:rect b="b" l="l" r="r" t="t"/>
            <a:pathLst>
              <a:path extrusionOk="0" h="75" w="86">
                <a:moveTo>
                  <a:pt x="86" y="0"/>
                </a:moveTo>
                <a:lnTo>
                  <a:pt x="0" y="53"/>
                </a:lnTo>
                <a:lnTo>
                  <a:pt x="32" y="75"/>
                </a:lnTo>
                <a:lnTo>
                  <a:pt x="86" y="0"/>
                </a:lnTo>
                <a:close/>
              </a:path>
            </a:pathLst>
          </a:custGeom>
          <a:solidFill>
            <a:srgbClr val="59C5C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8" name="Google Shape;668;p3"/>
          <p:cNvSpPr/>
          <p:nvPr/>
        </p:nvSpPr>
        <p:spPr>
          <a:xfrm>
            <a:off x="7569200" y="6505349"/>
            <a:ext cx="136525" cy="119063"/>
          </a:xfrm>
          <a:custGeom>
            <a:rect b="b" l="l" r="r" t="t"/>
            <a:pathLst>
              <a:path extrusionOk="0" h="75" w="86">
                <a:moveTo>
                  <a:pt x="86" y="0"/>
                </a:moveTo>
                <a:lnTo>
                  <a:pt x="0" y="53"/>
                </a:lnTo>
                <a:lnTo>
                  <a:pt x="32" y="75"/>
                </a:lnTo>
                <a:lnTo>
                  <a:pt x="8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9" name="Google Shape;669;p3"/>
          <p:cNvSpPr/>
          <p:nvPr/>
        </p:nvSpPr>
        <p:spPr>
          <a:xfrm>
            <a:off x="8259762" y="6156099"/>
            <a:ext cx="650875" cy="711200"/>
          </a:xfrm>
          <a:custGeom>
            <a:rect b="b" l="l" r="r" t="t"/>
            <a:pathLst>
              <a:path extrusionOk="0" h="448" w="410">
                <a:moveTo>
                  <a:pt x="410" y="0"/>
                </a:moveTo>
                <a:lnTo>
                  <a:pt x="0" y="446"/>
                </a:lnTo>
                <a:lnTo>
                  <a:pt x="130" y="448"/>
                </a:lnTo>
                <a:lnTo>
                  <a:pt x="268" y="448"/>
                </a:lnTo>
                <a:lnTo>
                  <a:pt x="410" y="0"/>
                </a:lnTo>
                <a:close/>
              </a:path>
            </a:pathLst>
          </a:custGeom>
          <a:solidFill>
            <a:srgbClr val="D0F1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0" name="Google Shape;670;p3"/>
          <p:cNvSpPr/>
          <p:nvPr/>
        </p:nvSpPr>
        <p:spPr>
          <a:xfrm>
            <a:off x="8259762" y="6156099"/>
            <a:ext cx="650875" cy="711200"/>
          </a:xfrm>
          <a:custGeom>
            <a:rect b="b" l="l" r="r" t="t"/>
            <a:pathLst>
              <a:path extrusionOk="0" h="448" w="410">
                <a:moveTo>
                  <a:pt x="410" y="0"/>
                </a:moveTo>
                <a:lnTo>
                  <a:pt x="0" y="446"/>
                </a:lnTo>
                <a:lnTo>
                  <a:pt x="130" y="448"/>
                </a:lnTo>
                <a:lnTo>
                  <a:pt x="268" y="448"/>
                </a:lnTo>
                <a:lnTo>
                  <a:pt x="4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1" name="Google Shape;671;p3"/>
          <p:cNvSpPr/>
          <p:nvPr/>
        </p:nvSpPr>
        <p:spPr>
          <a:xfrm>
            <a:off x="7656512"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2" name="Google Shape;672;p3"/>
          <p:cNvSpPr/>
          <p:nvPr/>
        </p:nvSpPr>
        <p:spPr>
          <a:xfrm>
            <a:off x="7656512"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3" name="Google Shape;673;p3"/>
          <p:cNvSpPr/>
          <p:nvPr/>
        </p:nvSpPr>
        <p:spPr>
          <a:xfrm>
            <a:off x="7620000" y="6505349"/>
            <a:ext cx="85725" cy="146050"/>
          </a:xfrm>
          <a:custGeom>
            <a:rect b="b" l="l" r="r" t="t"/>
            <a:pathLst>
              <a:path extrusionOk="0" h="92" w="54">
                <a:moveTo>
                  <a:pt x="54" y="0"/>
                </a:moveTo>
                <a:lnTo>
                  <a:pt x="0" y="75"/>
                </a:lnTo>
                <a:lnTo>
                  <a:pt x="23" y="92"/>
                </a:lnTo>
                <a:lnTo>
                  <a:pt x="54" y="0"/>
                </a:lnTo>
                <a:close/>
              </a:path>
            </a:pathLst>
          </a:custGeom>
          <a:solidFill>
            <a:srgbClr val="97E0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4" name="Google Shape;674;p3"/>
          <p:cNvSpPr/>
          <p:nvPr/>
        </p:nvSpPr>
        <p:spPr>
          <a:xfrm>
            <a:off x="7620000" y="6505349"/>
            <a:ext cx="85725" cy="146050"/>
          </a:xfrm>
          <a:custGeom>
            <a:rect b="b" l="l" r="r" t="t"/>
            <a:pathLst>
              <a:path extrusionOk="0" h="92" w="54">
                <a:moveTo>
                  <a:pt x="54" y="0"/>
                </a:moveTo>
                <a:lnTo>
                  <a:pt x="0" y="75"/>
                </a:lnTo>
                <a:lnTo>
                  <a:pt x="23" y="92"/>
                </a:lnTo>
                <a:lnTo>
                  <a:pt x="5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5" name="Google Shape;675;p3"/>
          <p:cNvSpPr/>
          <p:nvPr/>
        </p:nvSpPr>
        <p:spPr>
          <a:xfrm>
            <a:off x="1671637" y="6318024"/>
            <a:ext cx="107950" cy="125413"/>
          </a:xfrm>
          <a:custGeom>
            <a:rect b="b" l="l" r="r" t="t"/>
            <a:pathLst>
              <a:path extrusionOk="0" h="79" w="68">
                <a:moveTo>
                  <a:pt x="41" y="0"/>
                </a:moveTo>
                <a:lnTo>
                  <a:pt x="0" y="34"/>
                </a:lnTo>
                <a:lnTo>
                  <a:pt x="68" y="79"/>
                </a:lnTo>
                <a:lnTo>
                  <a:pt x="41"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6" name="Google Shape;676;p3"/>
          <p:cNvSpPr/>
          <p:nvPr/>
        </p:nvSpPr>
        <p:spPr>
          <a:xfrm>
            <a:off x="1671637" y="6318024"/>
            <a:ext cx="107950" cy="125413"/>
          </a:xfrm>
          <a:custGeom>
            <a:rect b="b" l="l" r="r" t="t"/>
            <a:pathLst>
              <a:path extrusionOk="0" h="79" w="68">
                <a:moveTo>
                  <a:pt x="41" y="0"/>
                </a:moveTo>
                <a:lnTo>
                  <a:pt x="0" y="34"/>
                </a:lnTo>
                <a:lnTo>
                  <a:pt x="68" y="79"/>
                </a:lnTo>
                <a:lnTo>
                  <a:pt x="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7" name="Google Shape;677;p3"/>
          <p:cNvSpPr/>
          <p:nvPr/>
        </p:nvSpPr>
        <p:spPr>
          <a:xfrm>
            <a:off x="1890712" y="6789512"/>
            <a:ext cx="30163" cy="68263"/>
          </a:xfrm>
          <a:custGeom>
            <a:rect b="b" l="l" r="r" t="t"/>
            <a:pathLst>
              <a:path extrusionOk="0" h="43" w="19">
                <a:moveTo>
                  <a:pt x="6" y="0"/>
                </a:moveTo>
                <a:lnTo>
                  <a:pt x="0" y="43"/>
                </a:lnTo>
                <a:lnTo>
                  <a:pt x="19" y="38"/>
                </a:lnTo>
                <a:lnTo>
                  <a:pt x="6" y="0"/>
                </a:lnTo>
                <a:close/>
              </a:path>
            </a:pathLst>
          </a:custGeom>
          <a:solidFill>
            <a:srgbClr val="4DC0C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8" name="Google Shape;678;p3"/>
          <p:cNvSpPr/>
          <p:nvPr/>
        </p:nvSpPr>
        <p:spPr>
          <a:xfrm>
            <a:off x="1890712" y="6789512"/>
            <a:ext cx="30163" cy="68263"/>
          </a:xfrm>
          <a:custGeom>
            <a:rect b="b" l="l" r="r" t="t"/>
            <a:pathLst>
              <a:path extrusionOk="0" h="43" w="19">
                <a:moveTo>
                  <a:pt x="6" y="0"/>
                </a:moveTo>
                <a:lnTo>
                  <a:pt x="0" y="43"/>
                </a:lnTo>
                <a:lnTo>
                  <a:pt x="19" y="38"/>
                </a:lnTo>
                <a:lnTo>
                  <a:pt x="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9" name="Google Shape;679;p3"/>
          <p:cNvSpPr/>
          <p:nvPr/>
        </p:nvSpPr>
        <p:spPr>
          <a:xfrm>
            <a:off x="1498600"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0" name="Google Shape;680;p3"/>
          <p:cNvSpPr/>
          <p:nvPr/>
        </p:nvSpPr>
        <p:spPr>
          <a:xfrm>
            <a:off x="1498600"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1" name="Google Shape;681;p3"/>
          <p:cNvSpPr/>
          <p:nvPr/>
        </p:nvSpPr>
        <p:spPr>
          <a:xfrm>
            <a:off x="10302875" y="4492399"/>
            <a:ext cx="1189711" cy="2388280"/>
          </a:xfrm>
          <a:custGeom>
            <a:rect b="b" l="l" r="r" t="t"/>
            <a:pathLst>
              <a:path extrusionOk="0" h="2388280" w="1189711">
                <a:moveTo>
                  <a:pt x="1022350" y="0"/>
                </a:moveTo>
                <a:lnTo>
                  <a:pt x="1189711" y="2388280"/>
                </a:lnTo>
                <a:lnTo>
                  <a:pt x="820104" y="2388280"/>
                </a:lnTo>
                <a:lnTo>
                  <a:pt x="0" y="2114550"/>
                </a:lnTo>
                <a:close/>
              </a:path>
            </a:pathLst>
          </a:custGeom>
          <a:solidFill>
            <a:srgbClr val="95DF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2" name="Google Shape;682;p3"/>
          <p:cNvSpPr/>
          <p:nvPr/>
        </p:nvSpPr>
        <p:spPr>
          <a:xfrm>
            <a:off x="10302875" y="4492399"/>
            <a:ext cx="1198563" cy="2514600"/>
          </a:xfrm>
          <a:custGeom>
            <a:rect b="b" l="l" r="r" t="t"/>
            <a:pathLst>
              <a:path extrusionOk="0" h="1584" w="755">
                <a:moveTo>
                  <a:pt x="0" y="1332"/>
                </a:moveTo>
                <a:lnTo>
                  <a:pt x="644" y="0"/>
                </a:lnTo>
                <a:lnTo>
                  <a:pt x="755" y="1584"/>
                </a:lnTo>
                <a:lnTo>
                  <a:pt x="0" y="133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3" name="Google Shape;683;p3"/>
          <p:cNvSpPr/>
          <p:nvPr/>
        </p:nvSpPr>
        <p:spPr>
          <a:xfrm>
            <a:off x="11325225" y="4492400"/>
            <a:ext cx="822325" cy="2370137"/>
          </a:xfrm>
          <a:custGeom>
            <a:rect b="b" l="l" r="r" t="t"/>
            <a:pathLst>
              <a:path extrusionOk="0" h="2370137" w="822325">
                <a:moveTo>
                  <a:pt x="0" y="0"/>
                </a:moveTo>
                <a:lnTo>
                  <a:pt x="822325" y="1871663"/>
                </a:lnTo>
                <a:lnTo>
                  <a:pt x="321389" y="2370137"/>
                </a:lnTo>
                <a:lnTo>
                  <a:pt x="166090" y="2370137"/>
                </a:lnTo>
                <a:close/>
              </a:path>
            </a:pathLst>
          </a:custGeom>
          <a:solidFill>
            <a:srgbClr val="8ADC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3"/>
          <p:cNvSpPr/>
          <p:nvPr/>
        </p:nvSpPr>
        <p:spPr>
          <a:xfrm>
            <a:off x="11325225" y="4492399"/>
            <a:ext cx="822325" cy="2514600"/>
          </a:xfrm>
          <a:custGeom>
            <a:rect b="b" l="l" r="r" t="t"/>
            <a:pathLst>
              <a:path extrusionOk="0" h="1584" w="518">
                <a:moveTo>
                  <a:pt x="111" y="1584"/>
                </a:moveTo>
                <a:lnTo>
                  <a:pt x="518" y="1179"/>
                </a:lnTo>
                <a:lnTo>
                  <a:pt x="0" y="0"/>
                </a:lnTo>
                <a:lnTo>
                  <a:pt x="111" y="158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5" name="Google Shape;685;p3"/>
          <p:cNvSpPr/>
          <p:nvPr/>
        </p:nvSpPr>
        <p:spPr>
          <a:xfrm>
            <a:off x="9128125" y="4492399"/>
            <a:ext cx="2197100" cy="2389188"/>
          </a:xfrm>
          <a:custGeom>
            <a:rect b="b" l="l" r="r" t="t"/>
            <a:pathLst>
              <a:path extrusionOk="0" h="1505" w="1384">
                <a:moveTo>
                  <a:pt x="740" y="1332"/>
                </a:moveTo>
                <a:lnTo>
                  <a:pt x="1384" y="0"/>
                </a:lnTo>
                <a:lnTo>
                  <a:pt x="0" y="1505"/>
                </a:lnTo>
                <a:lnTo>
                  <a:pt x="740" y="1332"/>
                </a:lnTo>
                <a:close/>
              </a:path>
            </a:pathLst>
          </a:custGeom>
          <a:solidFill>
            <a:srgbClr val="68D2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p3"/>
          <p:cNvSpPr/>
          <p:nvPr/>
        </p:nvSpPr>
        <p:spPr>
          <a:xfrm>
            <a:off x="9128125" y="4492399"/>
            <a:ext cx="2197100" cy="2389188"/>
          </a:xfrm>
          <a:custGeom>
            <a:rect b="b" l="l" r="r" t="t"/>
            <a:pathLst>
              <a:path extrusionOk="0" h="1505" w="1384">
                <a:moveTo>
                  <a:pt x="740" y="1332"/>
                </a:moveTo>
                <a:lnTo>
                  <a:pt x="1384" y="0"/>
                </a:lnTo>
                <a:lnTo>
                  <a:pt x="0" y="1505"/>
                </a:lnTo>
                <a:lnTo>
                  <a:pt x="740" y="133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7" name="Google Shape;687;p3"/>
          <p:cNvSpPr/>
          <p:nvPr/>
        </p:nvSpPr>
        <p:spPr>
          <a:xfrm>
            <a:off x="7950200" y="6857774"/>
            <a:ext cx="14288" cy="9525"/>
          </a:xfrm>
          <a:custGeom>
            <a:rect b="b" l="l" r="r" t="t"/>
            <a:pathLst>
              <a:path extrusionOk="0" h="6" w="9">
                <a:moveTo>
                  <a:pt x="0" y="0"/>
                </a:moveTo>
                <a:lnTo>
                  <a:pt x="0" y="6"/>
                </a:lnTo>
                <a:lnTo>
                  <a:pt x="9" y="6"/>
                </a:lnTo>
                <a:lnTo>
                  <a:pt x="0" y="0"/>
                </a:lnTo>
                <a:close/>
              </a:path>
            </a:pathLst>
          </a:custGeom>
          <a:solidFill>
            <a:srgbClr val="95DD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8" name="Google Shape;688;p3"/>
          <p:cNvSpPr/>
          <p:nvPr/>
        </p:nvSpPr>
        <p:spPr>
          <a:xfrm>
            <a:off x="7950200" y="6857774"/>
            <a:ext cx="14288" cy="9525"/>
          </a:xfrm>
          <a:custGeom>
            <a:rect b="b" l="l" r="r" t="t"/>
            <a:pathLst>
              <a:path extrusionOk="0" h="6" w="9">
                <a:moveTo>
                  <a:pt x="0" y="0"/>
                </a:moveTo>
                <a:lnTo>
                  <a:pt x="0" y="6"/>
                </a:lnTo>
                <a:lnTo>
                  <a:pt x="9" y="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9" name="Google Shape;689;p3"/>
          <p:cNvSpPr/>
          <p:nvPr/>
        </p:nvSpPr>
        <p:spPr>
          <a:xfrm>
            <a:off x="8255000" y="6864124"/>
            <a:ext cx="211138" cy="3175"/>
          </a:xfrm>
          <a:custGeom>
            <a:rect b="b" l="l" r="r" t="t"/>
            <a:pathLst>
              <a:path extrusionOk="0" h="2" w="133">
                <a:moveTo>
                  <a:pt x="3" y="0"/>
                </a:moveTo>
                <a:lnTo>
                  <a:pt x="0" y="2"/>
                </a:lnTo>
                <a:lnTo>
                  <a:pt x="133" y="2"/>
                </a:lnTo>
                <a:lnTo>
                  <a:pt x="3" y="0"/>
                </a:lnTo>
                <a:close/>
              </a:path>
            </a:pathLst>
          </a:custGeom>
          <a:solidFill>
            <a:srgbClr val="A3E1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0" name="Google Shape;690;p3"/>
          <p:cNvSpPr/>
          <p:nvPr/>
        </p:nvSpPr>
        <p:spPr>
          <a:xfrm>
            <a:off x="8255000" y="6864124"/>
            <a:ext cx="211138" cy="3175"/>
          </a:xfrm>
          <a:custGeom>
            <a:rect b="b" l="l" r="r" t="t"/>
            <a:pathLst>
              <a:path extrusionOk="0" h="2" w="133">
                <a:moveTo>
                  <a:pt x="3" y="0"/>
                </a:moveTo>
                <a:lnTo>
                  <a:pt x="0" y="2"/>
                </a:lnTo>
                <a:lnTo>
                  <a:pt x="133" y="2"/>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1" name="Google Shape;691;p3"/>
          <p:cNvSpPr/>
          <p:nvPr/>
        </p:nvSpPr>
        <p:spPr>
          <a:xfrm>
            <a:off x="7950200" y="6857774"/>
            <a:ext cx="309563" cy="9525"/>
          </a:xfrm>
          <a:custGeom>
            <a:rect b="b" l="l" r="r" t="t"/>
            <a:pathLst>
              <a:path extrusionOk="0" h="6" w="195">
                <a:moveTo>
                  <a:pt x="0" y="0"/>
                </a:moveTo>
                <a:lnTo>
                  <a:pt x="0" y="0"/>
                </a:lnTo>
                <a:lnTo>
                  <a:pt x="9" y="6"/>
                </a:lnTo>
                <a:lnTo>
                  <a:pt x="192" y="6"/>
                </a:lnTo>
                <a:lnTo>
                  <a:pt x="195" y="4"/>
                </a:lnTo>
                <a:lnTo>
                  <a:pt x="0" y="0"/>
                </a:lnTo>
                <a:close/>
              </a:path>
            </a:pathLst>
          </a:custGeom>
          <a:solidFill>
            <a:srgbClr val="91DBE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2" name="Google Shape;692;p3"/>
          <p:cNvSpPr/>
          <p:nvPr/>
        </p:nvSpPr>
        <p:spPr>
          <a:xfrm>
            <a:off x="7950200" y="6857774"/>
            <a:ext cx="309563" cy="9525"/>
          </a:xfrm>
          <a:custGeom>
            <a:rect b="b" l="l" r="r" t="t"/>
            <a:pathLst>
              <a:path extrusionOk="0" h="6" w="195">
                <a:moveTo>
                  <a:pt x="0" y="0"/>
                </a:moveTo>
                <a:lnTo>
                  <a:pt x="0" y="0"/>
                </a:lnTo>
                <a:lnTo>
                  <a:pt x="9" y="6"/>
                </a:lnTo>
                <a:lnTo>
                  <a:pt x="192" y="6"/>
                </a:lnTo>
                <a:lnTo>
                  <a:pt x="195" y="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3" name="Google Shape;693;p3"/>
          <p:cNvSpPr/>
          <p:nvPr/>
        </p:nvSpPr>
        <p:spPr>
          <a:xfrm>
            <a:off x="10621962" y="6449787"/>
            <a:ext cx="868363" cy="417513"/>
          </a:xfrm>
          <a:custGeom>
            <a:rect b="b" l="l" r="r" t="t"/>
            <a:pathLst>
              <a:path extrusionOk="0" h="263" w="547">
                <a:moveTo>
                  <a:pt x="529" y="0"/>
                </a:moveTo>
                <a:lnTo>
                  <a:pt x="0" y="166"/>
                </a:lnTo>
                <a:lnTo>
                  <a:pt x="291" y="263"/>
                </a:lnTo>
                <a:lnTo>
                  <a:pt x="547" y="263"/>
                </a:lnTo>
                <a:lnTo>
                  <a:pt x="529" y="0"/>
                </a:lnTo>
                <a:close/>
              </a:path>
            </a:pathLst>
          </a:custGeom>
          <a:solidFill>
            <a:srgbClr val="73D0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4" name="Google Shape;694;p3"/>
          <p:cNvSpPr/>
          <p:nvPr/>
        </p:nvSpPr>
        <p:spPr>
          <a:xfrm>
            <a:off x="10621962" y="6449787"/>
            <a:ext cx="868363" cy="417513"/>
          </a:xfrm>
          <a:custGeom>
            <a:rect b="b" l="l" r="r" t="t"/>
            <a:pathLst>
              <a:path extrusionOk="0" h="263" w="547">
                <a:moveTo>
                  <a:pt x="529" y="0"/>
                </a:moveTo>
                <a:lnTo>
                  <a:pt x="0" y="166"/>
                </a:lnTo>
                <a:lnTo>
                  <a:pt x="291" y="263"/>
                </a:lnTo>
                <a:lnTo>
                  <a:pt x="547" y="263"/>
                </a:lnTo>
                <a:lnTo>
                  <a:pt x="52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5" name="Google Shape;695;p3"/>
          <p:cNvSpPr/>
          <p:nvPr/>
        </p:nvSpPr>
        <p:spPr>
          <a:xfrm>
            <a:off x="11461750" y="6345012"/>
            <a:ext cx="331788" cy="522288"/>
          </a:xfrm>
          <a:custGeom>
            <a:rect b="b" l="l" r="r" t="t"/>
            <a:pathLst>
              <a:path extrusionOk="0" h="329" w="209">
                <a:moveTo>
                  <a:pt x="209" y="0"/>
                </a:moveTo>
                <a:lnTo>
                  <a:pt x="0" y="66"/>
                </a:lnTo>
                <a:lnTo>
                  <a:pt x="18" y="329"/>
                </a:lnTo>
                <a:lnTo>
                  <a:pt x="112" y="329"/>
                </a:lnTo>
                <a:lnTo>
                  <a:pt x="142" y="300"/>
                </a:lnTo>
                <a:lnTo>
                  <a:pt x="209" y="0"/>
                </a:lnTo>
                <a:close/>
              </a:path>
            </a:pathLst>
          </a:custGeom>
          <a:solidFill>
            <a:srgbClr val="6BCD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6" name="Google Shape;696;p3"/>
          <p:cNvSpPr/>
          <p:nvPr/>
        </p:nvSpPr>
        <p:spPr>
          <a:xfrm>
            <a:off x="11461750" y="6345012"/>
            <a:ext cx="331788" cy="522288"/>
          </a:xfrm>
          <a:custGeom>
            <a:rect b="b" l="l" r="r" t="t"/>
            <a:pathLst>
              <a:path extrusionOk="0" h="329" w="209">
                <a:moveTo>
                  <a:pt x="209" y="0"/>
                </a:moveTo>
                <a:lnTo>
                  <a:pt x="0" y="66"/>
                </a:lnTo>
                <a:lnTo>
                  <a:pt x="18" y="329"/>
                </a:lnTo>
                <a:lnTo>
                  <a:pt x="112" y="329"/>
                </a:lnTo>
                <a:lnTo>
                  <a:pt x="142" y="300"/>
                </a:lnTo>
                <a:lnTo>
                  <a:pt x="20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7" name="Google Shape;697;p3"/>
          <p:cNvSpPr/>
          <p:nvPr/>
        </p:nvSpPr>
        <p:spPr>
          <a:xfrm>
            <a:off x="11687175" y="6345012"/>
            <a:ext cx="214313" cy="476250"/>
          </a:xfrm>
          <a:custGeom>
            <a:rect b="b" l="l" r="r" t="t"/>
            <a:pathLst>
              <a:path extrusionOk="0" h="300" w="135">
                <a:moveTo>
                  <a:pt x="67" y="0"/>
                </a:moveTo>
                <a:lnTo>
                  <a:pt x="67" y="0"/>
                </a:lnTo>
                <a:lnTo>
                  <a:pt x="0" y="300"/>
                </a:lnTo>
                <a:lnTo>
                  <a:pt x="135" y="166"/>
                </a:lnTo>
                <a:lnTo>
                  <a:pt x="67" y="0"/>
                </a:lnTo>
                <a:close/>
              </a:path>
            </a:pathLst>
          </a:custGeom>
          <a:solidFill>
            <a:srgbClr val="73D1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8" name="Google Shape;698;p3"/>
          <p:cNvSpPr/>
          <p:nvPr/>
        </p:nvSpPr>
        <p:spPr>
          <a:xfrm>
            <a:off x="11687175" y="6345012"/>
            <a:ext cx="214313" cy="476250"/>
          </a:xfrm>
          <a:custGeom>
            <a:rect b="b" l="l" r="r" t="t"/>
            <a:pathLst>
              <a:path extrusionOk="0" h="300" w="135">
                <a:moveTo>
                  <a:pt x="67" y="0"/>
                </a:moveTo>
                <a:lnTo>
                  <a:pt x="67" y="0"/>
                </a:lnTo>
                <a:lnTo>
                  <a:pt x="0" y="300"/>
                </a:lnTo>
                <a:lnTo>
                  <a:pt x="135" y="166"/>
                </a:lnTo>
                <a:lnTo>
                  <a:pt x="6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9" name="Google Shape;699;p3"/>
          <p:cNvSpPr/>
          <p:nvPr/>
        </p:nvSpPr>
        <p:spPr>
          <a:xfrm>
            <a:off x="11793537" y="6345012"/>
            <a:ext cx="331788" cy="263525"/>
          </a:xfrm>
          <a:custGeom>
            <a:rect b="b" l="l" r="r" t="t"/>
            <a:pathLst>
              <a:path extrusionOk="0" h="166" w="209">
                <a:moveTo>
                  <a:pt x="0" y="0"/>
                </a:moveTo>
                <a:lnTo>
                  <a:pt x="68" y="166"/>
                </a:lnTo>
                <a:lnTo>
                  <a:pt x="209" y="25"/>
                </a:lnTo>
                <a:lnTo>
                  <a:pt x="0" y="0"/>
                </a:lnTo>
                <a:close/>
              </a:path>
            </a:pathLst>
          </a:custGeom>
          <a:solidFill>
            <a:srgbClr val="7AD4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0" name="Google Shape;700;p3"/>
          <p:cNvSpPr/>
          <p:nvPr/>
        </p:nvSpPr>
        <p:spPr>
          <a:xfrm>
            <a:off x="11793537" y="6345012"/>
            <a:ext cx="331788" cy="263525"/>
          </a:xfrm>
          <a:custGeom>
            <a:rect b="b" l="l" r="r" t="t"/>
            <a:pathLst>
              <a:path extrusionOk="0" h="166" w="209">
                <a:moveTo>
                  <a:pt x="0" y="0"/>
                </a:moveTo>
                <a:lnTo>
                  <a:pt x="68" y="166"/>
                </a:lnTo>
                <a:lnTo>
                  <a:pt x="209" y="2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1" name="Google Shape;701;p3"/>
          <p:cNvSpPr/>
          <p:nvPr/>
        </p:nvSpPr>
        <p:spPr>
          <a:xfrm>
            <a:off x="12176125" y="6391049"/>
            <a:ext cx="38100" cy="39688"/>
          </a:xfrm>
          <a:custGeom>
            <a:rect b="b" l="l" r="r" t="t"/>
            <a:pathLst>
              <a:path extrusionOk="0" h="25" w="24">
                <a:moveTo>
                  <a:pt x="0" y="0"/>
                </a:moveTo>
                <a:lnTo>
                  <a:pt x="24" y="25"/>
                </a:lnTo>
                <a:lnTo>
                  <a:pt x="24" y="3"/>
                </a:lnTo>
                <a:lnTo>
                  <a:pt x="0" y="0"/>
                </a:lnTo>
                <a:close/>
              </a:path>
            </a:pathLst>
          </a:custGeom>
          <a:solidFill>
            <a:srgbClr val="E2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2" name="Google Shape;702;p3"/>
          <p:cNvSpPr/>
          <p:nvPr/>
        </p:nvSpPr>
        <p:spPr>
          <a:xfrm>
            <a:off x="12176125" y="6391049"/>
            <a:ext cx="38100" cy="39688"/>
          </a:xfrm>
          <a:custGeom>
            <a:rect b="b" l="l" r="r" t="t"/>
            <a:pathLst>
              <a:path extrusionOk="0" h="25" w="24">
                <a:moveTo>
                  <a:pt x="0" y="0"/>
                </a:moveTo>
                <a:lnTo>
                  <a:pt x="24" y="25"/>
                </a:lnTo>
                <a:lnTo>
                  <a:pt x="24"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3" name="Google Shape;703;p3"/>
          <p:cNvSpPr/>
          <p:nvPr/>
        </p:nvSpPr>
        <p:spPr>
          <a:xfrm>
            <a:off x="10229850" y="6606949"/>
            <a:ext cx="173038" cy="260350"/>
          </a:xfrm>
          <a:custGeom>
            <a:rect b="b" l="l" r="r" t="t"/>
            <a:pathLst>
              <a:path extrusionOk="0" h="164" w="109">
                <a:moveTo>
                  <a:pt x="46" y="0"/>
                </a:moveTo>
                <a:lnTo>
                  <a:pt x="46" y="0"/>
                </a:lnTo>
                <a:lnTo>
                  <a:pt x="0" y="164"/>
                </a:lnTo>
                <a:lnTo>
                  <a:pt x="109" y="164"/>
                </a:lnTo>
                <a:lnTo>
                  <a:pt x="46"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4" name="Google Shape;704;p3"/>
          <p:cNvSpPr/>
          <p:nvPr/>
        </p:nvSpPr>
        <p:spPr>
          <a:xfrm>
            <a:off x="10229850" y="6606949"/>
            <a:ext cx="173038" cy="260350"/>
          </a:xfrm>
          <a:custGeom>
            <a:rect b="b" l="l" r="r" t="t"/>
            <a:pathLst>
              <a:path extrusionOk="0" h="164" w="109">
                <a:moveTo>
                  <a:pt x="46" y="0"/>
                </a:moveTo>
                <a:lnTo>
                  <a:pt x="46" y="0"/>
                </a:lnTo>
                <a:lnTo>
                  <a:pt x="0" y="164"/>
                </a:lnTo>
                <a:lnTo>
                  <a:pt x="109" y="164"/>
                </a:lnTo>
                <a:lnTo>
                  <a:pt x="4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5" name="Google Shape;705;p3"/>
          <p:cNvSpPr/>
          <p:nvPr/>
        </p:nvSpPr>
        <p:spPr>
          <a:xfrm>
            <a:off x="9999662" y="6606949"/>
            <a:ext cx="303213" cy="260350"/>
          </a:xfrm>
          <a:custGeom>
            <a:rect b="b" l="l" r="r" t="t"/>
            <a:pathLst>
              <a:path extrusionOk="0" h="164" w="191">
                <a:moveTo>
                  <a:pt x="191" y="0"/>
                </a:moveTo>
                <a:lnTo>
                  <a:pt x="191" y="0"/>
                </a:lnTo>
                <a:lnTo>
                  <a:pt x="0" y="164"/>
                </a:lnTo>
                <a:lnTo>
                  <a:pt x="145" y="164"/>
                </a:lnTo>
                <a:lnTo>
                  <a:pt x="191" y="0"/>
                </a:lnTo>
                <a:close/>
              </a:path>
            </a:pathLst>
          </a:custGeom>
          <a:solidFill>
            <a:srgbClr val="D9F4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6" name="Google Shape;706;p3"/>
          <p:cNvSpPr/>
          <p:nvPr/>
        </p:nvSpPr>
        <p:spPr>
          <a:xfrm>
            <a:off x="9999662" y="6606949"/>
            <a:ext cx="303213" cy="260350"/>
          </a:xfrm>
          <a:custGeom>
            <a:rect b="b" l="l" r="r" t="t"/>
            <a:pathLst>
              <a:path extrusionOk="0" h="164" w="191">
                <a:moveTo>
                  <a:pt x="191" y="0"/>
                </a:moveTo>
                <a:lnTo>
                  <a:pt x="191" y="0"/>
                </a:lnTo>
                <a:lnTo>
                  <a:pt x="0" y="164"/>
                </a:lnTo>
                <a:lnTo>
                  <a:pt x="145" y="164"/>
                </a:lnTo>
                <a:lnTo>
                  <a:pt x="19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7" name="Google Shape;707;p3"/>
          <p:cNvSpPr/>
          <p:nvPr/>
        </p:nvSpPr>
        <p:spPr>
          <a:xfrm>
            <a:off x="7942262" y="6857774"/>
            <a:ext cx="7938" cy="9525"/>
          </a:xfrm>
          <a:custGeom>
            <a:rect b="b" l="l" r="r" t="t"/>
            <a:pathLst>
              <a:path extrusionOk="0" h="6" w="5">
                <a:moveTo>
                  <a:pt x="5" y="0"/>
                </a:moveTo>
                <a:lnTo>
                  <a:pt x="0" y="6"/>
                </a:lnTo>
                <a:lnTo>
                  <a:pt x="5" y="6"/>
                </a:lnTo>
                <a:lnTo>
                  <a:pt x="5"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8" name="Google Shape;708;p3"/>
          <p:cNvSpPr/>
          <p:nvPr/>
        </p:nvSpPr>
        <p:spPr>
          <a:xfrm>
            <a:off x="7942262" y="6857774"/>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9" name="Google Shape;709;p3"/>
          <p:cNvSpPr/>
          <p:nvPr/>
        </p:nvSpPr>
        <p:spPr>
          <a:xfrm>
            <a:off x="9188450" y="6606949"/>
            <a:ext cx="1114425" cy="260350"/>
          </a:xfrm>
          <a:custGeom>
            <a:rect b="b" l="l" r="r" t="t"/>
            <a:pathLst>
              <a:path extrusionOk="0" h="164" w="702">
                <a:moveTo>
                  <a:pt x="702" y="0"/>
                </a:moveTo>
                <a:lnTo>
                  <a:pt x="0" y="164"/>
                </a:lnTo>
                <a:lnTo>
                  <a:pt x="511" y="164"/>
                </a:lnTo>
                <a:lnTo>
                  <a:pt x="702" y="0"/>
                </a:lnTo>
                <a:close/>
              </a:path>
            </a:pathLst>
          </a:custGeom>
          <a:solidFill>
            <a:srgbClr val="CAF0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0" name="Google Shape;710;p3"/>
          <p:cNvSpPr/>
          <p:nvPr/>
        </p:nvSpPr>
        <p:spPr>
          <a:xfrm>
            <a:off x="9188450" y="6606949"/>
            <a:ext cx="1114425" cy="260350"/>
          </a:xfrm>
          <a:custGeom>
            <a:rect b="b" l="l" r="r" t="t"/>
            <a:pathLst>
              <a:path extrusionOk="0" h="164" w="702">
                <a:moveTo>
                  <a:pt x="702" y="0"/>
                </a:moveTo>
                <a:lnTo>
                  <a:pt x="0" y="164"/>
                </a:lnTo>
                <a:lnTo>
                  <a:pt x="511" y="164"/>
                </a:lnTo>
                <a:lnTo>
                  <a:pt x="70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1" name="Google Shape;711;p3"/>
          <p:cNvSpPr/>
          <p:nvPr/>
        </p:nvSpPr>
        <p:spPr>
          <a:xfrm>
            <a:off x="10302875" y="6606949"/>
            <a:ext cx="781050" cy="260350"/>
          </a:xfrm>
          <a:custGeom>
            <a:rect b="b" l="l" r="r" t="t"/>
            <a:pathLst>
              <a:path extrusionOk="0" h="164" w="492">
                <a:moveTo>
                  <a:pt x="0" y="0"/>
                </a:moveTo>
                <a:lnTo>
                  <a:pt x="63" y="164"/>
                </a:lnTo>
                <a:lnTo>
                  <a:pt x="492" y="164"/>
                </a:lnTo>
                <a:lnTo>
                  <a:pt x="0" y="0"/>
                </a:lnTo>
                <a:close/>
              </a:path>
            </a:pathLst>
          </a:custGeom>
          <a:solidFill>
            <a:srgbClr val="DFF6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2" name="Google Shape;712;p3"/>
          <p:cNvSpPr/>
          <p:nvPr/>
        </p:nvSpPr>
        <p:spPr>
          <a:xfrm>
            <a:off x="10302875" y="6606949"/>
            <a:ext cx="781050" cy="260350"/>
          </a:xfrm>
          <a:custGeom>
            <a:rect b="b" l="l" r="r" t="t"/>
            <a:pathLst>
              <a:path extrusionOk="0" h="164" w="492">
                <a:moveTo>
                  <a:pt x="0" y="0"/>
                </a:moveTo>
                <a:lnTo>
                  <a:pt x="63" y="164"/>
                </a:lnTo>
                <a:lnTo>
                  <a:pt x="492" y="16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3" name="Google Shape;713;p3"/>
          <p:cNvSpPr/>
          <p:nvPr/>
        </p:nvSpPr>
        <p:spPr>
          <a:xfrm>
            <a:off x="10302875" y="6606949"/>
            <a:ext cx="781050" cy="260350"/>
          </a:xfrm>
          <a:custGeom>
            <a:rect b="b" l="l" r="r" t="t"/>
            <a:pathLst>
              <a:path extrusionOk="0" h="164" w="492">
                <a:moveTo>
                  <a:pt x="0" y="0"/>
                </a:moveTo>
                <a:lnTo>
                  <a:pt x="0" y="0"/>
                </a:lnTo>
                <a:lnTo>
                  <a:pt x="492" y="164"/>
                </a:lnTo>
                <a:lnTo>
                  <a:pt x="201" y="67"/>
                </a:lnTo>
                <a:lnTo>
                  <a:pt x="0" y="0"/>
                </a:lnTo>
                <a:close/>
              </a:path>
            </a:pathLst>
          </a:custGeom>
          <a:solidFill>
            <a:srgbClr val="83D7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4" name="Google Shape;714;p3"/>
          <p:cNvSpPr/>
          <p:nvPr/>
        </p:nvSpPr>
        <p:spPr>
          <a:xfrm>
            <a:off x="10302875" y="6606949"/>
            <a:ext cx="781050" cy="260350"/>
          </a:xfrm>
          <a:custGeom>
            <a:rect b="b" l="l" r="r" t="t"/>
            <a:pathLst>
              <a:path extrusionOk="0" h="164" w="492">
                <a:moveTo>
                  <a:pt x="0" y="0"/>
                </a:moveTo>
                <a:lnTo>
                  <a:pt x="0" y="0"/>
                </a:lnTo>
                <a:lnTo>
                  <a:pt x="492" y="164"/>
                </a:lnTo>
                <a:lnTo>
                  <a:pt x="201" y="67"/>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5" name="Google Shape;715;p3"/>
          <p:cNvSpPr/>
          <p:nvPr/>
        </p:nvSpPr>
        <p:spPr>
          <a:xfrm>
            <a:off x="11710987"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6" name="Google Shape;716;p3"/>
          <p:cNvSpPr/>
          <p:nvPr/>
        </p:nvSpPr>
        <p:spPr>
          <a:xfrm>
            <a:off x="11710987"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7" name="Google Shape;717;p3"/>
          <p:cNvSpPr/>
          <p:nvPr/>
        </p:nvSpPr>
        <p:spPr>
          <a:xfrm>
            <a:off x="11639550" y="6797449"/>
            <a:ext cx="184150" cy="69850"/>
          </a:xfrm>
          <a:custGeom>
            <a:rect b="b" l="l" r="r" t="t"/>
            <a:pathLst>
              <a:path extrusionOk="0" h="44" w="116">
                <a:moveTo>
                  <a:pt x="45" y="0"/>
                </a:moveTo>
                <a:lnTo>
                  <a:pt x="0" y="44"/>
                </a:lnTo>
                <a:lnTo>
                  <a:pt x="116" y="44"/>
                </a:lnTo>
                <a:lnTo>
                  <a:pt x="45" y="0"/>
                </a:lnTo>
                <a:close/>
              </a:path>
            </a:pathLst>
          </a:custGeom>
          <a:solidFill>
            <a:srgbClr val="8AD8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8" name="Google Shape;718;p3"/>
          <p:cNvSpPr/>
          <p:nvPr/>
        </p:nvSpPr>
        <p:spPr>
          <a:xfrm>
            <a:off x="11639550" y="6797449"/>
            <a:ext cx="184150" cy="69850"/>
          </a:xfrm>
          <a:custGeom>
            <a:rect b="b" l="l" r="r" t="t"/>
            <a:pathLst>
              <a:path extrusionOk="0" h="44" w="116">
                <a:moveTo>
                  <a:pt x="45" y="0"/>
                </a:moveTo>
                <a:lnTo>
                  <a:pt x="0" y="44"/>
                </a:lnTo>
                <a:lnTo>
                  <a:pt x="116" y="44"/>
                </a:lnTo>
                <a:lnTo>
                  <a:pt x="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9" name="Google Shape;719;p3"/>
          <p:cNvSpPr/>
          <p:nvPr/>
        </p:nvSpPr>
        <p:spPr>
          <a:xfrm>
            <a:off x="11639550"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0" name="Google Shape;720;p3"/>
          <p:cNvSpPr/>
          <p:nvPr/>
        </p:nvSpPr>
        <p:spPr>
          <a:xfrm>
            <a:off x="11639550"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1" name="Google Shape;721;p3"/>
          <p:cNvSpPr/>
          <p:nvPr/>
        </p:nvSpPr>
        <p:spPr>
          <a:xfrm>
            <a:off x="3192462" y="5927499"/>
            <a:ext cx="217488" cy="442913"/>
          </a:xfrm>
          <a:custGeom>
            <a:rect b="b" l="l" r="r" t="t"/>
            <a:pathLst>
              <a:path extrusionOk="0" h="279" w="137">
                <a:moveTo>
                  <a:pt x="0" y="0"/>
                </a:moveTo>
                <a:lnTo>
                  <a:pt x="0" y="1"/>
                </a:lnTo>
                <a:lnTo>
                  <a:pt x="87" y="279"/>
                </a:lnTo>
                <a:lnTo>
                  <a:pt x="137" y="263"/>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2" name="Google Shape;722;p3"/>
          <p:cNvSpPr/>
          <p:nvPr/>
        </p:nvSpPr>
        <p:spPr>
          <a:xfrm>
            <a:off x="3192462" y="5927499"/>
            <a:ext cx="217488" cy="442913"/>
          </a:xfrm>
          <a:custGeom>
            <a:rect b="b" l="l" r="r" t="t"/>
            <a:pathLst>
              <a:path extrusionOk="0" h="279" w="137">
                <a:moveTo>
                  <a:pt x="0" y="0"/>
                </a:moveTo>
                <a:lnTo>
                  <a:pt x="0" y="1"/>
                </a:lnTo>
                <a:lnTo>
                  <a:pt x="87" y="279"/>
                </a:lnTo>
                <a:lnTo>
                  <a:pt x="137" y="26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3" name="Google Shape;723;p3"/>
          <p:cNvSpPr/>
          <p:nvPr/>
        </p:nvSpPr>
        <p:spPr>
          <a:xfrm>
            <a:off x="3192462" y="5929087"/>
            <a:ext cx="138113" cy="466725"/>
          </a:xfrm>
          <a:custGeom>
            <a:rect b="b" l="l" r="r" t="t"/>
            <a:pathLst>
              <a:path extrusionOk="0" h="294" w="87">
                <a:moveTo>
                  <a:pt x="0" y="0"/>
                </a:moveTo>
                <a:lnTo>
                  <a:pt x="36" y="294"/>
                </a:lnTo>
                <a:lnTo>
                  <a:pt x="87" y="278"/>
                </a:lnTo>
                <a:lnTo>
                  <a:pt x="0"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4" name="Google Shape;724;p3"/>
          <p:cNvSpPr/>
          <p:nvPr/>
        </p:nvSpPr>
        <p:spPr>
          <a:xfrm>
            <a:off x="3192462" y="5929087"/>
            <a:ext cx="138113" cy="466725"/>
          </a:xfrm>
          <a:custGeom>
            <a:rect b="b" l="l" r="r" t="t"/>
            <a:pathLst>
              <a:path extrusionOk="0" h="294" w="87">
                <a:moveTo>
                  <a:pt x="0" y="0"/>
                </a:moveTo>
                <a:lnTo>
                  <a:pt x="36" y="294"/>
                </a:lnTo>
                <a:lnTo>
                  <a:pt x="87" y="27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5" name="Google Shape;725;p3"/>
          <p:cNvSpPr/>
          <p:nvPr/>
        </p:nvSpPr>
        <p:spPr>
          <a:xfrm>
            <a:off x="3330575"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6" name="Google Shape;726;p3"/>
          <p:cNvSpPr/>
          <p:nvPr/>
        </p:nvSpPr>
        <p:spPr>
          <a:xfrm>
            <a:off x="3330575"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7" name="Google Shape;727;p3"/>
          <p:cNvSpPr/>
          <p:nvPr/>
        </p:nvSpPr>
        <p:spPr>
          <a:xfrm>
            <a:off x="3249612" y="6370412"/>
            <a:ext cx="136525" cy="203200"/>
          </a:xfrm>
          <a:custGeom>
            <a:rect b="b" l="l" r="r" t="t"/>
            <a:pathLst>
              <a:path extrusionOk="0" h="128" w="86">
                <a:moveTo>
                  <a:pt x="51" y="0"/>
                </a:moveTo>
                <a:lnTo>
                  <a:pt x="0" y="16"/>
                </a:lnTo>
                <a:lnTo>
                  <a:pt x="13" y="128"/>
                </a:lnTo>
                <a:lnTo>
                  <a:pt x="86" y="111"/>
                </a:lnTo>
                <a:lnTo>
                  <a:pt x="5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8" name="Google Shape;728;p3"/>
          <p:cNvSpPr/>
          <p:nvPr/>
        </p:nvSpPr>
        <p:spPr>
          <a:xfrm>
            <a:off x="3249612" y="6370412"/>
            <a:ext cx="136525" cy="203200"/>
          </a:xfrm>
          <a:custGeom>
            <a:rect b="b" l="l" r="r" t="t"/>
            <a:pathLst>
              <a:path extrusionOk="0" h="128" w="86">
                <a:moveTo>
                  <a:pt x="51" y="0"/>
                </a:moveTo>
                <a:lnTo>
                  <a:pt x="0" y="16"/>
                </a:lnTo>
                <a:lnTo>
                  <a:pt x="13" y="128"/>
                </a:lnTo>
                <a:lnTo>
                  <a:pt x="86" y="111"/>
                </a:lnTo>
                <a:lnTo>
                  <a:pt x="5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9" name="Google Shape;729;p3"/>
          <p:cNvSpPr/>
          <p:nvPr/>
        </p:nvSpPr>
        <p:spPr>
          <a:xfrm>
            <a:off x="3270250" y="6546624"/>
            <a:ext cx="127000" cy="230188"/>
          </a:xfrm>
          <a:custGeom>
            <a:rect b="b" l="l" r="r" t="t"/>
            <a:pathLst>
              <a:path extrusionOk="0" h="145" w="80">
                <a:moveTo>
                  <a:pt x="73" y="0"/>
                </a:moveTo>
                <a:lnTo>
                  <a:pt x="73" y="0"/>
                </a:lnTo>
                <a:lnTo>
                  <a:pt x="0" y="17"/>
                </a:lnTo>
                <a:lnTo>
                  <a:pt x="16" y="145"/>
                </a:lnTo>
                <a:lnTo>
                  <a:pt x="80" y="42"/>
                </a:lnTo>
                <a:lnTo>
                  <a:pt x="73"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0" name="Google Shape;730;p3"/>
          <p:cNvSpPr/>
          <p:nvPr/>
        </p:nvSpPr>
        <p:spPr>
          <a:xfrm>
            <a:off x="3270250" y="6546624"/>
            <a:ext cx="127000" cy="230188"/>
          </a:xfrm>
          <a:custGeom>
            <a:rect b="b" l="l" r="r" t="t"/>
            <a:pathLst>
              <a:path extrusionOk="0" h="145" w="80">
                <a:moveTo>
                  <a:pt x="73" y="0"/>
                </a:moveTo>
                <a:lnTo>
                  <a:pt x="73" y="0"/>
                </a:lnTo>
                <a:lnTo>
                  <a:pt x="0" y="17"/>
                </a:lnTo>
                <a:lnTo>
                  <a:pt x="16" y="145"/>
                </a:lnTo>
                <a:lnTo>
                  <a:pt x="80" y="42"/>
                </a:lnTo>
                <a:lnTo>
                  <a:pt x="7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1" name="Google Shape;731;p3"/>
          <p:cNvSpPr/>
          <p:nvPr/>
        </p:nvSpPr>
        <p:spPr>
          <a:xfrm>
            <a:off x="3386137" y="6489474"/>
            <a:ext cx="87313" cy="123825"/>
          </a:xfrm>
          <a:custGeom>
            <a:rect b="b" l="l" r="r" t="t"/>
            <a:pathLst>
              <a:path extrusionOk="0" h="78" w="55">
                <a:moveTo>
                  <a:pt x="55" y="0"/>
                </a:moveTo>
                <a:lnTo>
                  <a:pt x="0" y="36"/>
                </a:lnTo>
                <a:lnTo>
                  <a:pt x="7" y="78"/>
                </a:lnTo>
                <a:lnTo>
                  <a:pt x="55" y="0"/>
                </a:lnTo>
                <a:close/>
              </a:path>
            </a:pathLst>
          </a:custGeom>
          <a:solidFill>
            <a:srgbClr val="33AC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2" name="Google Shape;732;p3"/>
          <p:cNvSpPr/>
          <p:nvPr/>
        </p:nvSpPr>
        <p:spPr>
          <a:xfrm>
            <a:off x="3386137" y="6489474"/>
            <a:ext cx="87313" cy="123825"/>
          </a:xfrm>
          <a:custGeom>
            <a:rect b="b" l="l" r="r" t="t"/>
            <a:pathLst>
              <a:path extrusionOk="0" h="78" w="55">
                <a:moveTo>
                  <a:pt x="55" y="0"/>
                </a:moveTo>
                <a:lnTo>
                  <a:pt x="0" y="36"/>
                </a:lnTo>
                <a:lnTo>
                  <a:pt x="7" y="78"/>
                </a:lnTo>
                <a:lnTo>
                  <a:pt x="5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3" name="Google Shape;733;p3"/>
          <p:cNvSpPr/>
          <p:nvPr/>
        </p:nvSpPr>
        <p:spPr>
          <a:xfrm>
            <a:off x="3473450" y="6479949"/>
            <a:ext cx="7938" cy="9525"/>
          </a:xfrm>
          <a:custGeom>
            <a:rect b="b" l="l" r="r" t="t"/>
            <a:pathLst>
              <a:path extrusionOk="0" h="6" w="5">
                <a:moveTo>
                  <a:pt x="4" y="0"/>
                </a:moveTo>
                <a:lnTo>
                  <a:pt x="0" y="6"/>
                </a:lnTo>
                <a:lnTo>
                  <a:pt x="5" y="3"/>
                </a:lnTo>
                <a:lnTo>
                  <a:pt x="4" y="0"/>
                </a:lnTo>
                <a:close/>
              </a:path>
            </a:pathLst>
          </a:custGeom>
          <a:solidFill>
            <a:srgbClr val="77D1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4" name="Google Shape;734;p3"/>
          <p:cNvSpPr/>
          <p:nvPr/>
        </p:nvSpPr>
        <p:spPr>
          <a:xfrm>
            <a:off x="3473450" y="6479949"/>
            <a:ext cx="7938" cy="9525"/>
          </a:xfrm>
          <a:custGeom>
            <a:rect b="b" l="l" r="r" t="t"/>
            <a:pathLst>
              <a:path extrusionOk="0" h="6" w="5">
                <a:moveTo>
                  <a:pt x="4" y="0"/>
                </a:moveTo>
                <a:lnTo>
                  <a:pt x="0" y="6"/>
                </a:lnTo>
                <a:lnTo>
                  <a:pt x="5" y="3"/>
                </a:lnTo>
                <a:lnTo>
                  <a:pt x="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5" name="Google Shape;735;p3"/>
          <p:cNvSpPr/>
          <p:nvPr/>
        </p:nvSpPr>
        <p:spPr>
          <a:xfrm>
            <a:off x="3295650" y="6613299"/>
            <a:ext cx="141288" cy="254000"/>
          </a:xfrm>
          <a:custGeom>
            <a:rect b="b" l="l" r="r" t="t"/>
            <a:pathLst>
              <a:path extrusionOk="0" h="160" w="89">
                <a:moveTo>
                  <a:pt x="64" y="0"/>
                </a:moveTo>
                <a:lnTo>
                  <a:pt x="0" y="103"/>
                </a:lnTo>
                <a:lnTo>
                  <a:pt x="7" y="160"/>
                </a:lnTo>
                <a:lnTo>
                  <a:pt x="89" y="160"/>
                </a:lnTo>
                <a:lnTo>
                  <a:pt x="64" y="0"/>
                </a:lnTo>
                <a:close/>
              </a:path>
            </a:pathLst>
          </a:custGeom>
          <a:solidFill>
            <a:srgbClr val="37AF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6" name="Google Shape;736;p3"/>
          <p:cNvSpPr/>
          <p:nvPr/>
        </p:nvSpPr>
        <p:spPr>
          <a:xfrm>
            <a:off x="3295650" y="6613299"/>
            <a:ext cx="141288" cy="254000"/>
          </a:xfrm>
          <a:custGeom>
            <a:rect b="b" l="l" r="r" t="t"/>
            <a:pathLst>
              <a:path extrusionOk="0" h="160" w="89">
                <a:moveTo>
                  <a:pt x="64" y="0"/>
                </a:moveTo>
                <a:lnTo>
                  <a:pt x="0" y="103"/>
                </a:lnTo>
                <a:lnTo>
                  <a:pt x="7" y="160"/>
                </a:lnTo>
                <a:lnTo>
                  <a:pt x="89" y="160"/>
                </a:lnTo>
                <a:lnTo>
                  <a:pt x="6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7" name="Google Shape;737;p3"/>
          <p:cNvSpPr/>
          <p:nvPr/>
        </p:nvSpPr>
        <p:spPr>
          <a:xfrm>
            <a:off x="3397250" y="6484712"/>
            <a:ext cx="236538" cy="382588"/>
          </a:xfrm>
          <a:custGeom>
            <a:rect b="b" l="l" r="r" t="t"/>
            <a:pathLst>
              <a:path extrusionOk="0" h="241" w="149">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8" name="Google Shape;738;p3"/>
          <p:cNvSpPr/>
          <p:nvPr/>
        </p:nvSpPr>
        <p:spPr>
          <a:xfrm>
            <a:off x="3397250" y="6484712"/>
            <a:ext cx="236538" cy="382588"/>
          </a:xfrm>
          <a:custGeom>
            <a:rect b="b" l="l" r="r" t="t"/>
            <a:pathLst>
              <a:path extrusionOk="0" h="241" w="149">
                <a:moveTo>
                  <a:pt x="53" y="0"/>
                </a:moveTo>
                <a:lnTo>
                  <a:pt x="48" y="3"/>
                </a:lnTo>
                <a:lnTo>
                  <a:pt x="0" y="81"/>
                </a:lnTo>
                <a:lnTo>
                  <a:pt x="25" y="241"/>
                </a:lnTo>
                <a:lnTo>
                  <a:pt x="79" y="241"/>
                </a:lnTo>
                <a:lnTo>
                  <a:pt x="149" y="183"/>
                </a:lnTo>
                <a:lnTo>
                  <a:pt x="5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9" name="Google Shape;739;p3"/>
          <p:cNvSpPr/>
          <p:nvPr/>
        </p:nvSpPr>
        <p:spPr>
          <a:xfrm>
            <a:off x="3192462" y="5927499"/>
            <a:ext cx="0" cy="1588"/>
          </a:xfrm>
          <a:custGeom>
            <a:rect b="b" l="l" r="r" t="t"/>
            <a:pathLst>
              <a:path extrusionOk="0" h="1" w="120000">
                <a:moveTo>
                  <a:pt x="0" y="0"/>
                </a:moveTo>
                <a:lnTo>
                  <a:pt x="0" y="0"/>
                </a:lnTo>
                <a:lnTo>
                  <a:pt x="0" y="1"/>
                </a:lnTo>
                <a:lnTo>
                  <a:pt x="0"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0" name="Google Shape;740;p3"/>
          <p:cNvSpPr/>
          <p:nvPr/>
        </p:nvSpPr>
        <p:spPr>
          <a:xfrm>
            <a:off x="3192462" y="5927499"/>
            <a:ext cx="0" cy="1588"/>
          </a:xfrm>
          <a:custGeom>
            <a:rect b="b" l="l" r="r" t="t"/>
            <a:pathLst>
              <a:path extrusionOk="0" h="1" w="120000">
                <a:moveTo>
                  <a:pt x="0" y="0"/>
                </a:moveTo>
                <a:lnTo>
                  <a:pt x="0" y="0"/>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1" name="Google Shape;741;p3"/>
          <p:cNvSpPr/>
          <p:nvPr/>
        </p:nvSpPr>
        <p:spPr>
          <a:xfrm>
            <a:off x="3149600" y="5927499"/>
            <a:ext cx="100013" cy="498475"/>
          </a:xfrm>
          <a:custGeom>
            <a:rect b="b" l="l" r="r" t="t"/>
            <a:pathLst>
              <a:path extrusionOk="0" h="314" w="63">
                <a:moveTo>
                  <a:pt x="27" y="0"/>
                </a:moveTo>
                <a:lnTo>
                  <a:pt x="0" y="314"/>
                </a:lnTo>
                <a:lnTo>
                  <a:pt x="63" y="295"/>
                </a:lnTo>
                <a:lnTo>
                  <a:pt x="27" y="1"/>
                </a:lnTo>
                <a:lnTo>
                  <a:pt x="27" y="0"/>
                </a:lnTo>
                <a:close/>
              </a:path>
            </a:pathLst>
          </a:custGeom>
          <a:solidFill>
            <a:srgbClr val="66CB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2" name="Google Shape;742;p3"/>
          <p:cNvSpPr/>
          <p:nvPr/>
        </p:nvSpPr>
        <p:spPr>
          <a:xfrm>
            <a:off x="3149600" y="5927499"/>
            <a:ext cx="100013" cy="498475"/>
          </a:xfrm>
          <a:custGeom>
            <a:rect b="b" l="l" r="r" t="t"/>
            <a:pathLst>
              <a:path extrusionOk="0" h="314" w="63">
                <a:moveTo>
                  <a:pt x="27" y="0"/>
                </a:moveTo>
                <a:lnTo>
                  <a:pt x="0" y="314"/>
                </a:lnTo>
                <a:lnTo>
                  <a:pt x="63" y="295"/>
                </a:lnTo>
                <a:lnTo>
                  <a:pt x="27" y="1"/>
                </a:lnTo>
                <a:lnTo>
                  <a:pt x="2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3" name="Google Shape;743;p3"/>
          <p:cNvSpPr/>
          <p:nvPr/>
        </p:nvSpPr>
        <p:spPr>
          <a:xfrm>
            <a:off x="3133725" y="6395812"/>
            <a:ext cx="136525" cy="209550"/>
          </a:xfrm>
          <a:custGeom>
            <a:rect b="b" l="l" r="r" t="t"/>
            <a:pathLst>
              <a:path extrusionOk="0" h="132" w="86">
                <a:moveTo>
                  <a:pt x="73" y="0"/>
                </a:moveTo>
                <a:lnTo>
                  <a:pt x="10" y="19"/>
                </a:lnTo>
                <a:lnTo>
                  <a:pt x="0" y="132"/>
                </a:lnTo>
                <a:lnTo>
                  <a:pt x="86" y="112"/>
                </a:lnTo>
                <a:lnTo>
                  <a:pt x="73" y="0"/>
                </a:lnTo>
                <a:close/>
              </a:path>
            </a:pathLst>
          </a:custGeom>
          <a:solidFill>
            <a:srgbClr val="3AB1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4" name="Google Shape;744;p3"/>
          <p:cNvSpPr/>
          <p:nvPr/>
        </p:nvSpPr>
        <p:spPr>
          <a:xfrm>
            <a:off x="3133725" y="6395812"/>
            <a:ext cx="136525" cy="209550"/>
          </a:xfrm>
          <a:custGeom>
            <a:rect b="b" l="l" r="r" t="t"/>
            <a:pathLst>
              <a:path extrusionOk="0" h="132" w="86">
                <a:moveTo>
                  <a:pt x="73" y="0"/>
                </a:moveTo>
                <a:lnTo>
                  <a:pt x="10" y="19"/>
                </a:lnTo>
                <a:lnTo>
                  <a:pt x="0" y="132"/>
                </a:lnTo>
                <a:lnTo>
                  <a:pt x="86" y="112"/>
                </a:lnTo>
                <a:lnTo>
                  <a:pt x="7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5" name="Google Shape;745;p3"/>
          <p:cNvSpPr/>
          <p:nvPr/>
        </p:nvSpPr>
        <p:spPr>
          <a:xfrm>
            <a:off x="3111500" y="6573612"/>
            <a:ext cx="184150" cy="293688"/>
          </a:xfrm>
          <a:custGeom>
            <a:rect b="b" l="l" r="r" t="t"/>
            <a:pathLst>
              <a:path extrusionOk="0" h="185" w="116">
                <a:moveTo>
                  <a:pt x="100" y="0"/>
                </a:moveTo>
                <a:lnTo>
                  <a:pt x="14" y="20"/>
                </a:lnTo>
                <a:lnTo>
                  <a:pt x="0" y="185"/>
                </a:lnTo>
                <a:lnTo>
                  <a:pt x="81" y="185"/>
                </a:lnTo>
                <a:lnTo>
                  <a:pt x="116" y="128"/>
                </a:lnTo>
                <a:lnTo>
                  <a:pt x="100"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6" name="Google Shape;746;p3"/>
          <p:cNvSpPr/>
          <p:nvPr/>
        </p:nvSpPr>
        <p:spPr>
          <a:xfrm>
            <a:off x="3111500" y="6573612"/>
            <a:ext cx="184150" cy="293688"/>
          </a:xfrm>
          <a:custGeom>
            <a:rect b="b" l="l" r="r" t="t"/>
            <a:pathLst>
              <a:path extrusionOk="0" h="185" w="116">
                <a:moveTo>
                  <a:pt x="100" y="0"/>
                </a:moveTo>
                <a:lnTo>
                  <a:pt x="14" y="20"/>
                </a:lnTo>
                <a:lnTo>
                  <a:pt x="0" y="185"/>
                </a:lnTo>
                <a:lnTo>
                  <a:pt x="81" y="185"/>
                </a:lnTo>
                <a:lnTo>
                  <a:pt x="116" y="128"/>
                </a:lnTo>
                <a:lnTo>
                  <a:pt x="10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7" name="Google Shape;747;p3"/>
          <p:cNvSpPr/>
          <p:nvPr/>
        </p:nvSpPr>
        <p:spPr>
          <a:xfrm>
            <a:off x="3240087" y="6776812"/>
            <a:ext cx="66675" cy="90488"/>
          </a:xfrm>
          <a:custGeom>
            <a:rect b="b" l="l" r="r" t="t"/>
            <a:pathLst>
              <a:path extrusionOk="0" h="57" w="42">
                <a:moveTo>
                  <a:pt x="35" y="0"/>
                </a:moveTo>
                <a:lnTo>
                  <a:pt x="0" y="57"/>
                </a:lnTo>
                <a:lnTo>
                  <a:pt x="42" y="57"/>
                </a:lnTo>
                <a:lnTo>
                  <a:pt x="35" y="0"/>
                </a:lnTo>
                <a:close/>
              </a:path>
            </a:pathLst>
          </a:custGeom>
          <a:solidFill>
            <a:srgbClr val="37B0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8" name="Google Shape;748;p3"/>
          <p:cNvSpPr/>
          <p:nvPr/>
        </p:nvSpPr>
        <p:spPr>
          <a:xfrm>
            <a:off x="3240087" y="6776812"/>
            <a:ext cx="66675" cy="90488"/>
          </a:xfrm>
          <a:custGeom>
            <a:rect b="b" l="l" r="r" t="t"/>
            <a:pathLst>
              <a:path extrusionOk="0" h="57" w="42">
                <a:moveTo>
                  <a:pt x="35" y="0"/>
                </a:moveTo>
                <a:lnTo>
                  <a:pt x="0" y="57"/>
                </a:lnTo>
                <a:lnTo>
                  <a:pt x="42" y="57"/>
                </a:lnTo>
                <a:lnTo>
                  <a:pt x="3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9" name="Google Shape;749;p3"/>
          <p:cNvSpPr/>
          <p:nvPr/>
        </p:nvSpPr>
        <p:spPr>
          <a:xfrm>
            <a:off x="3192462" y="5927499"/>
            <a:ext cx="1588" cy="1588"/>
          </a:xfrm>
          <a:prstGeom prst="rect">
            <a:avLst/>
          </a:prstGeom>
          <a:solidFill>
            <a:srgbClr val="B4E9E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0" name="Google Shape;750;p3"/>
          <p:cNvSpPr/>
          <p:nvPr/>
        </p:nvSpPr>
        <p:spPr>
          <a:xfrm>
            <a:off x="3192462" y="5927499"/>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1" name="Google Shape;751;p3"/>
          <p:cNvSpPr/>
          <p:nvPr/>
        </p:nvSpPr>
        <p:spPr>
          <a:xfrm>
            <a:off x="3038475"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2" name="Google Shape;752;p3"/>
          <p:cNvSpPr/>
          <p:nvPr/>
        </p:nvSpPr>
        <p:spPr>
          <a:xfrm>
            <a:off x="3038475"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3" name="Google Shape;753;p3"/>
          <p:cNvSpPr/>
          <p:nvPr/>
        </p:nvSpPr>
        <p:spPr>
          <a:xfrm>
            <a:off x="2989262" y="6446612"/>
            <a:ext cx="100013" cy="192088"/>
          </a:xfrm>
          <a:custGeom>
            <a:rect b="b" l="l" r="r" t="t"/>
            <a:pathLst>
              <a:path extrusionOk="0" h="121" w="63">
                <a:moveTo>
                  <a:pt x="60" y="0"/>
                </a:moveTo>
                <a:lnTo>
                  <a:pt x="31" y="14"/>
                </a:lnTo>
                <a:lnTo>
                  <a:pt x="0" y="121"/>
                </a:lnTo>
                <a:lnTo>
                  <a:pt x="63" y="107"/>
                </a:lnTo>
                <a:lnTo>
                  <a:pt x="60" y="0"/>
                </a:lnTo>
                <a:close/>
              </a:path>
            </a:pathLst>
          </a:custGeom>
          <a:solidFill>
            <a:srgbClr val="3CB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4" name="Google Shape;754;p3"/>
          <p:cNvSpPr/>
          <p:nvPr/>
        </p:nvSpPr>
        <p:spPr>
          <a:xfrm>
            <a:off x="2989262" y="6446612"/>
            <a:ext cx="100013" cy="192088"/>
          </a:xfrm>
          <a:custGeom>
            <a:rect b="b" l="l" r="r" t="t"/>
            <a:pathLst>
              <a:path extrusionOk="0" h="121" w="63">
                <a:moveTo>
                  <a:pt x="60" y="0"/>
                </a:moveTo>
                <a:lnTo>
                  <a:pt x="31" y="14"/>
                </a:lnTo>
                <a:lnTo>
                  <a:pt x="0" y="121"/>
                </a:lnTo>
                <a:lnTo>
                  <a:pt x="63" y="107"/>
                </a:lnTo>
                <a:lnTo>
                  <a:pt x="6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5" name="Google Shape;755;p3"/>
          <p:cNvSpPr/>
          <p:nvPr/>
        </p:nvSpPr>
        <p:spPr>
          <a:xfrm>
            <a:off x="2946400" y="6616474"/>
            <a:ext cx="147638" cy="250825"/>
          </a:xfrm>
          <a:custGeom>
            <a:rect b="b" l="l" r="r" t="t"/>
            <a:pathLst>
              <a:path extrusionOk="0" h="158" w="93">
                <a:moveTo>
                  <a:pt x="90" y="0"/>
                </a:moveTo>
                <a:lnTo>
                  <a:pt x="27" y="14"/>
                </a:lnTo>
                <a:lnTo>
                  <a:pt x="0" y="108"/>
                </a:lnTo>
                <a:lnTo>
                  <a:pt x="51" y="158"/>
                </a:lnTo>
                <a:lnTo>
                  <a:pt x="93" y="158"/>
                </a:lnTo>
                <a:lnTo>
                  <a:pt x="90" y="0"/>
                </a:lnTo>
                <a:close/>
              </a:path>
            </a:pathLst>
          </a:custGeom>
          <a:solidFill>
            <a:srgbClr val="32AB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6" name="Google Shape;756;p3"/>
          <p:cNvSpPr/>
          <p:nvPr/>
        </p:nvSpPr>
        <p:spPr>
          <a:xfrm>
            <a:off x="2946400" y="6616474"/>
            <a:ext cx="147638" cy="250825"/>
          </a:xfrm>
          <a:custGeom>
            <a:rect b="b" l="l" r="r" t="t"/>
            <a:pathLst>
              <a:path extrusionOk="0" h="158" w="93">
                <a:moveTo>
                  <a:pt x="90" y="0"/>
                </a:moveTo>
                <a:lnTo>
                  <a:pt x="27" y="14"/>
                </a:lnTo>
                <a:lnTo>
                  <a:pt x="0" y="108"/>
                </a:lnTo>
                <a:lnTo>
                  <a:pt x="51" y="158"/>
                </a:lnTo>
                <a:lnTo>
                  <a:pt x="93" y="158"/>
                </a:lnTo>
                <a:lnTo>
                  <a:pt x="9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7" name="Google Shape;757;p3"/>
          <p:cNvSpPr/>
          <p:nvPr/>
        </p:nvSpPr>
        <p:spPr>
          <a:xfrm>
            <a:off x="3084512" y="6425974"/>
            <a:ext cx="65088" cy="190500"/>
          </a:xfrm>
          <a:custGeom>
            <a:rect b="b" l="l" r="r" t="t"/>
            <a:pathLst>
              <a:path extrusionOk="0" h="120" w="41">
                <a:moveTo>
                  <a:pt x="41" y="0"/>
                </a:moveTo>
                <a:lnTo>
                  <a:pt x="0" y="13"/>
                </a:lnTo>
                <a:lnTo>
                  <a:pt x="3" y="120"/>
                </a:lnTo>
                <a:lnTo>
                  <a:pt x="31" y="113"/>
                </a:lnTo>
                <a:lnTo>
                  <a:pt x="4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8" name="Google Shape;758;p3"/>
          <p:cNvSpPr/>
          <p:nvPr/>
        </p:nvSpPr>
        <p:spPr>
          <a:xfrm>
            <a:off x="3084512" y="6425974"/>
            <a:ext cx="65088" cy="190500"/>
          </a:xfrm>
          <a:custGeom>
            <a:rect b="b" l="l" r="r" t="t"/>
            <a:pathLst>
              <a:path extrusionOk="0" h="120" w="41">
                <a:moveTo>
                  <a:pt x="41" y="0"/>
                </a:moveTo>
                <a:lnTo>
                  <a:pt x="0" y="13"/>
                </a:lnTo>
                <a:lnTo>
                  <a:pt x="3" y="120"/>
                </a:lnTo>
                <a:lnTo>
                  <a:pt x="31" y="113"/>
                </a:lnTo>
                <a:lnTo>
                  <a:pt x="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9" name="Google Shape;759;p3"/>
          <p:cNvSpPr/>
          <p:nvPr/>
        </p:nvSpPr>
        <p:spPr>
          <a:xfrm>
            <a:off x="3089275" y="6605362"/>
            <a:ext cx="44450" cy="261938"/>
          </a:xfrm>
          <a:custGeom>
            <a:rect b="b" l="l" r="r" t="t"/>
            <a:pathLst>
              <a:path extrusionOk="0" h="165" w="28">
                <a:moveTo>
                  <a:pt x="28" y="0"/>
                </a:moveTo>
                <a:lnTo>
                  <a:pt x="0" y="7"/>
                </a:lnTo>
                <a:lnTo>
                  <a:pt x="3" y="165"/>
                </a:lnTo>
                <a:lnTo>
                  <a:pt x="14" y="165"/>
                </a:lnTo>
                <a:lnTo>
                  <a:pt x="28"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0" name="Google Shape;760;p3"/>
          <p:cNvSpPr/>
          <p:nvPr/>
        </p:nvSpPr>
        <p:spPr>
          <a:xfrm>
            <a:off x="3089275" y="6605362"/>
            <a:ext cx="44450" cy="261938"/>
          </a:xfrm>
          <a:custGeom>
            <a:rect b="b" l="l" r="r" t="t"/>
            <a:pathLst>
              <a:path extrusionOk="0" h="165" w="28">
                <a:moveTo>
                  <a:pt x="28" y="0"/>
                </a:moveTo>
                <a:lnTo>
                  <a:pt x="0" y="7"/>
                </a:lnTo>
                <a:lnTo>
                  <a:pt x="3" y="165"/>
                </a:lnTo>
                <a:lnTo>
                  <a:pt x="14" y="165"/>
                </a:lnTo>
                <a:lnTo>
                  <a:pt x="2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1" name="Google Shape;761;p3"/>
          <p:cNvSpPr/>
          <p:nvPr/>
        </p:nvSpPr>
        <p:spPr>
          <a:xfrm>
            <a:off x="806450" y="5710012"/>
            <a:ext cx="188913" cy="219075"/>
          </a:xfrm>
          <a:custGeom>
            <a:rect b="b" l="l" r="r" t="t"/>
            <a:pathLst>
              <a:path extrusionOk="0" h="138" w="119">
                <a:moveTo>
                  <a:pt x="0" y="0"/>
                </a:moveTo>
                <a:lnTo>
                  <a:pt x="12" y="69"/>
                </a:lnTo>
                <a:lnTo>
                  <a:pt x="119" y="138"/>
                </a:lnTo>
                <a:lnTo>
                  <a:pt x="0"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2" name="Google Shape;762;p3"/>
          <p:cNvSpPr/>
          <p:nvPr/>
        </p:nvSpPr>
        <p:spPr>
          <a:xfrm>
            <a:off x="806450" y="5710012"/>
            <a:ext cx="188913" cy="219075"/>
          </a:xfrm>
          <a:custGeom>
            <a:rect b="b" l="l" r="r" t="t"/>
            <a:pathLst>
              <a:path extrusionOk="0" h="138" w="119">
                <a:moveTo>
                  <a:pt x="0" y="0"/>
                </a:moveTo>
                <a:lnTo>
                  <a:pt x="12" y="69"/>
                </a:lnTo>
                <a:lnTo>
                  <a:pt x="119" y="13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3" name="Google Shape;763;p3"/>
          <p:cNvSpPr/>
          <p:nvPr/>
        </p:nvSpPr>
        <p:spPr>
          <a:xfrm>
            <a:off x="825500" y="5819549"/>
            <a:ext cx="673100" cy="803275"/>
          </a:xfrm>
          <a:custGeom>
            <a:rect b="b" l="l" r="r" t="t"/>
            <a:pathLst>
              <a:path extrusionOk="0" h="506" w="424">
                <a:moveTo>
                  <a:pt x="0" y="0"/>
                </a:moveTo>
                <a:lnTo>
                  <a:pt x="21" y="124"/>
                </a:lnTo>
                <a:lnTo>
                  <a:pt x="343" y="506"/>
                </a:lnTo>
                <a:lnTo>
                  <a:pt x="424" y="439"/>
                </a:lnTo>
                <a:lnTo>
                  <a:pt x="107" y="69"/>
                </a:lnTo>
                <a:lnTo>
                  <a:pt x="0" y="0"/>
                </a:lnTo>
                <a:close/>
              </a:path>
            </a:pathLst>
          </a:custGeom>
          <a:solidFill>
            <a:srgbClr val="58C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4" name="Google Shape;764;p3"/>
          <p:cNvSpPr/>
          <p:nvPr/>
        </p:nvSpPr>
        <p:spPr>
          <a:xfrm>
            <a:off x="825500" y="5819549"/>
            <a:ext cx="673100" cy="803275"/>
          </a:xfrm>
          <a:custGeom>
            <a:rect b="b" l="l" r="r" t="t"/>
            <a:pathLst>
              <a:path extrusionOk="0" h="506" w="424">
                <a:moveTo>
                  <a:pt x="0" y="0"/>
                </a:moveTo>
                <a:lnTo>
                  <a:pt x="21" y="124"/>
                </a:lnTo>
                <a:lnTo>
                  <a:pt x="343" y="506"/>
                </a:lnTo>
                <a:lnTo>
                  <a:pt x="424" y="439"/>
                </a:lnTo>
                <a:lnTo>
                  <a:pt x="107" y="6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5" name="Google Shape;765;p3"/>
          <p:cNvSpPr/>
          <p:nvPr/>
        </p:nvSpPr>
        <p:spPr>
          <a:xfrm>
            <a:off x="858837" y="6016399"/>
            <a:ext cx="511175" cy="806450"/>
          </a:xfrm>
          <a:custGeom>
            <a:rect b="b" l="l" r="r" t="t"/>
            <a:pathLst>
              <a:path extrusionOk="0" h="508" w="322">
                <a:moveTo>
                  <a:pt x="0" y="0"/>
                </a:moveTo>
                <a:lnTo>
                  <a:pt x="82" y="478"/>
                </a:lnTo>
                <a:lnTo>
                  <a:pt x="172" y="508"/>
                </a:lnTo>
                <a:lnTo>
                  <a:pt x="322" y="382"/>
                </a:lnTo>
                <a:lnTo>
                  <a:pt x="0"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6" name="Google Shape;766;p3"/>
          <p:cNvSpPr/>
          <p:nvPr/>
        </p:nvSpPr>
        <p:spPr>
          <a:xfrm>
            <a:off x="858837" y="6016399"/>
            <a:ext cx="511175" cy="806450"/>
          </a:xfrm>
          <a:custGeom>
            <a:rect b="b" l="l" r="r" t="t"/>
            <a:pathLst>
              <a:path extrusionOk="0" h="508" w="322">
                <a:moveTo>
                  <a:pt x="0" y="0"/>
                </a:moveTo>
                <a:lnTo>
                  <a:pt x="82" y="478"/>
                </a:lnTo>
                <a:lnTo>
                  <a:pt x="172" y="508"/>
                </a:lnTo>
                <a:lnTo>
                  <a:pt x="322" y="382"/>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7" name="Google Shape;767;p3"/>
          <p:cNvSpPr/>
          <p:nvPr/>
        </p:nvSpPr>
        <p:spPr>
          <a:xfrm>
            <a:off x="1370012" y="6516462"/>
            <a:ext cx="430213" cy="350838"/>
          </a:xfrm>
          <a:custGeom>
            <a:rect b="b" l="l" r="r" t="t"/>
            <a:pathLst>
              <a:path extrusionOk="0" h="221" w="271">
                <a:moveTo>
                  <a:pt x="81" y="0"/>
                </a:moveTo>
                <a:lnTo>
                  <a:pt x="0" y="67"/>
                </a:lnTo>
                <a:lnTo>
                  <a:pt x="132" y="221"/>
                </a:lnTo>
                <a:lnTo>
                  <a:pt x="271" y="221"/>
                </a:lnTo>
                <a:lnTo>
                  <a:pt x="81" y="0"/>
                </a:lnTo>
                <a:close/>
              </a:path>
            </a:pathLst>
          </a:custGeom>
          <a:solidFill>
            <a:srgbClr val="32AC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8" name="Google Shape;768;p3"/>
          <p:cNvSpPr/>
          <p:nvPr/>
        </p:nvSpPr>
        <p:spPr>
          <a:xfrm>
            <a:off x="1370012" y="6516462"/>
            <a:ext cx="430213" cy="350838"/>
          </a:xfrm>
          <a:custGeom>
            <a:rect b="b" l="l" r="r" t="t"/>
            <a:pathLst>
              <a:path extrusionOk="0" h="221" w="271">
                <a:moveTo>
                  <a:pt x="81" y="0"/>
                </a:moveTo>
                <a:lnTo>
                  <a:pt x="0" y="67"/>
                </a:lnTo>
                <a:lnTo>
                  <a:pt x="132" y="221"/>
                </a:lnTo>
                <a:lnTo>
                  <a:pt x="271" y="221"/>
                </a:lnTo>
                <a:lnTo>
                  <a:pt x="8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9" name="Google Shape;769;p3"/>
          <p:cNvSpPr/>
          <p:nvPr/>
        </p:nvSpPr>
        <p:spPr>
          <a:xfrm>
            <a:off x="1131887" y="6622824"/>
            <a:ext cx="447675" cy="244475"/>
          </a:xfrm>
          <a:custGeom>
            <a:rect b="b" l="l" r="r" t="t"/>
            <a:pathLst>
              <a:path extrusionOk="0" h="154" w="282">
                <a:moveTo>
                  <a:pt x="150" y="0"/>
                </a:moveTo>
                <a:lnTo>
                  <a:pt x="0" y="126"/>
                </a:lnTo>
                <a:lnTo>
                  <a:pt x="88" y="154"/>
                </a:lnTo>
                <a:lnTo>
                  <a:pt x="282" y="154"/>
                </a:lnTo>
                <a:lnTo>
                  <a:pt x="150" y="0"/>
                </a:lnTo>
                <a:close/>
              </a:path>
            </a:pathLst>
          </a:custGeom>
          <a:solidFill>
            <a:srgbClr val="3AB2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0" name="Google Shape;770;p3"/>
          <p:cNvSpPr/>
          <p:nvPr/>
        </p:nvSpPr>
        <p:spPr>
          <a:xfrm>
            <a:off x="1131887" y="6622824"/>
            <a:ext cx="447675" cy="244475"/>
          </a:xfrm>
          <a:custGeom>
            <a:rect b="b" l="l" r="r" t="t"/>
            <a:pathLst>
              <a:path extrusionOk="0" h="154" w="282">
                <a:moveTo>
                  <a:pt x="150" y="0"/>
                </a:moveTo>
                <a:lnTo>
                  <a:pt x="0" y="126"/>
                </a:lnTo>
                <a:lnTo>
                  <a:pt x="88" y="154"/>
                </a:lnTo>
                <a:lnTo>
                  <a:pt x="282" y="154"/>
                </a:lnTo>
                <a:lnTo>
                  <a:pt x="15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1" name="Google Shape;771;p3"/>
          <p:cNvSpPr/>
          <p:nvPr/>
        </p:nvSpPr>
        <p:spPr>
          <a:xfrm>
            <a:off x="796925" y="5710012"/>
            <a:ext cx="28575" cy="109538"/>
          </a:xfrm>
          <a:custGeom>
            <a:rect b="b" l="l" r="r" t="t"/>
            <a:pathLst>
              <a:path extrusionOk="0" h="69" w="18">
                <a:moveTo>
                  <a:pt x="6" y="0"/>
                </a:moveTo>
                <a:lnTo>
                  <a:pt x="0" y="57"/>
                </a:lnTo>
                <a:lnTo>
                  <a:pt x="18" y="69"/>
                </a:lnTo>
                <a:lnTo>
                  <a:pt x="6" y="0"/>
                </a:lnTo>
                <a:close/>
              </a:path>
            </a:pathLst>
          </a:custGeom>
          <a:solidFill>
            <a:srgbClr val="C4ED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2" name="Google Shape;772;p3"/>
          <p:cNvSpPr/>
          <p:nvPr/>
        </p:nvSpPr>
        <p:spPr>
          <a:xfrm>
            <a:off x="796925" y="5710012"/>
            <a:ext cx="28575" cy="109538"/>
          </a:xfrm>
          <a:custGeom>
            <a:rect b="b" l="l" r="r" t="t"/>
            <a:pathLst>
              <a:path extrusionOk="0" h="69" w="18">
                <a:moveTo>
                  <a:pt x="6" y="0"/>
                </a:moveTo>
                <a:lnTo>
                  <a:pt x="0" y="57"/>
                </a:lnTo>
                <a:lnTo>
                  <a:pt x="18" y="69"/>
                </a:lnTo>
                <a:lnTo>
                  <a:pt x="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3" name="Google Shape;773;p3"/>
          <p:cNvSpPr/>
          <p:nvPr/>
        </p:nvSpPr>
        <p:spPr>
          <a:xfrm>
            <a:off x="782637" y="5800499"/>
            <a:ext cx="76200" cy="215900"/>
          </a:xfrm>
          <a:custGeom>
            <a:rect b="b" l="l" r="r" t="t"/>
            <a:pathLst>
              <a:path extrusionOk="0" h="136" w="48">
                <a:moveTo>
                  <a:pt x="9" y="0"/>
                </a:moveTo>
                <a:lnTo>
                  <a:pt x="0" y="79"/>
                </a:lnTo>
                <a:lnTo>
                  <a:pt x="48" y="136"/>
                </a:lnTo>
                <a:lnTo>
                  <a:pt x="27" y="12"/>
                </a:lnTo>
                <a:lnTo>
                  <a:pt x="9" y="0"/>
                </a:lnTo>
                <a:close/>
              </a:path>
            </a:pathLst>
          </a:custGeom>
          <a:solidFill>
            <a:srgbClr val="5AC7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4" name="Google Shape;774;p3"/>
          <p:cNvSpPr/>
          <p:nvPr/>
        </p:nvSpPr>
        <p:spPr>
          <a:xfrm>
            <a:off x="782637" y="5800499"/>
            <a:ext cx="76200" cy="215900"/>
          </a:xfrm>
          <a:custGeom>
            <a:rect b="b" l="l" r="r" t="t"/>
            <a:pathLst>
              <a:path extrusionOk="0" h="136" w="48">
                <a:moveTo>
                  <a:pt x="9" y="0"/>
                </a:moveTo>
                <a:lnTo>
                  <a:pt x="0" y="79"/>
                </a:lnTo>
                <a:lnTo>
                  <a:pt x="48" y="136"/>
                </a:lnTo>
                <a:lnTo>
                  <a:pt x="27" y="12"/>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5" name="Google Shape;775;p3"/>
          <p:cNvSpPr/>
          <p:nvPr/>
        </p:nvSpPr>
        <p:spPr>
          <a:xfrm>
            <a:off x="693737"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6" name="Google Shape;776;p3"/>
          <p:cNvSpPr/>
          <p:nvPr/>
        </p:nvSpPr>
        <p:spPr>
          <a:xfrm>
            <a:off x="693737"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7" name="Google Shape;777;p3"/>
          <p:cNvSpPr/>
          <p:nvPr/>
        </p:nvSpPr>
        <p:spPr>
          <a:xfrm>
            <a:off x="366712"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8" name="Google Shape;778;p3"/>
          <p:cNvSpPr/>
          <p:nvPr/>
        </p:nvSpPr>
        <p:spPr>
          <a:xfrm>
            <a:off x="366712"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9" name="Google Shape;779;p3"/>
          <p:cNvSpPr/>
          <p:nvPr/>
        </p:nvSpPr>
        <p:spPr>
          <a:xfrm>
            <a:off x="727075" y="5781449"/>
            <a:ext cx="69850" cy="144462"/>
          </a:xfrm>
          <a:custGeom>
            <a:rect b="b" l="l" r="r" t="t"/>
            <a:pathLst>
              <a:path extrusionOk="0" h="91" w="44">
                <a:moveTo>
                  <a:pt x="27" y="0"/>
                </a:moveTo>
                <a:lnTo>
                  <a:pt x="0" y="50"/>
                </a:lnTo>
                <a:lnTo>
                  <a:pt x="35" y="91"/>
                </a:lnTo>
                <a:lnTo>
                  <a:pt x="44" y="12"/>
                </a:lnTo>
                <a:lnTo>
                  <a:pt x="27" y="0"/>
                </a:lnTo>
                <a:close/>
              </a:path>
            </a:pathLst>
          </a:custGeom>
          <a:solidFill>
            <a:srgbClr val="5FCA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0" name="Google Shape;780;p3"/>
          <p:cNvSpPr/>
          <p:nvPr/>
        </p:nvSpPr>
        <p:spPr>
          <a:xfrm>
            <a:off x="727075" y="5781449"/>
            <a:ext cx="69850" cy="144462"/>
          </a:xfrm>
          <a:custGeom>
            <a:rect b="b" l="l" r="r" t="t"/>
            <a:pathLst>
              <a:path extrusionOk="0" h="91" w="44">
                <a:moveTo>
                  <a:pt x="27" y="0"/>
                </a:moveTo>
                <a:lnTo>
                  <a:pt x="0" y="50"/>
                </a:lnTo>
                <a:lnTo>
                  <a:pt x="35" y="91"/>
                </a:lnTo>
                <a:lnTo>
                  <a:pt x="44" y="12"/>
                </a:lnTo>
                <a:lnTo>
                  <a:pt x="2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1" name="Google Shape;781;p3"/>
          <p:cNvSpPr/>
          <p:nvPr/>
        </p:nvSpPr>
        <p:spPr>
          <a:xfrm>
            <a:off x="571500" y="5860824"/>
            <a:ext cx="211138" cy="809625"/>
          </a:xfrm>
          <a:custGeom>
            <a:rect b="b" l="l" r="r" t="t"/>
            <a:pathLst>
              <a:path extrusionOk="0" h="510" w="133">
                <a:moveTo>
                  <a:pt x="98" y="0"/>
                </a:moveTo>
                <a:lnTo>
                  <a:pt x="0" y="189"/>
                </a:lnTo>
                <a:lnTo>
                  <a:pt x="26" y="484"/>
                </a:lnTo>
                <a:lnTo>
                  <a:pt x="83" y="510"/>
                </a:lnTo>
                <a:lnTo>
                  <a:pt x="133" y="41"/>
                </a:lnTo>
                <a:lnTo>
                  <a:pt x="98" y="0"/>
                </a:lnTo>
                <a:close/>
              </a:path>
            </a:pathLst>
          </a:custGeom>
          <a:solidFill>
            <a:srgbClr val="6FD0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2" name="Google Shape;782;p3"/>
          <p:cNvSpPr/>
          <p:nvPr/>
        </p:nvSpPr>
        <p:spPr>
          <a:xfrm>
            <a:off x="571500" y="5860824"/>
            <a:ext cx="211138" cy="809625"/>
          </a:xfrm>
          <a:custGeom>
            <a:rect b="b" l="l" r="r" t="t"/>
            <a:pathLst>
              <a:path extrusionOk="0" h="510" w="133">
                <a:moveTo>
                  <a:pt x="98" y="0"/>
                </a:moveTo>
                <a:lnTo>
                  <a:pt x="0" y="189"/>
                </a:lnTo>
                <a:lnTo>
                  <a:pt x="26" y="484"/>
                </a:lnTo>
                <a:lnTo>
                  <a:pt x="83" y="510"/>
                </a:lnTo>
                <a:lnTo>
                  <a:pt x="133" y="41"/>
                </a:lnTo>
                <a:lnTo>
                  <a:pt x="9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3" name="Google Shape;783;p3"/>
          <p:cNvSpPr/>
          <p:nvPr/>
        </p:nvSpPr>
        <p:spPr>
          <a:xfrm>
            <a:off x="1428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4" name="Google Shape;784;p3"/>
          <p:cNvSpPr/>
          <p:nvPr/>
        </p:nvSpPr>
        <p:spPr>
          <a:xfrm>
            <a:off x="1428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5" name="Google Shape;785;p3"/>
          <p:cNvSpPr/>
          <p:nvPr/>
        </p:nvSpPr>
        <p:spPr>
          <a:xfrm>
            <a:off x="673100" y="5759224"/>
            <a:ext cx="96838" cy="101600"/>
          </a:xfrm>
          <a:custGeom>
            <a:rect b="b" l="l" r="r" t="t"/>
            <a:pathLst>
              <a:path extrusionOk="0" h="64" w="61">
                <a:moveTo>
                  <a:pt x="38" y="0"/>
                </a:moveTo>
                <a:lnTo>
                  <a:pt x="0" y="24"/>
                </a:lnTo>
                <a:lnTo>
                  <a:pt x="34" y="64"/>
                </a:lnTo>
                <a:lnTo>
                  <a:pt x="61" y="14"/>
                </a:lnTo>
                <a:lnTo>
                  <a:pt x="38" y="0"/>
                </a:lnTo>
                <a:close/>
              </a:path>
            </a:pathLst>
          </a:custGeom>
          <a:solidFill>
            <a:srgbClr val="61CB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6" name="Google Shape;786;p3"/>
          <p:cNvSpPr/>
          <p:nvPr/>
        </p:nvSpPr>
        <p:spPr>
          <a:xfrm>
            <a:off x="673100" y="5759224"/>
            <a:ext cx="96838" cy="101600"/>
          </a:xfrm>
          <a:custGeom>
            <a:rect b="b" l="l" r="r" t="t"/>
            <a:pathLst>
              <a:path extrusionOk="0" h="64" w="61">
                <a:moveTo>
                  <a:pt x="38" y="0"/>
                </a:moveTo>
                <a:lnTo>
                  <a:pt x="0" y="24"/>
                </a:lnTo>
                <a:lnTo>
                  <a:pt x="34" y="64"/>
                </a:lnTo>
                <a:lnTo>
                  <a:pt x="61" y="14"/>
                </a:lnTo>
                <a:lnTo>
                  <a:pt x="3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7" name="Google Shape;787;p3"/>
          <p:cNvSpPr/>
          <p:nvPr/>
        </p:nvSpPr>
        <p:spPr>
          <a:xfrm>
            <a:off x="547687" y="5797324"/>
            <a:ext cx="179388" cy="363537"/>
          </a:xfrm>
          <a:custGeom>
            <a:rect b="b" l="l" r="r" t="t"/>
            <a:pathLst>
              <a:path extrusionOk="0" h="229" w="113">
                <a:moveTo>
                  <a:pt x="79" y="0"/>
                </a:moveTo>
                <a:lnTo>
                  <a:pt x="0" y="52"/>
                </a:lnTo>
                <a:lnTo>
                  <a:pt x="15" y="229"/>
                </a:lnTo>
                <a:lnTo>
                  <a:pt x="113" y="40"/>
                </a:lnTo>
                <a:lnTo>
                  <a:pt x="79" y="0"/>
                </a:lnTo>
                <a:close/>
              </a:path>
            </a:pathLst>
          </a:custGeom>
          <a:solidFill>
            <a:srgbClr val="72D1D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8" name="Google Shape;788;p3"/>
          <p:cNvSpPr/>
          <p:nvPr/>
        </p:nvSpPr>
        <p:spPr>
          <a:xfrm>
            <a:off x="547687" y="5797324"/>
            <a:ext cx="179388" cy="363537"/>
          </a:xfrm>
          <a:custGeom>
            <a:rect b="b" l="l" r="r" t="t"/>
            <a:pathLst>
              <a:path extrusionOk="0" h="229" w="113">
                <a:moveTo>
                  <a:pt x="79" y="0"/>
                </a:moveTo>
                <a:lnTo>
                  <a:pt x="0" y="52"/>
                </a:lnTo>
                <a:lnTo>
                  <a:pt x="15" y="229"/>
                </a:lnTo>
                <a:lnTo>
                  <a:pt x="113" y="40"/>
                </a:lnTo>
                <a:lnTo>
                  <a:pt x="7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9" name="Google Shape;789;p3"/>
          <p:cNvSpPr/>
          <p:nvPr/>
        </p:nvSpPr>
        <p:spPr>
          <a:xfrm>
            <a:off x="14287" y="6325961"/>
            <a:ext cx="176213" cy="152400"/>
          </a:xfrm>
          <a:custGeom>
            <a:rect b="b" l="l" r="r" t="t"/>
            <a:pathLst>
              <a:path extrusionOk="0" h="96" w="111">
                <a:moveTo>
                  <a:pt x="1" y="0"/>
                </a:moveTo>
                <a:lnTo>
                  <a:pt x="0" y="2"/>
                </a:lnTo>
                <a:lnTo>
                  <a:pt x="0" y="63"/>
                </a:lnTo>
                <a:lnTo>
                  <a:pt x="111" y="96"/>
                </a:lnTo>
                <a:lnTo>
                  <a:pt x="1" y="0"/>
                </a:lnTo>
                <a:close/>
              </a:path>
            </a:pathLst>
          </a:custGeom>
          <a:solidFill>
            <a:srgbClr val="BEEA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0" name="Google Shape;790;p3"/>
          <p:cNvSpPr/>
          <p:nvPr/>
        </p:nvSpPr>
        <p:spPr>
          <a:xfrm>
            <a:off x="14287" y="6325961"/>
            <a:ext cx="176213" cy="152400"/>
          </a:xfrm>
          <a:custGeom>
            <a:rect b="b" l="l" r="r" t="t"/>
            <a:pathLst>
              <a:path extrusionOk="0" h="96" w="111">
                <a:moveTo>
                  <a:pt x="1" y="0"/>
                </a:moveTo>
                <a:lnTo>
                  <a:pt x="0" y="2"/>
                </a:lnTo>
                <a:lnTo>
                  <a:pt x="0" y="63"/>
                </a:lnTo>
                <a:lnTo>
                  <a:pt x="111" y="96"/>
                </a:lnTo>
                <a:lnTo>
                  <a:pt x="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1" name="Google Shape;791;p3"/>
          <p:cNvSpPr/>
          <p:nvPr/>
        </p:nvSpPr>
        <p:spPr>
          <a:xfrm>
            <a:off x="3522662" y="6678386"/>
            <a:ext cx="230188" cy="188912"/>
          </a:xfrm>
          <a:custGeom>
            <a:rect b="b" l="l" r="r" t="t"/>
            <a:pathLst>
              <a:path extrusionOk="0" h="119" w="145">
                <a:moveTo>
                  <a:pt x="145" y="0"/>
                </a:moveTo>
                <a:lnTo>
                  <a:pt x="70" y="61"/>
                </a:lnTo>
                <a:lnTo>
                  <a:pt x="0" y="119"/>
                </a:lnTo>
                <a:lnTo>
                  <a:pt x="89" y="119"/>
                </a:lnTo>
                <a:lnTo>
                  <a:pt x="145" y="0"/>
                </a:lnTo>
                <a:close/>
              </a:path>
            </a:pathLst>
          </a:custGeom>
          <a:solidFill>
            <a:srgbClr val="3DB2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2" name="Google Shape;792;p3"/>
          <p:cNvSpPr/>
          <p:nvPr/>
        </p:nvSpPr>
        <p:spPr>
          <a:xfrm>
            <a:off x="3522662" y="6678386"/>
            <a:ext cx="230188" cy="188912"/>
          </a:xfrm>
          <a:custGeom>
            <a:rect b="b" l="l" r="r" t="t"/>
            <a:pathLst>
              <a:path extrusionOk="0" h="119" w="145">
                <a:moveTo>
                  <a:pt x="145" y="0"/>
                </a:moveTo>
                <a:lnTo>
                  <a:pt x="70" y="61"/>
                </a:lnTo>
                <a:lnTo>
                  <a:pt x="0" y="119"/>
                </a:lnTo>
                <a:lnTo>
                  <a:pt x="89" y="119"/>
                </a:lnTo>
                <a:lnTo>
                  <a:pt x="1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3" name="Google Shape;793;p3"/>
          <p:cNvSpPr/>
          <p:nvPr/>
        </p:nvSpPr>
        <p:spPr>
          <a:xfrm>
            <a:off x="2752725" y="6759349"/>
            <a:ext cx="166688" cy="107950"/>
          </a:xfrm>
          <a:custGeom>
            <a:rect b="b" l="l" r="r" t="t"/>
            <a:pathLst>
              <a:path extrusionOk="0" h="68" w="105">
                <a:moveTo>
                  <a:pt x="105" y="0"/>
                </a:moveTo>
                <a:lnTo>
                  <a:pt x="0" y="41"/>
                </a:lnTo>
                <a:lnTo>
                  <a:pt x="57" y="68"/>
                </a:lnTo>
                <a:lnTo>
                  <a:pt x="60" y="68"/>
                </a:lnTo>
                <a:lnTo>
                  <a:pt x="10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4" name="Google Shape;794;p3"/>
          <p:cNvSpPr/>
          <p:nvPr/>
        </p:nvSpPr>
        <p:spPr>
          <a:xfrm>
            <a:off x="2752725" y="6759349"/>
            <a:ext cx="166688" cy="107950"/>
          </a:xfrm>
          <a:custGeom>
            <a:rect b="b" l="l" r="r" t="t"/>
            <a:pathLst>
              <a:path extrusionOk="0" h="68" w="105">
                <a:moveTo>
                  <a:pt x="105" y="0"/>
                </a:moveTo>
                <a:lnTo>
                  <a:pt x="0" y="41"/>
                </a:lnTo>
                <a:lnTo>
                  <a:pt x="57" y="68"/>
                </a:lnTo>
                <a:lnTo>
                  <a:pt x="60" y="68"/>
                </a:lnTo>
                <a:lnTo>
                  <a:pt x="10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5" name="Google Shape;795;p3"/>
          <p:cNvSpPr/>
          <p:nvPr/>
        </p:nvSpPr>
        <p:spPr>
          <a:xfrm>
            <a:off x="2652712" y="6824436"/>
            <a:ext cx="190500" cy="42862"/>
          </a:xfrm>
          <a:custGeom>
            <a:rect b="b" l="l" r="r" t="t"/>
            <a:pathLst>
              <a:path extrusionOk="0" h="27" w="120">
                <a:moveTo>
                  <a:pt x="63" y="0"/>
                </a:moveTo>
                <a:lnTo>
                  <a:pt x="0" y="24"/>
                </a:lnTo>
                <a:lnTo>
                  <a:pt x="7" y="27"/>
                </a:lnTo>
                <a:lnTo>
                  <a:pt x="120" y="27"/>
                </a:lnTo>
                <a:lnTo>
                  <a:pt x="63" y="0"/>
                </a:lnTo>
                <a:close/>
              </a:path>
            </a:pathLst>
          </a:custGeom>
          <a:solidFill>
            <a:srgbClr val="3EB3C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6" name="Google Shape;796;p3"/>
          <p:cNvSpPr/>
          <p:nvPr/>
        </p:nvSpPr>
        <p:spPr>
          <a:xfrm>
            <a:off x="2652712" y="6824436"/>
            <a:ext cx="190500" cy="42862"/>
          </a:xfrm>
          <a:custGeom>
            <a:rect b="b" l="l" r="r" t="t"/>
            <a:pathLst>
              <a:path extrusionOk="0" h="27" w="120">
                <a:moveTo>
                  <a:pt x="63" y="0"/>
                </a:moveTo>
                <a:lnTo>
                  <a:pt x="0" y="24"/>
                </a:lnTo>
                <a:lnTo>
                  <a:pt x="7" y="27"/>
                </a:lnTo>
                <a:lnTo>
                  <a:pt x="120" y="27"/>
                </a:lnTo>
                <a:lnTo>
                  <a:pt x="6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7" name="Google Shape;797;p3"/>
          <p:cNvSpPr/>
          <p:nvPr/>
        </p:nvSpPr>
        <p:spPr>
          <a:xfrm>
            <a:off x="2636837" y="6862536"/>
            <a:ext cx="26988" cy="4762"/>
          </a:xfrm>
          <a:custGeom>
            <a:rect b="b" l="l" r="r" t="t"/>
            <a:pathLst>
              <a:path extrusionOk="0" h="3" w="17">
                <a:moveTo>
                  <a:pt x="10" y="0"/>
                </a:moveTo>
                <a:lnTo>
                  <a:pt x="0" y="3"/>
                </a:lnTo>
                <a:lnTo>
                  <a:pt x="17" y="3"/>
                </a:lnTo>
                <a:lnTo>
                  <a:pt x="10" y="0"/>
                </a:lnTo>
                <a:close/>
              </a:path>
            </a:pathLst>
          </a:custGeom>
          <a:solidFill>
            <a:srgbClr val="34AE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8" name="Google Shape;798;p3"/>
          <p:cNvSpPr/>
          <p:nvPr/>
        </p:nvSpPr>
        <p:spPr>
          <a:xfrm>
            <a:off x="2636837" y="6862536"/>
            <a:ext cx="26988" cy="4762"/>
          </a:xfrm>
          <a:custGeom>
            <a:rect b="b" l="l" r="r" t="t"/>
            <a:pathLst>
              <a:path extrusionOk="0" h="3" w="17">
                <a:moveTo>
                  <a:pt x="10" y="0"/>
                </a:moveTo>
                <a:lnTo>
                  <a:pt x="0" y="3"/>
                </a:lnTo>
                <a:lnTo>
                  <a:pt x="17" y="3"/>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9" name="Google Shape;799;p3"/>
          <p:cNvSpPr/>
          <p:nvPr/>
        </p:nvSpPr>
        <p:spPr>
          <a:xfrm>
            <a:off x="2151062" y="6787924"/>
            <a:ext cx="227013" cy="79375"/>
          </a:xfrm>
          <a:custGeom>
            <a:rect b="b" l="l" r="r" t="t"/>
            <a:pathLst>
              <a:path extrusionOk="0" h="50" w="143">
                <a:moveTo>
                  <a:pt x="1" y="0"/>
                </a:moveTo>
                <a:lnTo>
                  <a:pt x="0" y="50"/>
                </a:lnTo>
                <a:lnTo>
                  <a:pt x="127" y="50"/>
                </a:lnTo>
                <a:lnTo>
                  <a:pt x="141" y="42"/>
                </a:lnTo>
                <a:lnTo>
                  <a:pt x="143" y="40"/>
                </a:lnTo>
                <a:lnTo>
                  <a:pt x="1" y="0"/>
                </a:lnTo>
                <a:close/>
              </a:path>
            </a:pathLst>
          </a:custGeom>
          <a:solidFill>
            <a:srgbClr val="2DA9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0" name="Google Shape;800;p3"/>
          <p:cNvSpPr/>
          <p:nvPr/>
        </p:nvSpPr>
        <p:spPr>
          <a:xfrm>
            <a:off x="2151062" y="6787924"/>
            <a:ext cx="227013" cy="79375"/>
          </a:xfrm>
          <a:custGeom>
            <a:rect b="b" l="l" r="r" t="t"/>
            <a:pathLst>
              <a:path extrusionOk="0" h="50" w="143">
                <a:moveTo>
                  <a:pt x="1" y="0"/>
                </a:moveTo>
                <a:lnTo>
                  <a:pt x="0" y="50"/>
                </a:lnTo>
                <a:lnTo>
                  <a:pt x="127" y="50"/>
                </a:lnTo>
                <a:lnTo>
                  <a:pt x="141" y="42"/>
                </a:lnTo>
                <a:lnTo>
                  <a:pt x="143" y="40"/>
                </a:lnTo>
                <a:lnTo>
                  <a:pt x="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1" name="Google Shape;801;p3"/>
          <p:cNvSpPr/>
          <p:nvPr/>
        </p:nvSpPr>
        <p:spPr>
          <a:xfrm>
            <a:off x="2352675" y="6854599"/>
            <a:ext cx="22225" cy="12700"/>
          </a:xfrm>
          <a:custGeom>
            <a:rect b="b" l="l" r="r" t="t"/>
            <a:pathLst>
              <a:path extrusionOk="0" h="8" w="14">
                <a:moveTo>
                  <a:pt x="14" y="0"/>
                </a:moveTo>
                <a:lnTo>
                  <a:pt x="0" y="8"/>
                </a:lnTo>
                <a:lnTo>
                  <a:pt x="8" y="8"/>
                </a:lnTo>
                <a:lnTo>
                  <a:pt x="14" y="0"/>
                </a:lnTo>
                <a:close/>
              </a:path>
            </a:pathLst>
          </a:custGeom>
          <a:solidFill>
            <a:srgbClr val="26A4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p3"/>
          <p:cNvSpPr/>
          <p:nvPr/>
        </p:nvSpPr>
        <p:spPr>
          <a:xfrm>
            <a:off x="2352675" y="6854599"/>
            <a:ext cx="22225" cy="12700"/>
          </a:xfrm>
          <a:custGeom>
            <a:rect b="b" l="l" r="r" t="t"/>
            <a:pathLst>
              <a:path extrusionOk="0" h="8" w="14">
                <a:moveTo>
                  <a:pt x="14" y="0"/>
                </a:moveTo>
                <a:lnTo>
                  <a:pt x="0" y="8"/>
                </a:lnTo>
                <a:lnTo>
                  <a:pt x="8" y="8"/>
                </a:lnTo>
                <a:lnTo>
                  <a:pt x="1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3" name="Google Shape;803;p3"/>
          <p:cNvSpPr/>
          <p:nvPr/>
        </p:nvSpPr>
        <p:spPr>
          <a:xfrm>
            <a:off x="2374900" y="6851424"/>
            <a:ext cx="4763" cy="3175"/>
          </a:xfrm>
          <a:custGeom>
            <a:rect b="b" l="l" r="r" t="t"/>
            <a:pathLst>
              <a:path extrusionOk="0" h="2" w="3">
                <a:moveTo>
                  <a:pt x="2" y="0"/>
                </a:moveTo>
                <a:lnTo>
                  <a:pt x="0" y="2"/>
                </a:lnTo>
                <a:lnTo>
                  <a:pt x="3" y="0"/>
                </a:lnTo>
                <a:lnTo>
                  <a:pt x="2" y="0"/>
                </a:lnTo>
                <a:close/>
              </a:path>
            </a:pathLst>
          </a:custGeom>
          <a:solidFill>
            <a:srgbClr val="31AB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4" name="Google Shape;804;p3"/>
          <p:cNvSpPr/>
          <p:nvPr/>
        </p:nvSpPr>
        <p:spPr>
          <a:xfrm>
            <a:off x="2374900" y="6851424"/>
            <a:ext cx="4763" cy="3175"/>
          </a:xfrm>
          <a:custGeom>
            <a:rect b="b" l="l" r="r" t="t"/>
            <a:pathLst>
              <a:path extrusionOk="0" h="2" w="3">
                <a:moveTo>
                  <a:pt x="2" y="0"/>
                </a:moveTo>
                <a:lnTo>
                  <a:pt x="0" y="2"/>
                </a:lnTo>
                <a:lnTo>
                  <a:pt x="3" y="0"/>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p3"/>
          <p:cNvSpPr/>
          <p:nvPr/>
        </p:nvSpPr>
        <p:spPr>
          <a:xfrm>
            <a:off x="2365375" y="6851424"/>
            <a:ext cx="73025" cy="15875"/>
          </a:xfrm>
          <a:custGeom>
            <a:rect b="b" l="l" r="r" t="t"/>
            <a:pathLst>
              <a:path extrusionOk="0" h="10" w="46">
                <a:moveTo>
                  <a:pt x="9" y="0"/>
                </a:moveTo>
                <a:lnTo>
                  <a:pt x="6" y="2"/>
                </a:lnTo>
                <a:lnTo>
                  <a:pt x="0" y="10"/>
                </a:lnTo>
                <a:lnTo>
                  <a:pt x="46" y="10"/>
                </a:lnTo>
                <a:lnTo>
                  <a:pt x="9" y="0"/>
                </a:lnTo>
                <a:close/>
              </a:path>
            </a:pathLst>
          </a:custGeom>
          <a:solidFill>
            <a:srgbClr val="29A6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p3"/>
          <p:cNvSpPr/>
          <p:nvPr/>
        </p:nvSpPr>
        <p:spPr>
          <a:xfrm>
            <a:off x="2365375" y="6851424"/>
            <a:ext cx="73025" cy="15875"/>
          </a:xfrm>
          <a:custGeom>
            <a:rect b="b" l="l" r="r" t="t"/>
            <a:pathLst>
              <a:path extrusionOk="0" h="10" w="46">
                <a:moveTo>
                  <a:pt x="9" y="0"/>
                </a:moveTo>
                <a:lnTo>
                  <a:pt x="6" y="2"/>
                </a:lnTo>
                <a:lnTo>
                  <a:pt x="0" y="10"/>
                </a:lnTo>
                <a:lnTo>
                  <a:pt x="46" y="10"/>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7" name="Google Shape;807;p3"/>
          <p:cNvSpPr/>
          <p:nvPr/>
        </p:nvSpPr>
        <p:spPr>
          <a:xfrm>
            <a:off x="2847975" y="6759349"/>
            <a:ext cx="179388" cy="107950"/>
          </a:xfrm>
          <a:custGeom>
            <a:rect b="b" l="l" r="r" t="t"/>
            <a:pathLst>
              <a:path extrusionOk="0" h="68" w="113">
                <a:moveTo>
                  <a:pt x="45" y="0"/>
                </a:moveTo>
                <a:lnTo>
                  <a:pt x="45" y="0"/>
                </a:lnTo>
                <a:lnTo>
                  <a:pt x="0" y="68"/>
                </a:lnTo>
                <a:lnTo>
                  <a:pt x="113" y="68"/>
                </a:lnTo>
                <a:lnTo>
                  <a:pt x="62" y="18"/>
                </a:lnTo>
                <a:lnTo>
                  <a:pt x="4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8" name="Google Shape;808;p3"/>
          <p:cNvSpPr/>
          <p:nvPr/>
        </p:nvSpPr>
        <p:spPr>
          <a:xfrm>
            <a:off x="2847975" y="6759349"/>
            <a:ext cx="179388" cy="107950"/>
          </a:xfrm>
          <a:custGeom>
            <a:rect b="b" l="l" r="r" t="t"/>
            <a:pathLst>
              <a:path extrusionOk="0" h="68" w="113">
                <a:moveTo>
                  <a:pt x="45" y="0"/>
                </a:moveTo>
                <a:lnTo>
                  <a:pt x="45" y="0"/>
                </a:lnTo>
                <a:lnTo>
                  <a:pt x="0" y="68"/>
                </a:lnTo>
                <a:lnTo>
                  <a:pt x="113" y="68"/>
                </a:lnTo>
                <a:lnTo>
                  <a:pt x="62" y="18"/>
                </a:lnTo>
                <a:lnTo>
                  <a:pt x="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9" name="Google Shape;809;p3"/>
          <p:cNvSpPr/>
          <p:nvPr/>
        </p:nvSpPr>
        <p:spPr>
          <a:xfrm>
            <a:off x="3663950" y="6678386"/>
            <a:ext cx="139700" cy="188912"/>
          </a:xfrm>
          <a:custGeom>
            <a:rect b="b" l="l" r="r" t="t"/>
            <a:pathLst>
              <a:path extrusionOk="0" h="119" w="88">
                <a:moveTo>
                  <a:pt x="56" y="0"/>
                </a:moveTo>
                <a:lnTo>
                  <a:pt x="56" y="0"/>
                </a:lnTo>
                <a:lnTo>
                  <a:pt x="0" y="119"/>
                </a:lnTo>
                <a:lnTo>
                  <a:pt x="52" y="119"/>
                </a:lnTo>
                <a:lnTo>
                  <a:pt x="88" y="77"/>
                </a:lnTo>
                <a:lnTo>
                  <a:pt x="56"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0" name="Google Shape;810;p3"/>
          <p:cNvSpPr/>
          <p:nvPr/>
        </p:nvSpPr>
        <p:spPr>
          <a:xfrm>
            <a:off x="3663950" y="6678386"/>
            <a:ext cx="139700" cy="188912"/>
          </a:xfrm>
          <a:custGeom>
            <a:rect b="b" l="l" r="r" t="t"/>
            <a:pathLst>
              <a:path extrusionOk="0" h="119" w="88">
                <a:moveTo>
                  <a:pt x="56" y="0"/>
                </a:moveTo>
                <a:lnTo>
                  <a:pt x="56" y="0"/>
                </a:lnTo>
                <a:lnTo>
                  <a:pt x="0" y="119"/>
                </a:lnTo>
                <a:lnTo>
                  <a:pt x="52" y="119"/>
                </a:lnTo>
                <a:lnTo>
                  <a:pt x="88" y="77"/>
                </a:lnTo>
                <a:lnTo>
                  <a:pt x="5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1" name="Google Shape;811;p3"/>
          <p:cNvSpPr/>
          <p:nvPr/>
        </p:nvSpPr>
        <p:spPr>
          <a:xfrm>
            <a:off x="3746500" y="6800624"/>
            <a:ext cx="85725" cy="66675"/>
          </a:xfrm>
          <a:custGeom>
            <a:rect b="b" l="l" r="r" t="t"/>
            <a:pathLst>
              <a:path extrusionOk="0" h="42" w="54">
                <a:moveTo>
                  <a:pt x="36" y="0"/>
                </a:moveTo>
                <a:lnTo>
                  <a:pt x="0" y="42"/>
                </a:lnTo>
                <a:lnTo>
                  <a:pt x="54" y="42"/>
                </a:lnTo>
                <a:lnTo>
                  <a:pt x="36"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2" name="Google Shape;812;p3"/>
          <p:cNvSpPr/>
          <p:nvPr/>
        </p:nvSpPr>
        <p:spPr>
          <a:xfrm>
            <a:off x="3746500" y="6800624"/>
            <a:ext cx="85725" cy="66675"/>
          </a:xfrm>
          <a:custGeom>
            <a:rect b="b" l="l" r="r" t="t"/>
            <a:pathLst>
              <a:path extrusionOk="0" h="42" w="54">
                <a:moveTo>
                  <a:pt x="36" y="0"/>
                </a:moveTo>
                <a:lnTo>
                  <a:pt x="0" y="42"/>
                </a:lnTo>
                <a:lnTo>
                  <a:pt x="54" y="42"/>
                </a:lnTo>
                <a:lnTo>
                  <a:pt x="3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3" name="Google Shape;813;p3"/>
          <p:cNvSpPr/>
          <p:nvPr/>
        </p:nvSpPr>
        <p:spPr>
          <a:xfrm>
            <a:off x="4213225" y="6597424"/>
            <a:ext cx="84138" cy="46037"/>
          </a:xfrm>
          <a:custGeom>
            <a:rect b="b" l="l" r="r" t="t"/>
            <a:pathLst>
              <a:path extrusionOk="0" h="29" w="53">
                <a:moveTo>
                  <a:pt x="53" y="0"/>
                </a:moveTo>
                <a:lnTo>
                  <a:pt x="0" y="8"/>
                </a:lnTo>
                <a:lnTo>
                  <a:pt x="39" y="29"/>
                </a:lnTo>
                <a:lnTo>
                  <a:pt x="53"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4" name="Google Shape;814;p3"/>
          <p:cNvSpPr/>
          <p:nvPr/>
        </p:nvSpPr>
        <p:spPr>
          <a:xfrm>
            <a:off x="4213225" y="6597424"/>
            <a:ext cx="84138" cy="46037"/>
          </a:xfrm>
          <a:custGeom>
            <a:rect b="b" l="l" r="r" t="t"/>
            <a:pathLst>
              <a:path extrusionOk="0" h="29" w="53">
                <a:moveTo>
                  <a:pt x="53" y="0"/>
                </a:moveTo>
                <a:lnTo>
                  <a:pt x="0" y="8"/>
                </a:lnTo>
                <a:lnTo>
                  <a:pt x="39" y="29"/>
                </a:lnTo>
                <a:lnTo>
                  <a:pt x="5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5" name="Google Shape;815;p3"/>
          <p:cNvSpPr/>
          <p:nvPr/>
        </p:nvSpPr>
        <p:spPr>
          <a:xfrm>
            <a:off x="3813175" y="6651399"/>
            <a:ext cx="115888" cy="88900"/>
          </a:xfrm>
          <a:custGeom>
            <a:rect b="b" l="l" r="r" t="t"/>
            <a:pathLst>
              <a:path extrusionOk="0" h="56" w="73">
                <a:moveTo>
                  <a:pt x="73" y="0"/>
                </a:moveTo>
                <a:lnTo>
                  <a:pt x="0" y="11"/>
                </a:lnTo>
                <a:lnTo>
                  <a:pt x="26" y="56"/>
                </a:lnTo>
                <a:lnTo>
                  <a:pt x="73" y="0"/>
                </a:lnTo>
                <a:close/>
              </a:path>
            </a:pathLst>
          </a:custGeom>
          <a:solidFill>
            <a:srgbClr val="31AB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6" name="Google Shape;816;p3"/>
          <p:cNvSpPr/>
          <p:nvPr/>
        </p:nvSpPr>
        <p:spPr>
          <a:xfrm>
            <a:off x="3813175" y="6651399"/>
            <a:ext cx="115888" cy="88900"/>
          </a:xfrm>
          <a:custGeom>
            <a:rect b="b" l="l" r="r" t="t"/>
            <a:pathLst>
              <a:path extrusionOk="0" h="56" w="73">
                <a:moveTo>
                  <a:pt x="73" y="0"/>
                </a:moveTo>
                <a:lnTo>
                  <a:pt x="0" y="11"/>
                </a:lnTo>
                <a:lnTo>
                  <a:pt x="26" y="56"/>
                </a:lnTo>
                <a:lnTo>
                  <a:pt x="7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7" name="Google Shape;817;p3"/>
          <p:cNvSpPr/>
          <p:nvPr/>
        </p:nvSpPr>
        <p:spPr>
          <a:xfrm>
            <a:off x="3854450"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8" name="Google Shape;818;p3"/>
          <p:cNvSpPr/>
          <p:nvPr/>
        </p:nvSpPr>
        <p:spPr>
          <a:xfrm>
            <a:off x="3854450"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9" name="Google Shape;819;p3"/>
          <p:cNvSpPr/>
          <p:nvPr/>
        </p:nvSpPr>
        <p:spPr>
          <a:xfrm>
            <a:off x="3752850" y="6668861"/>
            <a:ext cx="101600" cy="131762"/>
          </a:xfrm>
          <a:custGeom>
            <a:rect b="b" l="l" r="r" t="t"/>
            <a:pathLst>
              <a:path extrusionOk="0" h="83" w="64">
                <a:moveTo>
                  <a:pt x="38" y="0"/>
                </a:moveTo>
                <a:lnTo>
                  <a:pt x="0" y="6"/>
                </a:lnTo>
                <a:lnTo>
                  <a:pt x="32" y="83"/>
                </a:lnTo>
                <a:lnTo>
                  <a:pt x="64" y="45"/>
                </a:lnTo>
                <a:lnTo>
                  <a:pt x="38" y="0"/>
                </a:lnTo>
                <a:close/>
              </a:path>
            </a:pathLst>
          </a:custGeom>
          <a:solidFill>
            <a:srgbClr val="42B6C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0" name="Google Shape;820;p3"/>
          <p:cNvSpPr/>
          <p:nvPr/>
        </p:nvSpPr>
        <p:spPr>
          <a:xfrm>
            <a:off x="3752850" y="6668861"/>
            <a:ext cx="101600" cy="131762"/>
          </a:xfrm>
          <a:custGeom>
            <a:rect b="b" l="l" r="r" t="t"/>
            <a:pathLst>
              <a:path extrusionOk="0" h="83" w="64">
                <a:moveTo>
                  <a:pt x="38" y="0"/>
                </a:moveTo>
                <a:lnTo>
                  <a:pt x="0" y="6"/>
                </a:lnTo>
                <a:lnTo>
                  <a:pt x="32" y="83"/>
                </a:lnTo>
                <a:lnTo>
                  <a:pt x="64" y="45"/>
                </a:lnTo>
                <a:lnTo>
                  <a:pt x="3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1" name="Google Shape;821;p3"/>
          <p:cNvSpPr/>
          <p:nvPr/>
        </p:nvSpPr>
        <p:spPr>
          <a:xfrm>
            <a:off x="3803650" y="6740299"/>
            <a:ext cx="120650" cy="127000"/>
          </a:xfrm>
          <a:custGeom>
            <a:rect b="b" l="l" r="r" t="t"/>
            <a:pathLst>
              <a:path extrusionOk="0" h="80" w="76">
                <a:moveTo>
                  <a:pt x="32" y="0"/>
                </a:moveTo>
                <a:lnTo>
                  <a:pt x="0" y="38"/>
                </a:lnTo>
                <a:lnTo>
                  <a:pt x="18" y="80"/>
                </a:lnTo>
                <a:lnTo>
                  <a:pt x="76" y="80"/>
                </a:lnTo>
                <a:lnTo>
                  <a:pt x="32" y="0"/>
                </a:lnTo>
                <a:close/>
              </a:path>
            </a:pathLst>
          </a:custGeom>
          <a:solidFill>
            <a:srgbClr val="40B5C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2" name="Google Shape;822;p3"/>
          <p:cNvSpPr/>
          <p:nvPr/>
        </p:nvSpPr>
        <p:spPr>
          <a:xfrm>
            <a:off x="3803650" y="6740299"/>
            <a:ext cx="120650" cy="127000"/>
          </a:xfrm>
          <a:custGeom>
            <a:rect b="b" l="l" r="r" t="t"/>
            <a:pathLst>
              <a:path extrusionOk="0" h="80" w="76">
                <a:moveTo>
                  <a:pt x="32" y="0"/>
                </a:moveTo>
                <a:lnTo>
                  <a:pt x="0" y="38"/>
                </a:lnTo>
                <a:lnTo>
                  <a:pt x="18" y="80"/>
                </a:lnTo>
                <a:lnTo>
                  <a:pt x="76" y="80"/>
                </a:lnTo>
                <a:lnTo>
                  <a:pt x="3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3" name="Google Shape;823;p3"/>
          <p:cNvSpPr/>
          <p:nvPr/>
        </p:nvSpPr>
        <p:spPr>
          <a:xfrm>
            <a:off x="4275137" y="6597424"/>
            <a:ext cx="63500" cy="77787"/>
          </a:xfrm>
          <a:custGeom>
            <a:rect b="b" l="l" r="r" t="t"/>
            <a:pathLst>
              <a:path extrusionOk="0" h="49" w="40">
                <a:moveTo>
                  <a:pt x="14" y="0"/>
                </a:moveTo>
                <a:lnTo>
                  <a:pt x="14" y="0"/>
                </a:lnTo>
                <a:lnTo>
                  <a:pt x="0" y="29"/>
                </a:lnTo>
                <a:lnTo>
                  <a:pt x="40" y="49"/>
                </a:lnTo>
                <a:lnTo>
                  <a:pt x="14" y="0"/>
                </a:lnTo>
                <a:close/>
              </a:path>
            </a:pathLst>
          </a:custGeom>
          <a:solidFill>
            <a:srgbClr val="60C9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4" name="Google Shape;824;p3"/>
          <p:cNvSpPr/>
          <p:nvPr/>
        </p:nvSpPr>
        <p:spPr>
          <a:xfrm>
            <a:off x="4275137" y="6597424"/>
            <a:ext cx="63500" cy="77787"/>
          </a:xfrm>
          <a:custGeom>
            <a:rect b="b" l="l" r="r" t="t"/>
            <a:pathLst>
              <a:path extrusionOk="0" h="49" w="40">
                <a:moveTo>
                  <a:pt x="14" y="0"/>
                </a:moveTo>
                <a:lnTo>
                  <a:pt x="14" y="0"/>
                </a:lnTo>
                <a:lnTo>
                  <a:pt x="0" y="29"/>
                </a:lnTo>
                <a:lnTo>
                  <a:pt x="40" y="49"/>
                </a:lnTo>
                <a:lnTo>
                  <a:pt x="1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5" name="Google Shape;825;p3"/>
          <p:cNvSpPr/>
          <p:nvPr/>
        </p:nvSpPr>
        <p:spPr>
          <a:xfrm>
            <a:off x="4164012" y="6643461"/>
            <a:ext cx="274638" cy="223837"/>
          </a:xfrm>
          <a:custGeom>
            <a:rect b="b" l="l" r="r" t="t"/>
            <a:pathLst>
              <a:path extrusionOk="0" h="141" w="173">
                <a:moveTo>
                  <a:pt x="70" y="0"/>
                </a:moveTo>
                <a:lnTo>
                  <a:pt x="0" y="141"/>
                </a:lnTo>
                <a:lnTo>
                  <a:pt x="173" y="141"/>
                </a:lnTo>
                <a:lnTo>
                  <a:pt x="110" y="20"/>
                </a:lnTo>
                <a:lnTo>
                  <a:pt x="70" y="0"/>
                </a:lnTo>
                <a:close/>
              </a:path>
            </a:pathLst>
          </a:custGeom>
          <a:solidFill>
            <a:srgbClr val="2FAA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6" name="Google Shape;826;p3"/>
          <p:cNvSpPr/>
          <p:nvPr/>
        </p:nvSpPr>
        <p:spPr>
          <a:xfrm>
            <a:off x="4164012" y="6643461"/>
            <a:ext cx="274638" cy="223837"/>
          </a:xfrm>
          <a:custGeom>
            <a:rect b="b" l="l" r="r" t="t"/>
            <a:pathLst>
              <a:path extrusionOk="0" h="141" w="173">
                <a:moveTo>
                  <a:pt x="70" y="0"/>
                </a:moveTo>
                <a:lnTo>
                  <a:pt x="0" y="141"/>
                </a:lnTo>
                <a:lnTo>
                  <a:pt x="173" y="141"/>
                </a:lnTo>
                <a:lnTo>
                  <a:pt x="110" y="20"/>
                </a:lnTo>
                <a:lnTo>
                  <a:pt x="7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7" name="Google Shape;827;p3"/>
          <p:cNvSpPr/>
          <p:nvPr/>
        </p:nvSpPr>
        <p:spPr>
          <a:xfrm>
            <a:off x="4706937" y="6221186"/>
            <a:ext cx="107950" cy="463550"/>
          </a:xfrm>
          <a:custGeom>
            <a:rect b="b" l="l" r="r" t="t"/>
            <a:pathLst>
              <a:path extrusionOk="0" h="292" w="68">
                <a:moveTo>
                  <a:pt x="68" y="0"/>
                </a:moveTo>
                <a:lnTo>
                  <a:pt x="22" y="33"/>
                </a:lnTo>
                <a:lnTo>
                  <a:pt x="0" y="292"/>
                </a:lnTo>
                <a:lnTo>
                  <a:pt x="21" y="273"/>
                </a:lnTo>
                <a:lnTo>
                  <a:pt x="68" y="0"/>
                </a:lnTo>
                <a:close/>
              </a:path>
            </a:pathLst>
          </a:custGeom>
          <a:solidFill>
            <a:srgbClr val="BAEB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8" name="Google Shape;828;p3"/>
          <p:cNvSpPr/>
          <p:nvPr/>
        </p:nvSpPr>
        <p:spPr>
          <a:xfrm>
            <a:off x="4706937" y="6221186"/>
            <a:ext cx="107950" cy="463550"/>
          </a:xfrm>
          <a:custGeom>
            <a:rect b="b" l="l" r="r" t="t"/>
            <a:pathLst>
              <a:path extrusionOk="0" h="292" w="68">
                <a:moveTo>
                  <a:pt x="68" y="0"/>
                </a:moveTo>
                <a:lnTo>
                  <a:pt x="22" y="33"/>
                </a:lnTo>
                <a:lnTo>
                  <a:pt x="0" y="292"/>
                </a:lnTo>
                <a:lnTo>
                  <a:pt x="21" y="273"/>
                </a:lnTo>
                <a:lnTo>
                  <a:pt x="6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9" name="Google Shape;829;p3"/>
          <p:cNvSpPr/>
          <p:nvPr/>
        </p:nvSpPr>
        <p:spPr>
          <a:xfrm>
            <a:off x="4297362" y="6273574"/>
            <a:ext cx="444500" cy="530225"/>
          </a:xfrm>
          <a:custGeom>
            <a:rect b="b" l="l" r="r" t="t"/>
            <a:pathLst>
              <a:path extrusionOk="0" h="334" w="280">
                <a:moveTo>
                  <a:pt x="280" y="0"/>
                </a:moveTo>
                <a:lnTo>
                  <a:pt x="0" y="204"/>
                </a:lnTo>
                <a:lnTo>
                  <a:pt x="26" y="253"/>
                </a:lnTo>
                <a:lnTo>
                  <a:pt x="179" y="334"/>
                </a:lnTo>
                <a:lnTo>
                  <a:pt x="258" y="259"/>
                </a:lnTo>
                <a:lnTo>
                  <a:pt x="280" y="0"/>
                </a:lnTo>
                <a:close/>
              </a:path>
            </a:pathLst>
          </a:custGeom>
          <a:solidFill>
            <a:srgbClr val="5CC6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0" name="Google Shape;830;p3"/>
          <p:cNvSpPr/>
          <p:nvPr/>
        </p:nvSpPr>
        <p:spPr>
          <a:xfrm>
            <a:off x="4297362" y="6273574"/>
            <a:ext cx="444500" cy="530225"/>
          </a:xfrm>
          <a:custGeom>
            <a:rect b="b" l="l" r="r" t="t"/>
            <a:pathLst>
              <a:path extrusionOk="0" h="334" w="280">
                <a:moveTo>
                  <a:pt x="280" y="0"/>
                </a:moveTo>
                <a:lnTo>
                  <a:pt x="0" y="204"/>
                </a:lnTo>
                <a:lnTo>
                  <a:pt x="26" y="253"/>
                </a:lnTo>
                <a:lnTo>
                  <a:pt x="179" y="334"/>
                </a:lnTo>
                <a:lnTo>
                  <a:pt x="258" y="259"/>
                </a:lnTo>
                <a:lnTo>
                  <a:pt x="28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1" name="Google Shape;831;p3"/>
          <p:cNvSpPr/>
          <p:nvPr/>
        </p:nvSpPr>
        <p:spPr>
          <a:xfrm>
            <a:off x="4338637" y="6675211"/>
            <a:ext cx="242888" cy="192087"/>
          </a:xfrm>
          <a:custGeom>
            <a:rect b="b" l="l" r="r" t="t"/>
            <a:pathLst>
              <a:path extrusionOk="0" h="121" w="153">
                <a:moveTo>
                  <a:pt x="0" y="0"/>
                </a:moveTo>
                <a:lnTo>
                  <a:pt x="63" y="121"/>
                </a:lnTo>
                <a:lnTo>
                  <a:pt x="110" y="121"/>
                </a:lnTo>
                <a:lnTo>
                  <a:pt x="153" y="81"/>
                </a:lnTo>
                <a:lnTo>
                  <a:pt x="0" y="0"/>
                </a:lnTo>
                <a:close/>
              </a:path>
            </a:pathLst>
          </a:custGeom>
          <a:solidFill>
            <a:srgbClr val="2DA8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2" name="Google Shape;832;p3"/>
          <p:cNvSpPr/>
          <p:nvPr/>
        </p:nvSpPr>
        <p:spPr>
          <a:xfrm>
            <a:off x="4338637" y="6675211"/>
            <a:ext cx="242888" cy="192087"/>
          </a:xfrm>
          <a:custGeom>
            <a:rect b="b" l="l" r="r" t="t"/>
            <a:pathLst>
              <a:path extrusionOk="0" h="121" w="153">
                <a:moveTo>
                  <a:pt x="0" y="0"/>
                </a:moveTo>
                <a:lnTo>
                  <a:pt x="63" y="121"/>
                </a:lnTo>
                <a:lnTo>
                  <a:pt x="110" y="121"/>
                </a:lnTo>
                <a:lnTo>
                  <a:pt x="153" y="8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3" name="Google Shape;833;p3"/>
          <p:cNvSpPr/>
          <p:nvPr/>
        </p:nvSpPr>
        <p:spPr>
          <a:xfrm>
            <a:off x="4692650" y="6654574"/>
            <a:ext cx="47625" cy="207962"/>
          </a:xfrm>
          <a:custGeom>
            <a:rect b="b" l="l" r="r" t="t"/>
            <a:pathLst>
              <a:path extrusionOk="0" h="131" w="30">
                <a:moveTo>
                  <a:pt x="30" y="0"/>
                </a:moveTo>
                <a:lnTo>
                  <a:pt x="9" y="19"/>
                </a:lnTo>
                <a:lnTo>
                  <a:pt x="0" y="131"/>
                </a:lnTo>
                <a:lnTo>
                  <a:pt x="8" y="123"/>
                </a:lnTo>
                <a:lnTo>
                  <a:pt x="30" y="0"/>
                </a:lnTo>
                <a:close/>
              </a:path>
            </a:pathLst>
          </a:custGeom>
          <a:solidFill>
            <a:srgbClr val="75D1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4" name="Google Shape;834;p3"/>
          <p:cNvSpPr/>
          <p:nvPr/>
        </p:nvSpPr>
        <p:spPr>
          <a:xfrm>
            <a:off x="4692650" y="6654574"/>
            <a:ext cx="47625" cy="207962"/>
          </a:xfrm>
          <a:custGeom>
            <a:rect b="b" l="l" r="r" t="t"/>
            <a:pathLst>
              <a:path extrusionOk="0" h="131" w="30">
                <a:moveTo>
                  <a:pt x="30" y="0"/>
                </a:moveTo>
                <a:lnTo>
                  <a:pt x="9" y="19"/>
                </a:lnTo>
                <a:lnTo>
                  <a:pt x="0" y="131"/>
                </a:lnTo>
                <a:lnTo>
                  <a:pt x="8" y="123"/>
                </a:lnTo>
                <a:lnTo>
                  <a:pt x="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5" name="Google Shape;835;p3"/>
          <p:cNvSpPr/>
          <p:nvPr/>
        </p:nvSpPr>
        <p:spPr>
          <a:xfrm>
            <a:off x="4581525" y="6684736"/>
            <a:ext cx="125413" cy="177800"/>
          </a:xfrm>
          <a:custGeom>
            <a:rect b="b" l="l" r="r" t="t"/>
            <a:pathLst>
              <a:path extrusionOk="0" h="112" w="79">
                <a:moveTo>
                  <a:pt x="79" y="0"/>
                </a:moveTo>
                <a:lnTo>
                  <a:pt x="0" y="75"/>
                </a:lnTo>
                <a:lnTo>
                  <a:pt x="70" y="112"/>
                </a:lnTo>
                <a:lnTo>
                  <a:pt x="79"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6" name="Google Shape;836;p3"/>
          <p:cNvSpPr/>
          <p:nvPr/>
        </p:nvSpPr>
        <p:spPr>
          <a:xfrm>
            <a:off x="4581525" y="6684736"/>
            <a:ext cx="125413" cy="177800"/>
          </a:xfrm>
          <a:custGeom>
            <a:rect b="b" l="l" r="r" t="t"/>
            <a:pathLst>
              <a:path extrusionOk="0" h="112" w="79">
                <a:moveTo>
                  <a:pt x="79" y="0"/>
                </a:moveTo>
                <a:lnTo>
                  <a:pt x="0" y="75"/>
                </a:lnTo>
                <a:lnTo>
                  <a:pt x="70" y="112"/>
                </a:lnTo>
                <a:lnTo>
                  <a:pt x="7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7" name="Google Shape;837;p3"/>
          <p:cNvSpPr/>
          <p:nvPr/>
        </p:nvSpPr>
        <p:spPr>
          <a:xfrm>
            <a:off x="4692650" y="6849836"/>
            <a:ext cx="12700" cy="17462"/>
          </a:xfrm>
          <a:custGeom>
            <a:rect b="b" l="l" r="r" t="t"/>
            <a:pathLst>
              <a:path extrusionOk="0" h="11" w="8">
                <a:moveTo>
                  <a:pt x="8" y="0"/>
                </a:moveTo>
                <a:lnTo>
                  <a:pt x="0" y="8"/>
                </a:lnTo>
                <a:lnTo>
                  <a:pt x="6" y="11"/>
                </a:lnTo>
                <a:lnTo>
                  <a:pt x="6" y="11"/>
                </a:lnTo>
                <a:lnTo>
                  <a:pt x="8"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8" name="Google Shape;838;p3"/>
          <p:cNvSpPr/>
          <p:nvPr/>
        </p:nvSpPr>
        <p:spPr>
          <a:xfrm>
            <a:off x="4692650" y="6849836"/>
            <a:ext cx="12700" cy="17462"/>
          </a:xfrm>
          <a:custGeom>
            <a:rect b="b" l="l" r="r" t="t"/>
            <a:pathLst>
              <a:path extrusionOk="0" h="11" w="8">
                <a:moveTo>
                  <a:pt x="8" y="0"/>
                </a:moveTo>
                <a:lnTo>
                  <a:pt x="0" y="8"/>
                </a:lnTo>
                <a:lnTo>
                  <a:pt x="6" y="11"/>
                </a:lnTo>
                <a:lnTo>
                  <a:pt x="6" y="11"/>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9" name="Google Shape;839;p3"/>
          <p:cNvSpPr/>
          <p:nvPr/>
        </p:nvSpPr>
        <p:spPr>
          <a:xfrm>
            <a:off x="4692650" y="6862536"/>
            <a:ext cx="9525" cy="4762"/>
          </a:xfrm>
          <a:custGeom>
            <a:rect b="b" l="l" r="r" t="t"/>
            <a:pathLst>
              <a:path extrusionOk="0" h="3" w="6">
                <a:moveTo>
                  <a:pt x="0" y="0"/>
                </a:moveTo>
                <a:lnTo>
                  <a:pt x="0" y="3"/>
                </a:lnTo>
                <a:lnTo>
                  <a:pt x="6" y="3"/>
                </a:lnTo>
                <a:lnTo>
                  <a:pt x="0" y="0"/>
                </a:lnTo>
                <a:close/>
              </a:path>
            </a:pathLst>
          </a:custGeom>
          <a:solidFill>
            <a:srgbClr val="54BFC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0" name="Google Shape;840;p3"/>
          <p:cNvSpPr/>
          <p:nvPr/>
        </p:nvSpPr>
        <p:spPr>
          <a:xfrm>
            <a:off x="4692650" y="6862536"/>
            <a:ext cx="9525" cy="4762"/>
          </a:xfrm>
          <a:custGeom>
            <a:rect b="b" l="l" r="r" t="t"/>
            <a:pathLst>
              <a:path extrusionOk="0" h="3" w="6">
                <a:moveTo>
                  <a:pt x="0" y="0"/>
                </a:moveTo>
                <a:lnTo>
                  <a:pt x="0" y="3"/>
                </a:lnTo>
                <a:lnTo>
                  <a:pt x="6"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1" name="Google Shape;841;p3"/>
          <p:cNvSpPr/>
          <p:nvPr/>
        </p:nvSpPr>
        <p:spPr>
          <a:xfrm>
            <a:off x="4687887" y="6862536"/>
            <a:ext cx="4763" cy="4762"/>
          </a:xfrm>
          <a:custGeom>
            <a:rect b="b" l="l" r="r" t="t"/>
            <a:pathLst>
              <a:path extrusionOk="0" h="3" w="3">
                <a:moveTo>
                  <a:pt x="3" y="0"/>
                </a:moveTo>
                <a:lnTo>
                  <a:pt x="3" y="0"/>
                </a:lnTo>
                <a:lnTo>
                  <a:pt x="0" y="3"/>
                </a:lnTo>
                <a:lnTo>
                  <a:pt x="3" y="3"/>
                </a:lnTo>
                <a:lnTo>
                  <a:pt x="3" y="0"/>
                </a:lnTo>
                <a:close/>
              </a:path>
            </a:pathLst>
          </a:custGeom>
          <a:solidFill>
            <a:srgbClr val="4DBC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2" name="Google Shape;842;p3"/>
          <p:cNvSpPr/>
          <p:nvPr/>
        </p:nvSpPr>
        <p:spPr>
          <a:xfrm>
            <a:off x="4687887" y="6862536"/>
            <a:ext cx="4763" cy="4762"/>
          </a:xfrm>
          <a:custGeom>
            <a:rect b="b" l="l" r="r" t="t"/>
            <a:pathLst>
              <a:path extrusionOk="0" h="3" w="3">
                <a:moveTo>
                  <a:pt x="3" y="0"/>
                </a:moveTo>
                <a:lnTo>
                  <a:pt x="3" y="0"/>
                </a:lnTo>
                <a:lnTo>
                  <a:pt x="0" y="3"/>
                </a:lnTo>
                <a:lnTo>
                  <a:pt x="3" y="3"/>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3" name="Google Shape;843;p3"/>
          <p:cNvSpPr/>
          <p:nvPr/>
        </p:nvSpPr>
        <p:spPr>
          <a:xfrm>
            <a:off x="4683125" y="6862536"/>
            <a:ext cx="9525" cy="4762"/>
          </a:xfrm>
          <a:custGeom>
            <a:rect b="b" l="l" r="r" t="t"/>
            <a:pathLst>
              <a:path extrusionOk="0" h="3" w="6">
                <a:moveTo>
                  <a:pt x="6" y="0"/>
                </a:moveTo>
                <a:lnTo>
                  <a:pt x="6" y="0"/>
                </a:lnTo>
                <a:lnTo>
                  <a:pt x="0" y="3"/>
                </a:lnTo>
                <a:lnTo>
                  <a:pt x="3" y="3"/>
                </a:lnTo>
                <a:lnTo>
                  <a:pt x="6" y="0"/>
                </a:lnTo>
                <a:close/>
              </a:path>
            </a:pathLst>
          </a:custGeom>
          <a:solidFill>
            <a:srgbClr val="4DBC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4" name="Google Shape;844;p3"/>
          <p:cNvSpPr/>
          <p:nvPr/>
        </p:nvSpPr>
        <p:spPr>
          <a:xfrm>
            <a:off x="4683125" y="6862536"/>
            <a:ext cx="9525" cy="4762"/>
          </a:xfrm>
          <a:custGeom>
            <a:rect b="b" l="l" r="r" t="t"/>
            <a:pathLst>
              <a:path extrusionOk="0" h="3" w="6">
                <a:moveTo>
                  <a:pt x="6" y="0"/>
                </a:moveTo>
                <a:lnTo>
                  <a:pt x="6" y="0"/>
                </a:lnTo>
                <a:lnTo>
                  <a:pt x="0" y="3"/>
                </a:lnTo>
                <a:lnTo>
                  <a:pt x="3" y="3"/>
                </a:lnTo>
                <a:lnTo>
                  <a:pt x="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5" name="Google Shape;845;p3"/>
          <p:cNvSpPr/>
          <p:nvPr/>
        </p:nvSpPr>
        <p:spPr>
          <a:xfrm>
            <a:off x="4513262" y="6803799"/>
            <a:ext cx="179388" cy="63500"/>
          </a:xfrm>
          <a:custGeom>
            <a:rect b="b" l="l" r="r" t="t"/>
            <a:pathLst>
              <a:path extrusionOk="0" h="40" w="113">
                <a:moveTo>
                  <a:pt x="43" y="0"/>
                </a:moveTo>
                <a:lnTo>
                  <a:pt x="0" y="40"/>
                </a:lnTo>
                <a:lnTo>
                  <a:pt x="98" y="40"/>
                </a:lnTo>
                <a:lnTo>
                  <a:pt x="113" y="37"/>
                </a:lnTo>
                <a:lnTo>
                  <a:pt x="43" y="0"/>
                </a:lnTo>
                <a:close/>
              </a:path>
            </a:pathLst>
          </a:custGeom>
          <a:solidFill>
            <a:srgbClr val="1C96A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6" name="Google Shape;846;p3"/>
          <p:cNvSpPr/>
          <p:nvPr/>
        </p:nvSpPr>
        <p:spPr>
          <a:xfrm>
            <a:off x="4513262" y="6803799"/>
            <a:ext cx="179388" cy="63500"/>
          </a:xfrm>
          <a:custGeom>
            <a:rect b="b" l="l" r="r" t="t"/>
            <a:pathLst>
              <a:path extrusionOk="0" h="40" w="113">
                <a:moveTo>
                  <a:pt x="43" y="0"/>
                </a:moveTo>
                <a:lnTo>
                  <a:pt x="0" y="40"/>
                </a:lnTo>
                <a:lnTo>
                  <a:pt x="98" y="40"/>
                </a:lnTo>
                <a:lnTo>
                  <a:pt x="113" y="37"/>
                </a:lnTo>
                <a:lnTo>
                  <a:pt x="4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7" name="Google Shape;847;p3"/>
          <p:cNvSpPr/>
          <p:nvPr/>
        </p:nvSpPr>
        <p:spPr>
          <a:xfrm>
            <a:off x="4668837" y="6862536"/>
            <a:ext cx="23813" cy="4762"/>
          </a:xfrm>
          <a:custGeom>
            <a:rect b="b" l="l" r="r" t="t"/>
            <a:pathLst>
              <a:path extrusionOk="0" h="3" w="15">
                <a:moveTo>
                  <a:pt x="15" y="0"/>
                </a:moveTo>
                <a:lnTo>
                  <a:pt x="0" y="3"/>
                </a:lnTo>
                <a:lnTo>
                  <a:pt x="9" y="3"/>
                </a:lnTo>
                <a:lnTo>
                  <a:pt x="15" y="0"/>
                </a:lnTo>
                <a:close/>
              </a:path>
            </a:pathLst>
          </a:custGeom>
          <a:solidFill>
            <a:srgbClr val="279F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8" name="Google Shape;848;p3"/>
          <p:cNvSpPr/>
          <p:nvPr/>
        </p:nvSpPr>
        <p:spPr>
          <a:xfrm>
            <a:off x="4668837" y="6862536"/>
            <a:ext cx="23813" cy="4762"/>
          </a:xfrm>
          <a:custGeom>
            <a:rect b="b" l="l" r="r" t="t"/>
            <a:pathLst>
              <a:path extrusionOk="0" h="3" w="15">
                <a:moveTo>
                  <a:pt x="15" y="0"/>
                </a:moveTo>
                <a:lnTo>
                  <a:pt x="0" y="3"/>
                </a:lnTo>
                <a:lnTo>
                  <a:pt x="9" y="3"/>
                </a:lnTo>
                <a:lnTo>
                  <a:pt x="1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9" name="Google Shape;849;p3"/>
          <p:cNvSpPr/>
          <p:nvPr/>
        </p:nvSpPr>
        <p:spPr>
          <a:xfrm>
            <a:off x="4740275" y="6221186"/>
            <a:ext cx="212725" cy="433387"/>
          </a:xfrm>
          <a:custGeom>
            <a:rect b="b" l="l" r="r" t="t"/>
            <a:pathLst>
              <a:path extrusionOk="0" h="273" w="134">
                <a:moveTo>
                  <a:pt x="47" y="0"/>
                </a:moveTo>
                <a:lnTo>
                  <a:pt x="47" y="0"/>
                </a:lnTo>
                <a:lnTo>
                  <a:pt x="0" y="273"/>
                </a:lnTo>
                <a:lnTo>
                  <a:pt x="134" y="147"/>
                </a:lnTo>
                <a:lnTo>
                  <a:pt x="47" y="0"/>
                </a:lnTo>
                <a:close/>
              </a:path>
            </a:pathLst>
          </a:custGeom>
          <a:solidFill>
            <a:srgbClr val="C5ED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0" name="Google Shape;850;p3"/>
          <p:cNvSpPr/>
          <p:nvPr/>
        </p:nvSpPr>
        <p:spPr>
          <a:xfrm>
            <a:off x="4740275" y="6221186"/>
            <a:ext cx="212725" cy="433387"/>
          </a:xfrm>
          <a:custGeom>
            <a:rect b="b" l="l" r="r" t="t"/>
            <a:pathLst>
              <a:path extrusionOk="0" h="273" w="134">
                <a:moveTo>
                  <a:pt x="47" y="0"/>
                </a:moveTo>
                <a:lnTo>
                  <a:pt x="47" y="0"/>
                </a:lnTo>
                <a:lnTo>
                  <a:pt x="0" y="273"/>
                </a:lnTo>
                <a:lnTo>
                  <a:pt x="134" y="147"/>
                </a:lnTo>
                <a:lnTo>
                  <a:pt x="4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1" name="Google Shape;851;p3"/>
          <p:cNvSpPr/>
          <p:nvPr/>
        </p:nvSpPr>
        <p:spPr>
          <a:xfrm>
            <a:off x="4705350" y="6454549"/>
            <a:ext cx="317500" cy="395287"/>
          </a:xfrm>
          <a:custGeom>
            <a:rect b="b" l="l" r="r" t="t"/>
            <a:pathLst>
              <a:path extrusionOk="0" h="249" w="200">
                <a:moveTo>
                  <a:pt x="156" y="0"/>
                </a:moveTo>
                <a:lnTo>
                  <a:pt x="22" y="126"/>
                </a:lnTo>
                <a:lnTo>
                  <a:pt x="0" y="249"/>
                </a:lnTo>
                <a:lnTo>
                  <a:pt x="200" y="76"/>
                </a:lnTo>
                <a:lnTo>
                  <a:pt x="156" y="0"/>
                </a:lnTo>
                <a:close/>
              </a:path>
            </a:pathLst>
          </a:custGeom>
          <a:solidFill>
            <a:srgbClr val="7CD4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2" name="Google Shape;852;p3"/>
          <p:cNvSpPr/>
          <p:nvPr/>
        </p:nvSpPr>
        <p:spPr>
          <a:xfrm>
            <a:off x="4705350" y="6454549"/>
            <a:ext cx="317500" cy="395287"/>
          </a:xfrm>
          <a:custGeom>
            <a:rect b="b" l="l" r="r" t="t"/>
            <a:pathLst>
              <a:path extrusionOk="0" h="249" w="200">
                <a:moveTo>
                  <a:pt x="156" y="0"/>
                </a:moveTo>
                <a:lnTo>
                  <a:pt x="22" y="126"/>
                </a:lnTo>
                <a:lnTo>
                  <a:pt x="0" y="249"/>
                </a:lnTo>
                <a:lnTo>
                  <a:pt x="200" y="76"/>
                </a:lnTo>
                <a:lnTo>
                  <a:pt x="15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3" name="Google Shape;853;p3"/>
          <p:cNvSpPr/>
          <p:nvPr/>
        </p:nvSpPr>
        <p:spPr>
          <a:xfrm>
            <a:off x="4702175" y="6575199"/>
            <a:ext cx="493713" cy="292100"/>
          </a:xfrm>
          <a:custGeom>
            <a:rect b="b" l="l" r="r" t="t"/>
            <a:pathLst>
              <a:path extrusionOk="0" h="184" w="311">
                <a:moveTo>
                  <a:pt x="202" y="0"/>
                </a:moveTo>
                <a:lnTo>
                  <a:pt x="2" y="173"/>
                </a:lnTo>
                <a:lnTo>
                  <a:pt x="0" y="184"/>
                </a:lnTo>
                <a:lnTo>
                  <a:pt x="311" y="184"/>
                </a:lnTo>
                <a:lnTo>
                  <a:pt x="202" y="0"/>
                </a:lnTo>
                <a:close/>
              </a:path>
            </a:pathLst>
          </a:custGeom>
          <a:solidFill>
            <a:srgbClr val="4EBCC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4" name="Google Shape;854;p3"/>
          <p:cNvSpPr/>
          <p:nvPr/>
        </p:nvSpPr>
        <p:spPr>
          <a:xfrm>
            <a:off x="4702175" y="6575199"/>
            <a:ext cx="493713" cy="292100"/>
          </a:xfrm>
          <a:custGeom>
            <a:rect b="b" l="l" r="r" t="t"/>
            <a:pathLst>
              <a:path extrusionOk="0" h="184" w="311">
                <a:moveTo>
                  <a:pt x="202" y="0"/>
                </a:moveTo>
                <a:lnTo>
                  <a:pt x="2" y="173"/>
                </a:lnTo>
                <a:lnTo>
                  <a:pt x="0" y="184"/>
                </a:lnTo>
                <a:lnTo>
                  <a:pt x="311" y="184"/>
                </a:lnTo>
                <a:lnTo>
                  <a:pt x="20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5" name="Google Shape;855;p3"/>
          <p:cNvSpPr/>
          <p:nvPr/>
        </p:nvSpPr>
        <p:spPr>
          <a:xfrm>
            <a:off x="6030912" y="6070374"/>
            <a:ext cx="798513" cy="796925"/>
          </a:xfrm>
          <a:custGeom>
            <a:rect b="b" l="l" r="r" t="t"/>
            <a:pathLst>
              <a:path extrusionOk="0" h="502" w="503">
                <a:moveTo>
                  <a:pt x="503" y="0"/>
                </a:moveTo>
                <a:lnTo>
                  <a:pt x="8" y="437"/>
                </a:lnTo>
                <a:lnTo>
                  <a:pt x="0" y="502"/>
                </a:lnTo>
                <a:lnTo>
                  <a:pt x="471" y="502"/>
                </a:lnTo>
                <a:lnTo>
                  <a:pt x="503" y="0"/>
                </a:lnTo>
                <a:close/>
              </a:path>
            </a:pathLst>
          </a:custGeom>
          <a:solidFill>
            <a:srgbClr val="7CD6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6" name="Google Shape;856;p3"/>
          <p:cNvSpPr/>
          <p:nvPr/>
        </p:nvSpPr>
        <p:spPr>
          <a:xfrm>
            <a:off x="6030912" y="6070374"/>
            <a:ext cx="798513" cy="796925"/>
          </a:xfrm>
          <a:custGeom>
            <a:rect b="b" l="l" r="r" t="t"/>
            <a:pathLst>
              <a:path extrusionOk="0" h="502" w="503">
                <a:moveTo>
                  <a:pt x="503" y="0"/>
                </a:moveTo>
                <a:lnTo>
                  <a:pt x="8" y="437"/>
                </a:lnTo>
                <a:lnTo>
                  <a:pt x="0" y="502"/>
                </a:lnTo>
                <a:lnTo>
                  <a:pt x="471" y="502"/>
                </a:lnTo>
                <a:lnTo>
                  <a:pt x="50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7" name="Google Shape;857;p3"/>
          <p:cNvSpPr/>
          <p:nvPr/>
        </p:nvSpPr>
        <p:spPr>
          <a:xfrm>
            <a:off x="5926137" y="6764111"/>
            <a:ext cx="117475" cy="103187"/>
          </a:xfrm>
          <a:custGeom>
            <a:rect b="b" l="l" r="r" t="t"/>
            <a:pathLst>
              <a:path extrusionOk="0" h="65" w="74">
                <a:moveTo>
                  <a:pt x="74" y="0"/>
                </a:moveTo>
                <a:lnTo>
                  <a:pt x="0" y="65"/>
                </a:lnTo>
                <a:lnTo>
                  <a:pt x="66" y="65"/>
                </a:lnTo>
                <a:lnTo>
                  <a:pt x="74" y="0"/>
                </a:lnTo>
                <a:close/>
              </a:path>
            </a:pathLst>
          </a:custGeom>
          <a:solidFill>
            <a:srgbClr val="71D2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8" name="Google Shape;858;p3"/>
          <p:cNvSpPr/>
          <p:nvPr/>
        </p:nvSpPr>
        <p:spPr>
          <a:xfrm>
            <a:off x="5926137" y="6764111"/>
            <a:ext cx="117475" cy="103187"/>
          </a:xfrm>
          <a:custGeom>
            <a:rect b="b" l="l" r="r" t="t"/>
            <a:pathLst>
              <a:path extrusionOk="0" h="65" w="74">
                <a:moveTo>
                  <a:pt x="74" y="0"/>
                </a:moveTo>
                <a:lnTo>
                  <a:pt x="0" y="65"/>
                </a:lnTo>
                <a:lnTo>
                  <a:pt x="66" y="65"/>
                </a:lnTo>
                <a:lnTo>
                  <a:pt x="7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9" name="Google Shape;859;p3"/>
          <p:cNvSpPr/>
          <p:nvPr/>
        </p:nvSpPr>
        <p:spPr>
          <a:xfrm>
            <a:off x="6043612" y="6070374"/>
            <a:ext cx="785813" cy="693737"/>
          </a:xfrm>
          <a:custGeom>
            <a:rect b="b" l="l" r="r" t="t"/>
            <a:pathLst>
              <a:path extrusionOk="0" h="437" w="495">
                <a:moveTo>
                  <a:pt x="495" y="0"/>
                </a:moveTo>
                <a:lnTo>
                  <a:pt x="34" y="167"/>
                </a:lnTo>
                <a:lnTo>
                  <a:pt x="0" y="437"/>
                </a:lnTo>
                <a:lnTo>
                  <a:pt x="495"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0" name="Google Shape;860;p3"/>
          <p:cNvSpPr/>
          <p:nvPr/>
        </p:nvSpPr>
        <p:spPr>
          <a:xfrm>
            <a:off x="6043612" y="6070374"/>
            <a:ext cx="785813" cy="693737"/>
          </a:xfrm>
          <a:custGeom>
            <a:rect b="b" l="l" r="r" t="t"/>
            <a:pathLst>
              <a:path extrusionOk="0" h="437" w="495">
                <a:moveTo>
                  <a:pt x="495" y="0"/>
                </a:moveTo>
                <a:lnTo>
                  <a:pt x="34" y="167"/>
                </a:lnTo>
                <a:lnTo>
                  <a:pt x="0" y="437"/>
                </a:lnTo>
                <a:lnTo>
                  <a:pt x="49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1" name="Google Shape;861;p3"/>
          <p:cNvSpPr/>
          <p:nvPr/>
        </p:nvSpPr>
        <p:spPr>
          <a:xfrm>
            <a:off x="5484812" y="6511699"/>
            <a:ext cx="123825" cy="211137"/>
          </a:xfrm>
          <a:custGeom>
            <a:rect b="b" l="l" r="r" t="t"/>
            <a:pathLst>
              <a:path extrusionOk="0" h="133" w="78">
                <a:moveTo>
                  <a:pt x="78" y="0"/>
                </a:moveTo>
                <a:lnTo>
                  <a:pt x="6" y="26"/>
                </a:lnTo>
                <a:lnTo>
                  <a:pt x="0" y="109"/>
                </a:lnTo>
                <a:lnTo>
                  <a:pt x="12" y="133"/>
                </a:lnTo>
                <a:lnTo>
                  <a:pt x="78" y="0"/>
                </a:lnTo>
                <a:close/>
              </a:path>
            </a:pathLst>
          </a:custGeom>
          <a:solidFill>
            <a:srgbClr val="74D0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2" name="Google Shape;862;p3"/>
          <p:cNvSpPr/>
          <p:nvPr/>
        </p:nvSpPr>
        <p:spPr>
          <a:xfrm>
            <a:off x="5484812" y="6511699"/>
            <a:ext cx="123825" cy="211137"/>
          </a:xfrm>
          <a:custGeom>
            <a:rect b="b" l="l" r="r" t="t"/>
            <a:pathLst>
              <a:path extrusionOk="0" h="133" w="78">
                <a:moveTo>
                  <a:pt x="78" y="0"/>
                </a:moveTo>
                <a:lnTo>
                  <a:pt x="6" y="26"/>
                </a:lnTo>
                <a:lnTo>
                  <a:pt x="0" y="109"/>
                </a:lnTo>
                <a:lnTo>
                  <a:pt x="12" y="133"/>
                </a:lnTo>
                <a:lnTo>
                  <a:pt x="7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3" name="Google Shape;863;p3"/>
          <p:cNvSpPr/>
          <p:nvPr/>
        </p:nvSpPr>
        <p:spPr>
          <a:xfrm>
            <a:off x="5480050" y="6684736"/>
            <a:ext cx="23813" cy="88900"/>
          </a:xfrm>
          <a:custGeom>
            <a:rect b="b" l="l" r="r" t="t"/>
            <a:pathLst>
              <a:path extrusionOk="0" h="56" w="15">
                <a:moveTo>
                  <a:pt x="3" y="0"/>
                </a:moveTo>
                <a:lnTo>
                  <a:pt x="0" y="56"/>
                </a:lnTo>
                <a:lnTo>
                  <a:pt x="15" y="24"/>
                </a:lnTo>
                <a:lnTo>
                  <a:pt x="3" y="0"/>
                </a:lnTo>
                <a:close/>
              </a:path>
            </a:pathLst>
          </a:custGeom>
          <a:solidFill>
            <a:srgbClr val="49B9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4" name="Google Shape;864;p3"/>
          <p:cNvSpPr/>
          <p:nvPr/>
        </p:nvSpPr>
        <p:spPr>
          <a:xfrm>
            <a:off x="5480050" y="6684736"/>
            <a:ext cx="23813" cy="88900"/>
          </a:xfrm>
          <a:custGeom>
            <a:rect b="b" l="l" r="r" t="t"/>
            <a:pathLst>
              <a:path extrusionOk="0" h="56" w="15">
                <a:moveTo>
                  <a:pt x="3" y="0"/>
                </a:moveTo>
                <a:lnTo>
                  <a:pt x="0" y="56"/>
                </a:lnTo>
                <a:lnTo>
                  <a:pt x="15" y="24"/>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5" name="Google Shape;865;p3"/>
          <p:cNvSpPr/>
          <p:nvPr/>
        </p:nvSpPr>
        <p:spPr>
          <a:xfrm>
            <a:off x="5503862"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6" name="Google Shape;866;p3"/>
          <p:cNvSpPr/>
          <p:nvPr/>
        </p:nvSpPr>
        <p:spPr>
          <a:xfrm>
            <a:off x="5503862"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7" name="Google Shape;867;p3"/>
          <p:cNvSpPr/>
          <p:nvPr/>
        </p:nvSpPr>
        <p:spPr>
          <a:xfrm>
            <a:off x="5473700" y="6722836"/>
            <a:ext cx="101600" cy="144462"/>
          </a:xfrm>
          <a:custGeom>
            <a:rect b="b" l="l" r="r" t="t"/>
            <a:pathLst>
              <a:path extrusionOk="0" h="91" w="64">
                <a:moveTo>
                  <a:pt x="19" y="0"/>
                </a:moveTo>
                <a:lnTo>
                  <a:pt x="4" y="32"/>
                </a:lnTo>
                <a:lnTo>
                  <a:pt x="0" y="91"/>
                </a:lnTo>
                <a:lnTo>
                  <a:pt x="64" y="91"/>
                </a:lnTo>
                <a:lnTo>
                  <a:pt x="19" y="0"/>
                </a:lnTo>
                <a:close/>
              </a:path>
            </a:pathLst>
          </a:custGeom>
          <a:solidFill>
            <a:srgbClr val="37B0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8" name="Google Shape;868;p3"/>
          <p:cNvSpPr/>
          <p:nvPr/>
        </p:nvSpPr>
        <p:spPr>
          <a:xfrm>
            <a:off x="5473700" y="6722836"/>
            <a:ext cx="101600" cy="144462"/>
          </a:xfrm>
          <a:custGeom>
            <a:rect b="b" l="l" r="r" t="t"/>
            <a:pathLst>
              <a:path extrusionOk="0" h="91" w="64">
                <a:moveTo>
                  <a:pt x="19" y="0"/>
                </a:moveTo>
                <a:lnTo>
                  <a:pt x="4" y="32"/>
                </a:lnTo>
                <a:lnTo>
                  <a:pt x="0" y="91"/>
                </a:lnTo>
                <a:lnTo>
                  <a:pt x="64" y="91"/>
                </a:lnTo>
                <a:lnTo>
                  <a:pt x="1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9" name="Google Shape;869;p3"/>
          <p:cNvSpPr/>
          <p:nvPr/>
        </p:nvSpPr>
        <p:spPr>
          <a:xfrm>
            <a:off x="4814887" y="6221186"/>
            <a:ext cx="254000" cy="233362"/>
          </a:xfrm>
          <a:custGeom>
            <a:rect b="b" l="l" r="r" t="t"/>
            <a:pathLst>
              <a:path extrusionOk="0" h="147" w="160">
                <a:moveTo>
                  <a:pt x="0" y="0"/>
                </a:moveTo>
                <a:lnTo>
                  <a:pt x="87" y="147"/>
                </a:lnTo>
                <a:lnTo>
                  <a:pt x="160" y="78"/>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0" name="Google Shape;870;p3"/>
          <p:cNvSpPr/>
          <p:nvPr/>
        </p:nvSpPr>
        <p:spPr>
          <a:xfrm>
            <a:off x="4814887" y="6221186"/>
            <a:ext cx="254000" cy="233362"/>
          </a:xfrm>
          <a:custGeom>
            <a:rect b="b" l="l" r="r" t="t"/>
            <a:pathLst>
              <a:path extrusionOk="0" h="147" w="160">
                <a:moveTo>
                  <a:pt x="0" y="0"/>
                </a:moveTo>
                <a:lnTo>
                  <a:pt x="87" y="147"/>
                </a:lnTo>
                <a:lnTo>
                  <a:pt x="160" y="7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1" name="Google Shape;871;p3"/>
          <p:cNvSpPr/>
          <p:nvPr/>
        </p:nvSpPr>
        <p:spPr>
          <a:xfrm>
            <a:off x="4953000" y="6345011"/>
            <a:ext cx="541338" cy="339725"/>
          </a:xfrm>
          <a:custGeom>
            <a:rect b="b" l="l" r="r" t="t"/>
            <a:pathLst>
              <a:path extrusionOk="0" h="214" w="341">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2" name="Google Shape;872;p3"/>
          <p:cNvSpPr/>
          <p:nvPr/>
        </p:nvSpPr>
        <p:spPr>
          <a:xfrm>
            <a:off x="4953000" y="6345011"/>
            <a:ext cx="541338" cy="339725"/>
          </a:xfrm>
          <a:custGeom>
            <a:rect b="b" l="l" r="r" t="t"/>
            <a:pathLst>
              <a:path extrusionOk="0" h="214" w="341">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3" name="Google Shape;873;p3"/>
          <p:cNvSpPr/>
          <p:nvPr/>
        </p:nvSpPr>
        <p:spPr>
          <a:xfrm>
            <a:off x="5022850"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4" name="Google Shape;874;p3"/>
          <p:cNvSpPr/>
          <p:nvPr/>
        </p:nvSpPr>
        <p:spPr>
          <a:xfrm>
            <a:off x="5022850"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5" name="Google Shape;875;p3"/>
          <p:cNvSpPr/>
          <p:nvPr/>
        </p:nvSpPr>
        <p:spPr>
          <a:xfrm>
            <a:off x="5432425" y="6773636"/>
            <a:ext cx="47625" cy="93662"/>
          </a:xfrm>
          <a:custGeom>
            <a:rect b="b" l="l" r="r" t="t"/>
            <a:pathLst>
              <a:path extrusionOk="0" h="59" w="30">
                <a:moveTo>
                  <a:pt x="30" y="0"/>
                </a:moveTo>
                <a:lnTo>
                  <a:pt x="0" y="59"/>
                </a:lnTo>
                <a:lnTo>
                  <a:pt x="26" y="59"/>
                </a:lnTo>
                <a:lnTo>
                  <a:pt x="30" y="0"/>
                </a:lnTo>
                <a:close/>
              </a:path>
            </a:pathLst>
          </a:custGeom>
          <a:solidFill>
            <a:srgbClr val="36AE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6" name="Google Shape;876;p3"/>
          <p:cNvSpPr/>
          <p:nvPr/>
        </p:nvSpPr>
        <p:spPr>
          <a:xfrm>
            <a:off x="5432425" y="6773636"/>
            <a:ext cx="47625" cy="93662"/>
          </a:xfrm>
          <a:custGeom>
            <a:rect b="b" l="l" r="r" t="t"/>
            <a:pathLst>
              <a:path extrusionOk="0" h="59" w="30">
                <a:moveTo>
                  <a:pt x="30" y="0"/>
                </a:moveTo>
                <a:lnTo>
                  <a:pt x="0" y="59"/>
                </a:lnTo>
                <a:lnTo>
                  <a:pt x="26" y="59"/>
                </a:lnTo>
                <a:lnTo>
                  <a:pt x="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7" name="Google Shape;877;p3"/>
          <p:cNvSpPr/>
          <p:nvPr/>
        </p:nvSpPr>
        <p:spPr>
          <a:xfrm>
            <a:off x="6778625" y="6070374"/>
            <a:ext cx="790575" cy="796925"/>
          </a:xfrm>
          <a:custGeom>
            <a:rect b="b" l="l" r="r" t="t"/>
            <a:pathLst>
              <a:path extrusionOk="0" h="502" w="498">
                <a:moveTo>
                  <a:pt x="32" y="0"/>
                </a:moveTo>
                <a:lnTo>
                  <a:pt x="32" y="0"/>
                </a:lnTo>
                <a:lnTo>
                  <a:pt x="0" y="502"/>
                </a:lnTo>
                <a:lnTo>
                  <a:pt x="217" y="502"/>
                </a:lnTo>
                <a:lnTo>
                  <a:pt x="498" y="327"/>
                </a:lnTo>
                <a:lnTo>
                  <a:pt x="32" y="0"/>
                </a:lnTo>
                <a:close/>
              </a:path>
            </a:pathLst>
          </a:custGeom>
          <a:solidFill>
            <a:srgbClr val="6ED0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8" name="Google Shape;878;p3"/>
          <p:cNvSpPr/>
          <p:nvPr/>
        </p:nvSpPr>
        <p:spPr>
          <a:xfrm>
            <a:off x="6778625" y="6070374"/>
            <a:ext cx="790575" cy="796925"/>
          </a:xfrm>
          <a:custGeom>
            <a:rect b="b" l="l" r="r" t="t"/>
            <a:pathLst>
              <a:path extrusionOk="0" h="502" w="498">
                <a:moveTo>
                  <a:pt x="32" y="0"/>
                </a:moveTo>
                <a:lnTo>
                  <a:pt x="32" y="0"/>
                </a:lnTo>
                <a:lnTo>
                  <a:pt x="0" y="502"/>
                </a:lnTo>
                <a:lnTo>
                  <a:pt x="217" y="502"/>
                </a:lnTo>
                <a:lnTo>
                  <a:pt x="498" y="327"/>
                </a:lnTo>
                <a:lnTo>
                  <a:pt x="3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9" name="Google Shape;879;p3"/>
          <p:cNvSpPr/>
          <p:nvPr/>
        </p:nvSpPr>
        <p:spPr>
          <a:xfrm>
            <a:off x="7123112" y="6589486"/>
            <a:ext cx="496888" cy="277812"/>
          </a:xfrm>
          <a:custGeom>
            <a:rect b="b" l="l" r="r" t="t"/>
            <a:pathLst>
              <a:path extrusionOk="0" h="175" w="313">
                <a:moveTo>
                  <a:pt x="281" y="0"/>
                </a:moveTo>
                <a:lnTo>
                  <a:pt x="0" y="175"/>
                </a:lnTo>
                <a:lnTo>
                  <a:pt x="203" y="175"/>
                </a:lnTo>
                <a:lnTo>
                  <a:pt x="313" y="22"/>
                </a:lnTo>
                <a:lnTo>
                  <a:pt x="281"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0" name="Google Shape;880;p3"/>
          <p:cNvSpPr/>
          <p:nvPr/>
        </p:nvSpPr>
        <p:spPr>
          <a:xfrm>
            <a:off x="7123112" y="6589486"/>
            <a:ext cx="496888" cy="277812"/>
          </a:xfrm>
          <a:custGeom>
            <a:rect b="b" l="l" r="r" t="t"/>
            <a:pathLst>
              <a:path extrusionOk="0" h="175" w="313">
                <a:moveTo>
                  <a:pt x="281" y="0"/>
                </a:moveTo>
                <a:lnTo>
                  <a:pt x="0" y="175"/>
                </a:lnTo>
                <a:lnTo>
                  <a:pt x="203" y="175"/>
                </a:lnTo>
                <a:lnTo>
                  <a:pt x="313" y="22"/>
                </a:lnTo>
                <a:lnTo>
                  <a:pt x="28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1" name="Google Shape;881;p3"/>
          <p:cNvSpPr/>
          <p:nvPr/>
        </p:nvSpPr>
        <p:spPr>
          <a:xfrm>
            <a:off x="7585075" y="6651399"/>
            <a:ext cx="365125" cy="215900"/>
          </a:xfrm>
          <a:custGeom>
            <a:rect b="b" l="l" r="r" t="t"/>
            <a:pathLst>
              <a:path extrusionOk="0" h="136" w="230">
                <a:moveTo>
                  <a:pt x="45" y="0"/>
                </a:moveTo>
                <a:lnTo>
                  <a:pt x="0" y="136"/>
                </a:lnTo>
                <a:lnTo>
                  <a:pt x="221" y="136"/>
                </a:lnTo>
                <a:lnTo>
                  <a:pt x="230" y="130"/>
                </a:lnTo>
                <a:lnTo>
                  <a:pt x="45" y="0"/>
                </a:lnTo>
                <a:close/>
              </a:path>
            </a:pathLst>
          </a:custGeom>
          <a:solidFill>
            <a:srgbClr val="98DE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2" name="Google Shape;882;p3"/>
          <p:cNvSpPr/>
          <p:nvPr/>
        </p:nvSpPr>
        <p:spPr>
          <a:xfrm>
            <a:off x="7585075" y="6651399"/>
            <a:ext cx="365125" cy="215900"/>
          </a:xfrm>
          <a:custGeom>
            <a:rect b="b" l="l" r="r" t="t"/>
            <a:pathLst>
              <a:path extrusionOk="0" h="136" w="230">
                <a:moveTo>
                  <a:pt x="45" y="0"/>
                </a:moveTo>
                <a:lnTo>
                  <a:pt x="0" y="136"/>
                </a:lnTo>
                <a:lnTo>
                  <a:pt x="221" y="136"/>
                </a:lnTo>
                <a:lnTo>
                  <a:pt x="230" y="130"/>
                </a:lnTo>
                <a:lnTo>
                  <a:pt x="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3" name="Google Shape;883;p3"/>
          <p:cNvSpPr/>
          <p:nvPr/>
        </p:nvSpPr>
        <p:spPr>
          <a:xfrm>
            <a:off x="7445375" y="6624411"/>
            <a:ext cx="211138" cy="242887"/>
          </a:xfrm>
          <a:custGeom>
            <a:rect b="b" l="l" r="r" t="t"/>
            <a:pathLst>
              <a:path extrusionOk="0" h="153" w="133">
                <a:moveTo>
                  <a:pt x="110" y="0"/>
                </a:moveTo>
                <a:lnTo>
                  <a:pt x="0" y="153"/>
                </a:lnTo>
                <a:lnTo>
                  <a:pt x="88" y="153"/>
                </a:lnTo>
                <a:lnTo>
                  <a:pt x="133" y="17"/>
                </a:lnTo>
                <a:lnTo>
                  <a:pt x="110" y="0"/>
                </a:lnTo>
                <a:close/>
              </a:path>
            </a:pathLst>
          </a:custGeom>
          <a:solidFill>
            <a:srgbClr val="7CD4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4" name="Google Shape;884;p3"/>
          <p:cNvSpPr/>
          <p:nvPr/>
        </p:nvSpPr>
        <p:spPr>
          <a:xfrm>
            <a:off x="7445375" y="6624411"/>
            <a:ext cx="211138" cy="242887"/>
          </a:xfrm>
          <a:custGeom>
            <a:rect b="b" l="l" r="r" t="t"/>
            <a:pathLst>
              <a:path extrusionOk="0" h="153" w="133">
                <a:moveTo>
                  <a:pt x="110" y="0"/>
                </a:moveTo>
                <a:lnTo>
                  <a:pt x="0" y="153"/>
                </a:lnTo>
                <a:lnTo>
                  <a:pt x="88" y="153"/>
                </a:lnTo>
                <a:lnTo>
                  <a:pt x="133" y="17"/>
                </a:lnTo>
                <a:lnTo>
                  <a:pt x="1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5" name="Google Shape;885;p3"/>
          <p:cNvSpPr/>
          <p:nvPr/>
        </p:nvSpPr>
        <p:spPr>
          <a:xfrm>
            <a:off x="7935912" y="6857774"/>
            <a:ext cx="14288" cy="9525"/>
          </a:xfrm>
          <a:custGeom>
            <a:rect b="b" l="l" r="r" t="t"/>
            <a:pathLst>
              <a:path extrusionOk="0" h="6" w="9">
                <a:moveTo>
                  <a:pt x="9" y="0"/>
                </a:moveTo>
                <a:lnTo>
                  <a:pt x="9" y="0"/>
                </a:lnTo>
                <a:lnTo>
                  <a:pt x="0" y="6"/>
                </a:lnTo>
                <a:lnTo>
                  <a:pt x="4" y="6"/>
                </a:lnTo>
                <a:lnTo>
                  <a:pt x="9"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6" name="Google Shape;886;p3"/>
          <p:cNvSpPr/>
          <p:nvPr/>
        </p:nvSpPr>
        <p:spPr>
          <a:xfrm>
            <a:off x="7935912" y="6857774"/>
            <a:ext cx="14288" cy="9525"/>
          </a:xfrm>
          <a:custGeom>
            <a:rect b="b" l="l" r="r" t="t"/>
            <a:pathLst>
              <a:path extrusionOk="0" h="6" w="9">
                <a:moveTo>
                  <a:pt x="9" y="0"/>
                </a:moveTo>
                <a:lnTo>
                  <a:pt x="9" y="0"/>
                </a:lnTo>
                <a:lnTo>
                  <a:pt x="0" y="6"/>
                </a:lnTo>
                <a:lnTo>
                  <a:pt x="4" y="6"/>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7" name="Google Shape;887;p3"/>
          <p:cNvSpPr/>
          <p:nvPr/>
        </p:nvSpPr>
        <p:spPr>
          <a:xfrm>
            <a:off x="1920875" y="6787924"/>
            <a:ext cx="231775" cy="79375"/>
          </a:xfrm>
          <a:custGeom>
            <a:rect b="b" l="l" r="r" t="t"/>
            <a:pathLst>
              <a:path extrusionOk="0" h="50" w="146">
                <a:moveTo>
                  <a:pt x="146" y="0"/>
                </a:moveTo>
                <a:lnTo>
                  <a:pt x="0" y="39"/>
                </a:lnTo>
                <a:lnTo>
                  <a:pt x="4" y="50"/>
                </a:lnTo>
                <a:lnTo>
                  <a:pt x="145" y="50"/>
                </a:lnTo>
                <a:lnTo>
                  <a:pt x="146" y="0"/>
                </a:lnTo>
                <a:close/>
              </a:path>
            </a:pathLst>
          </a:custGeom>
          <a:solidFill>
            <a:srgbClr val="2DAA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8" name="Google Shape;888;p3"/>
          <p:cNvSpPr/>
          <p:nvPr/>
        </p:nvSpPr>
        <p:spPr>
          <a:xfrm>
            <a:off x="1920875" y="6787924"/>
            <a:ext cx="231775" cy="79375"/>
          </a:xfrm>
          <a:custGeom>
            <a:rect b="b" l="l" r="r" t="t"/>
            <a:pathLst>
              <a:path extrusionOk="0" h="50" w="146">
                <a:moveTo>
                  <a:pt x="146" y="0"/>
                </a:moveTo>
                <a:lnTo>
                  <a:pt x="0" y="39"/>
                </a:lnTo>
                <a:lnTo>
                  <a:pt x="4" y="50"/>
                </a:lnTo>
                <a:lnTo>
                  <a:pt x="145" y="50"/>
                </a:lnTo>
                <a:lnTo>
                  <a:pt x="14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9" name="Google Shape;889;p3"/>
          <p:cNvSpPr/>
          <p:nvPr/>
        </p:nvSpPr>
        <p:spPr>
          <a:xfrm>
            <a:off x="1889125" y="6849836"/>
            <a:ext cx="38100" cy="17462"/>
          </a:xfrm>
          <a:custGeom>
            <a:rect b="b" l="l" r="r" t="t"/>
            <a:pathLst>
              <a:path extrusionOk="0" h="11" w="24">
                <a:moveTo>
                  <a:pt x="20" y="0"/>
                </a:moveTo>
                <a:lnTo>
                  <a:pt x="1" y="5"/>
                </a:lnTo>
                <a:lnTo>
                  <a:pt x="0" y="11"/>
                </a:lnTo>
                <a:lnTo>
                  <a:pt x="24" y="11"/>
                </a:lnTo>
                <a:lnTo>
                  <a:pt x="20" y="0"/>
                </a:lnTo>
                <a:close/>
              </a:path>
            </a:pathLst>
          </a:custGeom>
          <a:solidFill>
            <a:srgbClr val="38B0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0" name="Google Shape;890;p3"/>
          <p:cNvSpPr/>
          <p:nvPr/>
        </p:nvSpPr>
        <p:spPr>
          <a:xfrm>
            <a:off x="1889125" y="6849836"/>
            <a:ext cx="38100" cy="17462"/>
          </a:xfrm>
          <a:custGeom>
            <a:rect b="b" l="l" r="r" t="t"/>
            <a:pathLst>
              <a:path extrusionOk="0" h="11" w="24">
                <a:moveTo>
                  <a:pt x="20" y="0"/>
                </a:moveTo>
                <a:lnTo>
                  <a:pt x="1" y="5"/>
                </a:lnTo>
                <a:lnTo>
                  <a:pt x="0" y="11"/>
                </a:lnTo>
                <a:lnTo>
                  <a:pt x="24" y="11"/>
                </a:lnTo>
                <a:lnTo>
                  <a:pt x="2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1" name="Google Shape;891;p3"/>
          <p:cNvSpPr/>
          <p:nvPr/>
        </p:nvSpPr>
        <p:spPr>
          <a:xfrm>
            <a:off x="1849437" y="6857774"/>
            <a:ext cx="41275" cy="9525"/>
          </a:xfrm>
          <a:custGeom>
            <a:rect b="b" l="l" r="r" t="t"/>
            <a:pathLst>
              <a:path extrusionOk="0" h="6" w="26">
                <a:moveTo>
                  <a:pt x="26" y="0"/>
                </a:moveTo>
                <a:lnTo>
                  <a:pt x="0" y="6"/>
                </a:lnTo>
                <a:lnTo>
                  <a:pt x="25" y="6"/>
                </a:lnTo>
                <a:lnTo>
                  <a:pt x="26" y="0"/>
                </a:lnTo>
                <a:close/>
              </a:path>
            </a:pathLst>
          </a:custGeom>
          <a:solidFill>
            <a:srgbClr val="30AB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2" name="Google Shape;892;p3"/>
          <p:cNvSpPr/>
          <p:nvPr/>
        </p:nvSpPr>
        <p:spPr>
          <a:xfrm>
            <a:off x="1849437" y="6857774"/>
            <a:ext cx="41275" cy="9525"/>
          </a:xfrm>
          <a:custGeom>
            <a:rect b="b" l="l" r="r" t="t"/>
            <a:pathLst>
              <a:path extrusionOk="0" h="6" w="26">
                <a:moveTo>
                  <a:pt x="26" y="0"/>
                </a:moveTo>
                <a:lnTo>
                  <a:pt x="0" y="6"/>
                </a:lnTo>
                <a:lnTo>
                  <a:pt x="25" y="6"/>
                </a:lnTo>
                <a:lnTo>
                  <a:pt x="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3" name="Google Shape;893;p3"/>
          <p:cNvSpPr/>
          <p:nvPr/>
        </p:nvSpPr>
        <p:spPr>
          <a:xfrm>
            <a:off x="793750" y="6710136"/>
            <a:ext cx="338138" cy="157162"/>
          </a:xfrm>
          <a:custGeom>
            <a:rect b="b" l="l" r="r" t="t"/>
            <a:pathLst>
              <a:path extrusionOk="0" h="99" w="213">
                <a:moveTo>
                  <a:pt x="0" y="0"/>
                </a:moveTo>
                <a:lnTo>
                  <a:pt x="15" y="99"/>
                </a:lnTo>
                <a:lnTo>
                  <a:pt x="178" y="99"/>
                </a:lnTo>
                <a:lnTo>
                  <a:pt x="213" y="71"/>
                </a:lnTo>
                <a:lnTo>
                  <a:pt x="123" y="41"/>
                </a:lnTo>
                <a:lnTo>
                  <a:pt x="0" y="0"/>
                </a:lnTo>
                <a:close/>
              </a:path>
            </a:pathLst>
          </a:custGeom>
          <a:solidFill>
            <a:srgbClr val="64CA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4" name="Google Shape;894;p3"/>
          <p:cNvSpPr/>
          <p:nvPr/>
        </p:nvSpPr>
        <p:spPr>
          <a:xfrm>
            <a:off x="793750" y="6710136"/>
            <a:ext cx="338138" cy="157162"/>
          </a:xfrm>
          <a:custGeom>
            <a:rect b="b" l="l" r="r" t="t"/>
            <a:pathLst>
              <a:path extrusionOk="0" h="99" w="213">
                <a:moveTo>
                  <a:pt x="0" y="0"/>
                </a:moveTo>
                <a:lnTo>
                  <a:pt x="15" y="99"/>
                </a:lnTo>
                <a:lnTo>
                  <a:pt x="178" y="99"/>
                </a:lnTo>
                <a:lnTo>
                  <a:pt x="213" y="71"/>
                </a:lnTo>
                <a:lnTo>
                  <a:pt x="123" y="4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5" name="Google Shape;895;p3"/>
          <p:cNvSpPr/>
          <p:nvPr/>
        </p:nvSpPr>
        <p:spPr>
          <a:xfrm>
            <a:off x="1076325" y="6822849"/>
            <a:ext cx="195263" cy="44450"/>
          </a:xfrm>
          <a:custGeom>
            <a:rect b="b" l="l" r="r" t="t"/>
            <a:pathLst>
              <a:path extrusionOk="0" h="28" w="123">
                <a:moveTo>
                  <a:pt x="35" y="0"/>
                </a:moveTo>
                <a:lnTo>
                  <a:pt x="0" y="28"/>
                </a:lnTo>
                <a:lnTo>
                  <a:pt x="123" y="28"/>
                </a:lnTo>
                <a:lnTo>
                  <a:pt x="35" y="0"/>
                </a:lnTo>
                <a:close/>
              </a:path>
            </a:pathLst>
          </a:custGeom>
          <a:solidFill>
            <a:srgbClr val="39B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6" name="Google Shape;896;p3"/>
          <p:cNvSpPr/>
          <p:nvPr/>
        </p:nvSpPr>
        <p:spPr>
          <a:xfrm>
            <a:off x="1076325" y="6822849"/>
            <a:ext cx="195263" cy="44450"/>
          </a:xfrm>
          <a:custGeom>
            <a:rect b="b" l="l" r="r" t="t"/>
            <a:pathLst>
              <a:path extrusionOk="0" h="28" w="123">
                <a:moveTo>
                  <a:pt x="35" y="0"/>
                </a:moveTo>
                <a:lnTo>
                  <a:pt x="0" y="28"/>
                </a:lnTo>
                <a:lnTo>
                  <a:pt x="123" y="28"/>
                </a:lnTo>
                <a:lnTo>
                  <a:pt x="3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7" name="Google Shape;897;p3"/>
          <p:cNvSpPr/>
          <p:nvPr/>
        </p:nvSpPr>
        <p:spPr>
          <a:xfrm>
            <a:off x="576262" y="6789511"/>
            <a:ext cx="55563" cy="73025"/>
          </a:xfrm>
          <a:custGeom>
            <a:rect b="b" l="l" r="r" t="t"/>
            <a:pathLst>
              <a:path extrusionOk="0" h="46" w="35">
                <a:moveTo>
                  <a:pt x="31" y="0"/>
                </a:moveTo>
                <a:lnTo>
                  <a:pt x="0" y="15"/>
                </a:lnTo>
                <a:lnTo>
                  <a:pt x="35" y="46"/>
                </a:lnTo>
                <a:lnTo>
                  <a:pt x="31"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8" name="Google Shape;898;p3"/>
          <p:cNvSpPr/>
          <p:nvPr/>
        </p:nvSpPr>
        <p:spPr>
          <a:xfrm>
            <a:off x="576262" y="6789511"/>
            <a:ext cx="55563" cy="73025"/>
          </a:xfrm>
          <a:custGeom>
            <a:rect b="b" l="l" r="r" t="t"/>
            <a:pathLst>
              <a:path extrusionOk="0" h="46" w="35">
                <a:moveTo>
                  <a:pt x="31" y="0"/>
                </a:moveTo>
                <a:lnTo>
                  <a:pt x="0" y="15"/>
                </a:lnTo>
                <a:lnTo>
                  <a:pt x="35" y="46"/>
                </a:lnTo>
                <a:lnTo>
                  <a:pt x="3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9" name="Google Shape;899;p3"/>
          <p:cNvSpPr/>
          <p:nvPr/>
        </p:nvSpPr>
        <p:spPr>
          <a:xfrm>
            <a:off x="625475" y="6710136"/>
            <a:ext cx="192088" cy="157162"/>
          </a:xfrm>
          <a:custGeom>
            <a:rect b="b" l="l" r="r" t="t"/>
            <a:pathLst>
              <a:path extrusionOk="0" h="99" w="121">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0" name="Google Shape;900;p3"/>
          <p:cNvSpPr/>
          <p:nvPr/>
        </p:nvSpPr>
        <p:spPr>
          <a:xfrm>
            <a:off x="625475" y="6710136"/>
            <a:ext cx="192088" cy="157162"/>
          </a:xfrm>
          <a:custGeom>
            <a:rect b="b" l="l" r="r" t="t"/>
            <a:pathLst>
              <a:path extrusionOk="0" h="99" w="121">
                <a:moveTo>
                  <a:pt x="106" y="0"/>
                </a:moveTo>
                <a:lnTo>
                  <a:pt x="43" y="30"/>
                </a:lnTo>
                <a:lnTo>
                  <a:pt x="0" y="50"/>
                </a:lnTo>
                <a:lnTo>
                  <a:pt x="4" y="96"/>
                </a:lnTo>
                <a:lnTo>
                  <a:pt x="19" y="99"/>
                </a:lnTo>
                <a:lnTo>
                  <a:pt x="121" y="99"/>
                </a:lnTo>
                <a:lnTo>
                  <a:pt x="10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1" name="Google Shape;901;p3"/>
          <p:cNvSpPr/>
          <p:nvPr/>
        </p:nvSpPr>
        <p:spPr>
          <a:xfrm>
            <a:off x="457200" y="6813324"/>
            <a:ext cx="174625" cy="53975"/>
          </a:xfrm>
          <a:custGeom>
            <a:rect b="b" l="l" r="r" t="t"/>
            <a:pathLst>
              <a:path extrusionOk="0" h="34" w="110">
                <a:moveTo>
                  <a:pt x="75" y="0"/>
                </a:moveTo>
                <a:lnTo>
                  <a:pt x="0" y="34"/>
                </a:lnTo>
                <a:lnTo>
                  <a:pt x="102" y="34"/>
                </a:lnTo>
                <a:lnTo>
                  <a:pt x="110" y="31"/>
                </a:lnTo>
                <a:lnTo>
                  <a:pt x="75" y="0"/>
                </a:lnTo>
                <a:close/>
              </a:path>
            </a:pathLst>
          </a:custGeom>
          <a:solidFill>
            <a:srgbClr val="ACE5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2" name="Google Shape;902;p3"/>
          <p:cNvSpPr/>
          <p:nvPr/>
        </p:nvSpPr>
        <p:spPr>
          <a:xfrm>
            <a:off x="457200" y="6813324"/>
            <a:ext cx="174625" cy="53975"/>
          </a:xfrm>
          <a:custGeom>
            <a:rect b="b" l="l" r="r" t="t"/>
            <a:pathLst>
              <a:path extrusionOk="0" h="34" w="110">
                <a:moveTo>
                  <a:pt x="75" y="0"/>
                </a:moveTo>
                <a:lnTo>
                  <a:pt x="0" y="34"/>
                </a:lnTo>
                <a:lnTo>
                  <a:pt x="102" y="34"/>
                </a:lnTo>
                <a:lnTo>
                  <a:pt x="110" y="31"/>
                </a:lnTo>
                <a:lnTo>
                  <a:pt x="7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3" name="Google Shape;903;p3"/>
          <p:cNvSpPr/>
          <p:nvPr/>
        </p:nvSpPr>
        <p:spPr>
          <a:xfrm>
            <a:off x="619125" y="6862536"/>
            <a:ext cx="12700" cy="4762"/>
          </a:xfrm>
          <a:custGeom>
            <a:rect b="b" l="l" r="r" t="t"/>
            <a:pathLst>
              <a:path extrusionOk="0" h="3" w="8">
                <a:moveTo>
                  <a:pt x="8" y="0"/>
                </a:moveTo>
                <a:lnTo>
                  <a:pt x="0" y="3"/>
                </a:lnTo>
                <a:lnTo>
                  <a:pt x="8" y="3"/>
                </a:lnTo>
                <a:lnTo>
                  <a:pt x="8" y="0"/>
                </a:lnTo>
                <a:close/>
              </a:path>
            </a:pathLst>
          </a:custGeom>
          <a:solidFill>
            <a:srgbClr val="9EE0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4" name="Google Shape;904;p3"/>
          <p:cNvSpPr/>
          <p:nvPr/>
        </p:nvSpPr>
        <p:spPr>
          <a:xfrm>
            <a:off x="619125" y="6862536"/>
            <a:ext cx="12700" cy="4762"/>
          </a:xfrm>
          <a:custGeom>
            <a:rect b="b" l="l" r="r" t="t"/>
            <a:pathLst>
              <a:path extrusionOk="0" h="3" w="8">
                <a:moveTo>
                  <a:pt x="8" y="0"/>
                </a:moveTo>
                <a:lnTo>
                  <a:pt x="0" y="3"/>
                </a:lnTo>
                <a:lnTo>
                  <a:pt x="8" y="3"/>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5" name="Google Shape;905;p3"/>
          <p:cNvSpPr/>
          <p:nvPr/>
        </p:nvSpPr>
        <p:spPr>
          <a:xfrm>
            <a:off x="631825" y="6862536"/>
            <a:ext cx="6350" cy="4762"/>
          </a:xfrm>
          <a:custGeom>
            <a:rect b="b" l="l" r="r" t="t"/>
            <a:pathLst>
              <a:path extrusionOk="0" h="3" w="4">
                <a:moveTo>
                  <a:pt x="0" y="0"/>
                </a:moveTo>
                <a:lnTo>
                  <a:pt x="0" y="0"/>
                </a:lnTo>
                <a:lnTo>
                  <a:pt x="0" y="3"/>
                </a:lnTo>
                <a:lnTo>
                  <a:pt x="4" y="3"/>
                </a:lnTo>
                <a:lnTo>
                  <a:pt x="0" y="0"/>
                </a:lnTo>
                <a:close/>
              </a:path>
            </a:pathLst>
          </a:custGeom>
          <a:solidFill>
            <a:srgbClr val="56C5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6" name="Google Shape;906;p3"/>
          <p:cNvSpPr/>
          <p:nvPr/>
        </p:nvSpPr>
        <p:spPr>
          <a:xfrm>
            <a:off x="631825" y="6862536"/>
            <a:ext cx="6350" cy="4762"/>
          </a:xfrm>
          <a:custGeom>
            <a:rect b="b" l="l" r="r" t="t"/>
            <a:pathLst>
              <a:path extrusionOk="0" h="3" w="4">
                <a:moveTo>
                  <a:pt x="0" y="0"/>
                </a:moveTo>
                <a:lnTo>
                  <a:pt x="0" y="0"/>
                </a:lnTo>
                <a:lnTo>
                  <a:pt x="0" y="3"/>
                </a:lnTo>
                <a:lnTo>
                  <a:pt x="4"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7" name="Google Shape;907;p3"/>
          <p:cNvSpPr/>
          <p:nvPr/>
        </p:nvSpPr>
        <p:spPr>
          <a:xfrm>
            <a:off x="631825" y="6862536"/>
            <a:ext cx="23813" cy="4762"/>
          </a:xfrm>
          <a:custGeom>
            <a:rect b="b" l="l" r="r" t="t"/>
            <a:pathLst>
              <a:path extrusionOk="0" h="3" w="15">
                <a:moveTo>
                  <a:pt x="0" y="0"/>
                </a:moveTo>
                <a:lnTo>
                  <a:pt x="4" y="3"/>
                </a:lnTo>
                <a:lnTo>
                  <a:pt x="15" y="3"/>
                </a:lnTo>
                <a:lnTo>
                  <a:pt x="0" y="0"/>
                </a:lnTo>
                <a:close/>
              </a:path>
            </a:pathLst>
          </a:custGeom>
          <a:solidFill>
            <a:srgbClr val="52C4C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8" name="Google Shape;908;p3"/>
          <p:cNvSpPr/>
          <p:nvPr/>
        </p:nvSpPr>
        <p:spPr>
          <a:xfrm>
            <a:off x="631825" y="6862536"/>
            <a:ext cx="23813" cy="4762"/>
          </a:xfrm>
          <a:custGeom>
            <a:rect b="b" l="l" r="r" t="t"/>
            <a:pathLst>
              <a:path extrusionOk="0" h="3" w="15">
                <a:moveTo>
                  <a:pt x="0" y="0"/>
                </a:moveTo>
                <a:lnTo>
                  <a:pt x="4" y="3"/>
                </a:lnTo>
                <a:lnTo>
                  <a:pt x="15"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9" name="Google Shape;909;p3"/>
          <p:cNvSpPr/>
          <p:nvPr/>
        </p:nvSpPr>
        <p:spPr>
          <a:xfrm>
            <a:off x="366712" y="6554561"/>
            <a:ext cx="258763" cy="258762"/>
          </a:xfrm>
          <a:custGeom>
            <a:rect b="b" l="l" r="r" t="t"/>
            <a:pathLst>
              <a:path extrusionOk="0" h="163" w="163">
                <a:moveTo>
                  <a:pt x="50" y="0"/>
                </a:moveTo>
                <a:lnTo>
                  <a:pt x="0" y="49"/>
                </a:lnTo>
                <a:lnTo>
                  <a:pt x="132" y="163"/>
                </a:lnTo>
                <a:lnTo>
                  <a:pt x="163" y="148"/>
                </a:lnTo>
                <a:lnTo>
                  <a:pt x="155" y="47"/>
                </a:lnTo>
                <a:lnTo>
                  <a:pt x="50" y="0"/>
                </a:lnTo>
                <a:close/>
              </a:path>
            </a:pathLst>
          </a:custGeom>
          <a:solidFill>
            <a:srgbClr val="AFE7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0" name="Google Shape;910;p3"/>
          <p:cNvSpPr/>
          <p:nvPr/>
        </p:nvSpPr>
        <p:spPr>
          <a:xfrm>
            <a:off x="366712" y="6554561"/>
            <a:ext cx="258763" cy="258762"/>
          </a:xfrm>
          <a:custGeom>
            <a:rect b="b" l="l" r="r" t="t"/>
            <a:pathLst>
              <a:path extrusionOk="0" h="163" w="163">
                <a:moveTo>
                  <a:pt x="50" y="0"/>
                </a:moveTo>
                <a:lnTo>
                  <a:pt x="0" y="49"/>
                </a:lnTo>
                <a:lnTo>
                  <a:pt x="132" y="163"/>
                </a:lnTo>
                <a:lnTo>
                  <a:pt x="163" y="148"/>
                </a:lnTo>
                <a:lnTo>
                  <a:pt x="155" y="47"/>
                </a:lnTo>
                <a:lnTo>
                  <a:pt x="5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1" name="Google Shape;911;p3"/>
          <p:cNvSpPr/>
          <p:nvPr/>
        </p:nvSpPr>
        <p:spPr>
          <a:xfrm>
            <a:off x="612775" y="6629174"/>
            <a:ext cx="180975" cy="160337"/>
          </a:xfrm>
          <a:custGeom>
            <a:rect b="b" l="l" r="r" t="t"/>
            <a:pathLst>
              <a:path extrusionOk="0" h="101" w="114">
                <a:moveTo>
                  <a:pt x="0" y="0"/>
                </a:moveTo>
                <a:lnTo>
                  <a:pt x="8" y="101"/>
                </a:lnTo>
                <a:lnTo>
                  <a:pt x="51" y="81"/>
                </a:lnTo>
                <a:lnTo>
                  <a:pt x="114" y="51"/>
                </a:lnTo>
                <a:lnTo>
                  <a:pt x="57" y="26"/>
                </a:lnTo>
                <a:lnTo>
                  <a:pt x="0" y="0"/>
                </a:lnTo>
                <a:close/>
              </a:path>
            </a:pathLst>
          </a:custGeom>
          <a:solidFill>
            <a:srgbClr val="5EC8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2" name="Google Shape;912;p3"/>
          <p:cNvSpPr/>
          <p:nvPr/>
        </p:nvSpPr>
        <p:spPr>
          <a:xfrm>
            <a:off x="612775" y="6629174"/>
            <a:ext cx="180975" cy="160337"/>
          </a:xfrm>
          <a:custGeom>
            <a:rect b="b" l="l" r="r" t="t"/>
            <a:pathLst>
              <a:path extrusionOk="0" h="101" w="114">
                <a:moveTo>
                  <a:pt x="0" y="0"/>
                </a:moveTo>
                <a:lnTo>
                  <a:pt x="8" y="101"/>
                </a:lnTo>
                <a:lnTo>
                  <a:pt x="51" y="81"/>
                </a:lnTo>
                <a:lnTo>
                  <a:pt x="114" y="51"/>
                </a:lnTo>
                <a:lnTo>
                  <a:pt x="57" y="2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3" name="Google Shape;913;p3"/>
          <p:cNvSpPr/>
          <p:nvPr/>
        </p:nvSpPr>
        <p:spPr>
          <a:xfrm>
            <a:off x="130175" y="6632349"/>
            <a:ext cx="446088" cy="234950"/>
          </a:xfrm>
          <a:custGeom>
            <a:rect b="b" l="l" r="r" t="t"/>
            <a:pathLst>
              <a:path extrusionOk="0" h="148" w="281">
                <a:moveTo>
                  <a:pt x="149" y="0"/>
                </a:moveTo>
                <a:lnTo>
                  <a:pt x="0" y="148"/>
                </a:lnTo>
                <a:lnTo>
                  <a:pt x="206" y="148"/>
                </a:lnTo>
                <a:lnTo>
                  <a:pt x="281" y="114"/>
                </a:lnTo>
                <a:lnTo>
                  <a:pt x="149" y="0"/>
                </a:lnTo>
                <a:close/>
              </a:path>
            </a:pathLst>
          </a:custGeom>
          <a:solidFill>
            <a:srgbClr val="9DE0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4" name="Google Shape;914;p3"/>
          <p:cNvSpPr/>
          <p:nvPr/>
        </p:nvSpPr>
        <p:spPr>
          <a:xfrm>
            <a:off x="130175" y="6632349"/>
            <a:ext cx="446088" cy="234950"/>
          </a:xfrm>
          <a:custGeom>
            <a:rect b="b" l="l" r="r" t="t"/>
            <a:pathLst>
              <a:path extrusionOk="0" h="148" w="281">
                <a:moveTo>
                  <a:pt x="149" y="0"/>
                </a:moveTo>
                <a:lnTo>
                  <a:pt x="0" y="148"/>
                </a:lnTo>
                <a:lnTo>
                  <a:pt x="206" y="148"/>
                </a:lnTo>
                <a:lnTo>
                  <a:pt x="281" y="114"/>
                </a:lnTo>
                <a:lnTo>
                  <a:pt x="14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5" name="Google Shape;915;p3"/>
          <p:cNvSpPr/>
          <p:nvPr/>
        </p:nvSpPr>
        <p:spPr>
          <a:xfrm>
            <a:off x="190500" y="6478361"/>
            <a:ext cx="255588" cy="153987"/>
          </a:xfrm>
          <a:custGeom>
            <a:rect b="b" l="l" r="r" t="t"/>
            <a:pathLst>
              <a:path extrusionOk="0" h="97" w="161">
                <a:moveTo>
                  <a:pt x="0" y="0"/>
                </a:moveTo>
                <a:lnTo>
                  <a:pt x="111" y="97"/>
                </a:lnTo>
                <a:lnTo>
                  <a:pt x="161" y="48"/>
                </a:lnTo>
                <a:lnTo>
                  <a:pt x="118" y="35"/>
                </a:lnTo>
                <a:lnTo>
                  <a:pt x="0" y="0"/>
                </a:lnTo>
                <a:close/>
              </a:path>
            </a:pathLst>
          </a:custGeom>
          <a:solidFill>
            <a:srgbClr val="BCEB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6" name="Google Shape;916;p3"/>
          <p:cNvSpPr/>
          <p:nvPr/>
        </p:nvSpPr>
        <p:spPr>
          <a:xfrm>
            <a:off x="190500" y="6478361"/>
            <a:ext cx="255588" cy="153987"/>
          </a:xfrm>
          <a:custGeom>
            <a:rect b="b" l="l" r="r" t="t"/>
            <a:pathLst>
              <a:path extrusionOk="0" h="97" w="161">
                <a:moveTo>
                  <a:pt x="0" y="0"/>
                </a:moveTo>
                <a:lnTo>
                  <a:pt x="111" y="97"/>
                </a:lnTo>
                <a:lnTo>
                  <a:pt x="161" y="48"/>
                </a:lnTo>
                <a:lnTo>
                  <a:pt x="118" y="3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7" name="Google Shape;917;p3"/>
          <p:cNvSpPr/>
          <p:nvPr/>
        </p:nvSpPr>
        <p:spPr>
          <a:xfrm>
            <a:off x="14287" y="6425974"/>
            <a:ext cx="352425" cy="441325"/>
          </a:xfrm>
          <a:custGeom>
            <a:rect b="b" l="l" r="r" t="t"/>
            <a:pathLst>
              <a:path extrusionOk="0" h="278" w="222">
                <a:moveTo>
                  <a:pt x="0" y="0"/>
                </a:moveTo>
                <a:lnTo>
                  <a:pt x="0" y="278"/>
                </a:lnTo>
                <a:lnTo>
                  <a:pt x="73" y="278"/>
                </a:lnTo>
                <a:lnTo>
                  <a:pt x="222" y="130"/>
                </a:lnTo>
                <a:lnTo>
                  <a:pt x="111" y="33"/>
                </a:lnTo>
                <a:lnTo>
                  <a:pt x="0" y="0"/>
                </a:lnTo>
                <a:close/>
              </a:path>
            </a:pathLst>
          </a:custGeom>
          <a:solidFill>
            <a:srgbClr val="A9E3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8" name="Google Shape;918;p3"/>
          <p:cNvSpPr/>
          <p:nvPr/>
        </p:nvSpPr>
        <p:spPr>
          <a:xfrm>
            <a:off x="14287" y="6425974"/>
            <a:ext cx="352425" cy="441325"/>
          </a:xfrm>
          <a:custGeom>
            <a:rect b="b" l="l" r="r" t="t"/>
            <a:pathLst>
              <a:path extrusionOk="0" h="278" w="222">
                <a:moveTo>
                  <a:pt x="0" y="0"/>
                </a:moveTo>
                <a:lnTo>
                  <a:pt x="0" y="278"/>
                </a:lnTo>
                <a:lnTo>
                  <a:pt x="73" y="278"/>
                </a:lnTo>
                <a:lnTo>
                  <a:pt x="222" y="130"/>
                </a:lnTo>
                <a:lnTo>
                  <a:pt x="111" y="3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type="blank">
  <p:cSld name="BLANK">
    <p:spTree>
      <p:nvGrpSpPr>
        <p:cNvPr id="919" name="Shape 9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页" type="titleOnly">
  <p:cSld name="TITLE_ONLY">
    <p:spTree>
      <p:nvGrpSpPr>
        <p:cNvPr id="920" name="Shape 920"/>
        <p:cNvGrpSpPr/>
        <p:nvPr/>
      </p:nvGrpSpPr>
      <p:grpSpPr>
        <a:xfrm>
          <a:off x="0" y="0"/>
          <a:ext cx="0" cy="0"/>
          <a:chOff x="0" y="0"/>
          <a:chExt cx="0" cy="0"/>
        </a:xfrm>
      </p:grpSpPr>
      <p:sp>
        <p:nvSpPr>
          <p:cNvPr id="921" name="Google Shape;921;p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2" name="Google Shape;922;p5"/>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3" name="Google Shape;923;p5"/>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4" name="Google Shape;924;p5"/>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末尾幻灯片" showMasterSp="0">
  <p:cSld name="末尾幻灯片">
    <p:spTree>
      <p:nvGrpSpPr>
        <p:cNvPr id="925" name="Shape 925"/>
        <p:cNvGrpSpPr/>
        <p:nvPr/>
      </p:nvGrpSpPr>
      <p:grpSpPr>
        <a:xfrm>
          <a:off x="0" y="0"/>
          <a:ext cx="0" cy="0"/>
          <a:chOff x="0" y="0"/>
          <a:chExt cx="0" cy="0"/>
        </a:xfrm>
      </p:grpSpPr>
      <p:sp>
        <p:nvSpPr>
          <p:cNvPr id="926" name="Google Shape;926;p6"/>
          <p:cNvSpPr/>
          <p:nvPr/>
        </p:nvSpPr>
        <p:spPr>
          <a:xfrm>
            <a:off x="8738961" y="2971574"/>
            <a:ext cx="350838" cy="423863"/>
          </a:xfrm>
          <a:custGeom>
            <a:rect b="b" l="l" r="r" t="t"/>
            <a:pathLst>
              <a:path extrusionOk="0" h="267" w="221">
                <a:moveTo>
                  <a:pt x="31" y="0"/>
                </a:moveTo>
                <a:lnTo>
                  <a:pt x="0" y="198"/>
                </a:lnTo>
                <a:lnTo>
                  <a:pt x="221" y="267"/>
                </a:lnTo>
                <a:lnTo>
                  <a:pt x="31"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7" name="Google Shape;927;p6"/>
          <p:cNvSpPr/>
          <p:nvPr/>
        </p:nvSpPr>
        <p:spPr>
          <a:xfrm>
            <a:off x="8738961" y="2971574"/>
            <a:ext cx="350838" cy="423863"/>
          </a:xfrm>
          <a:custGeom>
            <a:rect b="b" l="l" r="r" t="t"/>
            <a:pathLst>
              <a:path extrusionOk="0" h="267" w="221">
                <a:moveTo>
                  <a:pt x="31" y="0"/>
                </a:moveTo>
                <a:lnTo>
                  <a:pt x="0" y="198"/>
                </a:lnTo>
                <a:lnTo>
                  <a:pt x="221" y="267"/>
                </a:lnTo>
                <a:lnTo>
                  <a:pt x="3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8" name="Google Shape;928;p6"/>
          <p:cNvSpPr/>
          <p:nvPr/>
        </p:nvSpPr>
        <p:spPr>
          <a:xfrm>
            <a:off x="1430111" y="2638199"/>
            <a:ext cx="619125" cy="544513"/>
          </a:xfrm>
          <a:custGeom>
            <a:rect b="b" l="l" r="r" t="t"/>
            <a:pathLst>
              <a:path extrusionOk="0" h="343" w="390">
                <a:moveTo>
                  <a:pt x="390" y="0"/>
                </a:moveTo>
                <a:lnTo>
                  <a:pt x="0" y="175"/>
                </a:lnTo>
                <a:lnTo>
                  <a:pt x="194" y="343"/>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9" name="Google Shape;929;p6"/>
          <p:cNvSpPr/>
          <p:nvPr/>
        </p:nvSpPr>
        <p:spPr>
          <a:xfrm>
            <a:off x="1430111" y="2638199"/>
            <a:ext cx="619125" cy="544513"/>
          </a:xfrm>
          <a:custGeom>
            <a:rect b="b" l="l" r="r" t="t"/>
            <a:pathLst>
              <a:path extrusionOk="0" h="343" w="390">
                <a:moveTo>
                  <a:pt x="390" y="0"/>
                </a:moveTo>
                <a:lnTo>
                  <a:pt x="0" y="175"/>
                </a:lnTo>
                <a:lnTo>
                  <a:pt x="194" y="343"/>
                </a:lnTo>
                <a:lnTo>
                  <a:pt x="39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0" name="Google Shape;930;p6"/>
          <p:cNvSpPr/>
          <p:nvPr/>
        </p:nvSpPr>
        <p:spPr>
          <a:xfrm>
            <a:off x="7381648" y="3501799"/>
            <a:ext cx="619125" cy="542925"/>
          </a:xfrm>
          <a:custGeom>
            <a:rect b="b" l="l" r="r" t="t"/>
            <a:pathLst>
              <a:path extrusionOk="0" h="342" w="390">
                <a:moveTo>
                  <a:pt x="390" y="0"/>
                </a:moveTo>
                <a:lnTo>
                  <a:pt x="0" y="174"/>
                </a:lnTo>
                <a:lnTo>
                  <a:pt x="194" y="342"/>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1" name="Google Shape;931;p6"/>
          <p:cNvSpPr/>
          <p:nvPr/>
        </p:nvSpPr>
        <p:spPr>
          <a:xfrm>
            <a:off x="7381648" y="3501799"/>
            <a:ext cx="619125" cy="542925"/>
          </a:xfrm>
          <a:custGeom>
            <a:rect b="b" l="l" r="r" t="t"/>
            <a:pathLst>
              <a:path extrusionOk="0" h="342" w="390">
                <a:moveTo>
                  <a:pt x="390" y="0"/>
                </a:moveTo>
                <a:lnTo>
                  <a:pt x="0" y="174"/>
                </a:lnTo>
                <a:lnTo>
                  <a:pt x="194" y="342"/>
                </a:lnTo>
                <a:lnTo>
                  <a:pt x="39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2" name="Google Shape;932;p6"/>
          <p:cNvSpPr/>
          <p:nvPr/>
        </p:nvSpPr>
        <p:spPr>
          <a:xfrm>
            <a:off x="1004661" y="5121049"/>
            <a:ext cx="620713" cy="555625"/>
          </a:xfrm>
          <a:custGeom>
            <a:rect b="b" l="l" r="r" t="t"/>
            <a:pathLst>
              <a:path extrusionOk="0" h="350" w="391">
                <a:moveTo>
                  <a:pt x="35" y="0"/>
                </a:moveTo>
                <a:lnTo>
                  <a:pt x="0" y="350"/>
                </a:lnTo>
                <a:lnTo>
                  <a:pt x="391" y="175"/>
                </a:lnTo>
                <a:lnTo>
                  <a:pt x="35" y="0"/>
                </a:lnTo>
                <a:close/>
              </a:path>
            </a:pathLst>
          </a:custGeom>
          <a:solidFill>
            <a:srgbClr val="F7FD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3" name="Google Shape;933;p6"/>
          <p:cNvSpPr/>
          <p:nvPr/>
        </p:nvSpPr>
        <p:spPr>
          <a:xfrm>
            <a:off x="1004661" y="5121049"/>
            <a:ext cx="620713" cy="555625"/>
          </a:xfrm>
          <a:custGeom>
            <a:rect b="b" l="l" r="r" t="t"/>
            <a:pathLst>
              <a:path extrusionOk="0" h="350" w="391">
                <a:moveTo>
                  <a:pt x="35" y="0"/>
                </a:moveTo>
                <a:lnTo>
                  <a:pt x="0" y="350"/>
                </a:lnTo>
                <a:lnTo>
                  <a:pt x="391" y="175"/>
                </a:lnTo>
                <a:lnTo>
                  <a:pt x="3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4" name="Google Shape;934;p6"/>
          <p:cNvSpPr/>
          <p:nvPr/>
        </p:nvSpPr>
        <p:spPr>
          <a:xfrm>
            <a:off x="9129486" y="5863999"/>
            <a:ext cx="300038" cy="557213"/>
          </a:xfrm>
          <a:custGeom>
            <a:rect b="b" l="l" r="r" t="t"/>
            <a:pathLst>
              <a:path extrusionOk="0" h="351" w="189">
                <a:moveTo>
                  <a:pt x="189" y="0"/>
                </a:moveTo>
                <a:lnTo>
                  <a:pt x="0" y="176"/>
                </a:lnTo>
                <a:lnTo>
                  <a:pt x="154" y="351"/>
                </a:lnTo>
                <a:lnTo>
                  <a:pt x="189"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5" name="Google Shape;935;p6"/>
          <p:cNvSpPr/>
          <p:nvPr/>
        </p:nvSpPr>
        <p:spPr>
          <a:xfrm>
            <a:off x="9129486" y="5863999"/>
            <a:ext cx="300038" cy="557213"/>
          </a:xfrm>
          <a:custGeom>
            <a:rect b="b" l="l" r="r" t="t"/>
            <a:pathLst>
              <a:path extrusionOk="0" h="351" w="189">
                <a:moveTo>
                  <a:pt x="189" y="0"/>
                </a:moveTo>
                <a:lnTo>
                  <a:pt x="0" y="176"/>
                </a:lnTo>
                <a:lnTo>
                  <a:pt x="154" y="351"/>
                </a:lnTo>
                <a:lnTo>
                  <a:pt x="18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6" name="Google Shape;936;p6"/>
          <p:cNvSpPr/>
          <p:nvPr/>
        </p:nvSpPr>
        <p:spPr>
          <a:xfrm>
            <a:off x="3958998" y="3101749"/>
            <a:ext cx="601663" cy="277813"/>
          </a:xfrm>
          <a:custGeom>
            <a:rect b="b" l="l" r="r" t="t"/>
            <a:pathLst>
              <a:path extrusionOk="0" h="175" w="379">
                <a:moveTo>
                  <a:pt x="225" y="0"/>
                </a:moveTo>
                <a:lnTo>
                  <a:pt x="0" y="76"/>
                </a:lnTo>
                <a:lnTo>
                  <a:pt x="379" y="175"/>
                </a:lnTo>
                <a:lnTo>
                  <a:pt x="225"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7" name="Google Shape;937;p6"/>
          <p:cNvSpPr/>
          <p:nvPr/>
        </p:nvSpPr>
        <p:spPr>
          <a:xfrm>
            <a:off x="3958998" y="3101749"/>
            <a:ext cx="601663" cy="277813"/>
          </a:xfrm>
          <a:custGeom>
            <a:rect b="b" l="l" r="r" t="t"/>
            <a:pathLst>
              <a:path extrusionOk="0" h="175" w="379">
                <a:moveTo>
                  <a:pt x="225" y="0"/>
                </a:moveTo>
                <a:lnTo>
                  <a:pt x="0" y="76"/>
                </a:lnTo>
                <a:lnTo>
                  <a:pt x="379" y="175"/>
                </a:lnTo>
                <a:lnTo>
                  <a:pt x="22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8" name="Google Shape;938;p6"/>
          <p:cNvSpPr/>
          <p:nvPr/>
        </p:nvSpPr>
        <p:spPr>
          <a:xfrm>
            <a:off x="4851173" y="4698774"/>
            <a:ext cx="627063" cy="476250"/>
          </a:xfrm>
          <a:custGeom>
            <a:rect b="b" l="l" r="r" t="t"/>
            <a:pathLst>
              <a:path extrusionOk="0" h="300" w="395">
                <a:moveTo>
                  <a:pt x="0" y="0"/>
                </a:moveTo>
                <a:lnTo>
                  <a:pt x="104" y="300"/>
                </a:lnTo>
                <a:lnTo>
                  <a:pt x="395"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9" name="Google Shape;939;p6"/>
          <p:cNvSpPr/>
          <p:nvPr/>
        </p:nvSpPr>
        <p:spPr>
          <a:xfrm>
            <a:off x="4851173" y="4698774"/>
            <a:ext cx="627063" cy="476250"/>
          </a:xfrm>
          <a:custGeom>
            <a:rect b="b" l="l" r="r" t="t"/>
            <a:pathLst>
              <a:path extrusionOk="0" h="300" w="395">
                <a:moveTo>
                  <a:pt x="0" y="0"/>
                </a:moveTo>
                <a:lnTo>
                  <a:pt x="104" y="300"/>
                </a:lnTo>
                <a:lnTo>
                  <a:pt x="395" y="5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0" name="Google Shape;940;p6"/>
          <p:cNvSpPr/>
          <p:nvPr/>
        </p:nvSpPr>
        <p:spPr>
          <a:xfrm>
            <a:off x="5724298" y="3614512"/>
            <a:ext cx="630238" cy="474663"/>
          </a:xfrm>
          <a:custGeom>
            <a:rect b="b" l="l" r="r" t="t"/>
            <a:pathLst>
              <a:path extrusionOk="0" h="299" w="397">
                <a:moveTo>
                  <a:pt x="0" y="0"/>
                </a:moveTo>
                <a:lnTo>
                  <a:pt x="106" y="299"/>
                </a:lnTo>
                <a:lnTo>
                  <a:pt x="397"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1" name="Google Shape;941;p6"/>
          <p:cNvSpPr/>
          <p:nvPr/>
        </p:nvSpPr>
        <p:spPr>
          <a:xfrm>
            <a:off x="5724298" y="3614512"/>
            <a:ext cx="630238" cy="474663"/>
          </a:xfrm>
          <a:custGeom>
            <a:rect b="b" l="l" r="r" t="t"/>
            <a:pathLst>
              <a:path extrusionOk="0" h="299" w="397">
                <a:moveTo>
                  <a:pt x="0" y="0"/>
                </a:moveTo>
                <a:lnTo>
                  <a:pt x="106" y="299"/>
                </a:lnTo>
                <a:lnTo>
                  <a:pt x="397" y="5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2" name="Google Shape;942;p6"/>
          <p:cNvSpPr/>
          <p:nvPr/>
        </p:nvSpPr>
        <p:spPr>
          <a:xfrm>
            <a:off x="9391423" y="5140099"/>
            <a:ext cx="644525" cy="517525"/>
          </a:xfrm>
          <a:custGeom>
            <a:rect b="b" l="l" r="r" t="t"/>
            <a:pathLst>
              <a:path extrusionOk="0" h="326" w="406">
                <a:moveTo>
                  <a:pt x="406" y="0"/>
                </a:moveTo>
                <a:lnTo>
                  <a:pt x="0" y="258"/>
                </a:lnTo>
                <a:lnTo>
                  <a:pt x="269" y="326"/>
                </a:lnTo>
                <a:lnTo>
                  <a:pt x="406" y="0"/>
                </a:lnTo>
                <a:close/>
              </a:path>
            </a:pathLst>
          </a:custGeom>
          <a:solidFill>
            <a:srgbClr val="ECF9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3" name="Google Shape;943;p6"/>
          <p:cNvSpPr/>
          <p:nvPr/>
        </p:nvSpPr>
        <p:spPr>
          <a:xfrm>
            <a:off x="9391423" y="5140099"/>
            <a:ext cx="644525" cy="517525"/>
          </a:xfrm>
          <a:custGeom>
            <a:rect b="b" l="l" r="r" t="t"/>
            <a:pathLst>
              <a:path extrusionOk="0" h="326" w="406">
                <a:moveTo>
                  <a:pt x="406" y="0"/>
                </a:moveTo>
                <a:lnTo>
                  <a:pt x="0" y="258"/>
                </a:lnTo>
                <a:lnTo>
                  <a:pt x="269" y="326"/>
                </a:lnTo>
                <a:lnTo>
                  <a:pt x="40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4" name="Google Shape;944;p6"/>
          <p:cNvSpPr/>
          <p:nvPr/>
        </p:nvSpPr>
        <p:spPr>
          <a:xfrm>
            <a:off x="7518173" y="4495574"/>
            <a:ext cx="2519363" cy="1725613"/>
          </a:xfrm>
          <a:custGeom>
            <a:rect b="b" l="l" r="r" t="t"/>
            <a:pathLst>
              <a:path extrusionOk="0" h="1087" w="1587">
                <a:moveTo>
                  <a:pt x="1587" y="0"/>
                </a:moveTo>
                <a:lnTo>
                  <a:pt x="209" y="260"/>
                </a:lnTo>
                <a:lnTo>
                  <a:pt x="313" y="709"/>
                </a:lnTo>
                <a:lnTo>
                  <a:pt x="0" y="514"/>
                </a:lnTo>
                <a:lnTo>
                  <a:pt x="0" y="1087"/>
                </a:lnTo>
                <a:lnTo>
                  <a:pt x="1587" y="0"/>
                </a:lnTo>
                <a:close/>
              </a:path>
            </a:pathLst>
          </a:custGeom>
          <a:solidFill>
            <a:srgbClr val="D2F2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5" name="Google Shape;945;p6"/>
          <p:cNvSpPr/>
          <p:nvPr/>
        </p:nvSpPr>
        <p:spPr>
          <a:xfrm>
            <a:off x="7518173" y="4495574"/>
            <a:ext cx="2519363" cy="1725613"/>
          </a:xfrm>
          <a:custGeom>
            <a:rect b="b" l="l" r="r" t="t"/>
            <a:pathLst>
              <a:path extrusionOk="0" h="1087" w="1587">
                <a:moveTo>
                  <a:pt x="1587" y="0"/>
                </a:moveTo>
                <a:lnTo>
                  <a:pt x="209" y="260"/>
                </a:lnTo>
                <a:lnTo>
                  <a:pt x="313" y="709"/>
                </a:lnTo>
                <a:lnTo>
                  <a:pt x="0" y="514"/>
                </a:lnTo>
                <a:lnTo>
                  <a:pt x="0" y="1087"/>
                </a:lnTo>
                <a:lnTo>
                  <a:pt x="158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6" name="Google Shape;946;p6"/>
          <p:cNvSpPr/>
          <p:nvPr/>
        </p:nvSpPr>
        <p:spPr>
          <a:xfrm>
            <a:off x="3776436" y="5322662"/>
            <a:ext cx="549275" cy="352425"/>
          </a:xfrm>
          <a:custGeom>
            <a:rect b="b" l="l" r="r" t="t"/>
            <a:pathLst>
              <a:path extrusionOk="0" h="222" w="346">
                <a:moveTo>
                  <a:pt x="0" y="0"/>
                </a:moveTo>
                <a:lnTo>
                  <a:pt x="92" y="222"/>
                </a:lnTo>
                <a:lnTo>
                  <a:pt x="346" y="42"/>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7" name="Google Shape;947;p6"/>
          <p:cNvSpPr/>
          <p:nvPr/>
        </p:nvSpPr>
        <p:spPr>
          <a:xfrm>
            <a:off x="3776436" y="5322662"/>
            <a:ext cx="549275" cy="352425"/>
          </a:xfrm>
          <a:custGeom>
            <a:rect b="b" l="l" r="r" t="t"/>
            <a:pathLst>
              <a:path extrusionOk="0" h="222" w="346">
                <a:moveTo>
                  <a:pt x="0" y="0"/>
                </a:moveTo>
                <a:lnTo>
                  <a:pt x="92" y="222"/>
                </a:lnTo>
                <a:lnTo>
                  <a:pt x="346" y="42"/>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8" name="Google Shape;948;p6"/>
          <p:cNvSpPr/>
          <p:nvPr/>
        </p:nvSpPr>
        <p:spPr>
          <a:xfrm>
            <a:off x="1239611" y="5641749"/>
            <a:ext cx="549275" cy="350838"/>
          </a:xfrm>
          <a:custGeom>
            <a:rect b="b" l="l" r="r" t="t"/>
            <a:pathLst>
              <a:path extrusionOk="0" h="221" w="346">
                <a:moveTo>
                  <a:pt x="0" y="0"/>
                </a:moveTo>
                <a:lnTo>
                  <a:pt x="91" y="221"/>
                </a:lnTo>
                <a:lnTo>
                  <a:pt x="346" y="41"/>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9" name="Google Shape;949;p6"/>
          <p:cNvSpPr/>
          <p:nvPr/>
        </p:nvSpPr>
        <p:spPr>
          <a:xfrm>
            <a:off x="1239611" y="5641749"/>
            <a:ext cx="549275" cy="350838"/>
          </a:xfrm>
          <a:custGeom>
            <a:rect b="b" l="l" r="r" t="t"/>
            <a:pathLst>
              <a:path extrusionOk="0" h="221" w="346">
                <a:moveTo>
                  <a:pt x="0" y="0"/>
                </a:moveTo>
                <a:lnTo>
                  <a:pt x="91" y="221"/>
                </a:lnTo>
                <a:lnTo>
                  <a:pt x="346" y="4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0" name="Google Shape;950;p6"/>
          <p:cNvSpPr/>
          <p:nvPr/>
        </p:nvSpPr>
        <p:spPr>
          <a:xfrm>
            <a:off x="371248" y="3851049"/>
            <a:ext cx="492125" cy="635000"/>
          </a:xfrm>
          <a:custGeom>
            <a:rect b="b" l="l" r="r" t="t"/>
            <a:pathLst>
              <a:path extrusionOk="0" h="400" w="310">
                <a:moveTo>
                  <a:pt x="154" y="0"/>
                </a:moveTo>
                <a:lnTo>
                  <a:pt x="0" y="400"/>
                </a:lnTo>
                <a:lnTo>
                  <a:pt x="310"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1" name="Google Shape;951;p6"/>
          <p:cNvSpPr/>
          <p:nvPr/>
        </p:nvSpPr>
        <p:spPr>
          <a:xfrm>
            <a:off x="371248" y="3851049"/>
            <a:ext cx="492125" cy="635000"/>
          </a:xfrm>
          <a:custGeom>
            <a:rect b="b" l="l" r="r" t="t"/>
            <a:pathLst>
              <a:path extrusionOk="0" h="400" w="310">
                <a:moveTo>
                  <a:pt x="154" y="0"/>
                </a:moveTo>
                <a:lnTo>
                  <a:pt x="0" y="400"/>
                </a:lnTo>
                <a:lnTo>
                  <a:pt x="310" y="326"/>
                </a:lnTo>
                <a:lnTo>
                  <a:pt x="15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2" name="Google Shape;952;p6"/>
          <p:cNvSpPr/>
          <p:nvPr/>
        </p:nvSpPr>
        <p:spPr>
          <a:xfrm>
            <a:off x="3176361" y="5181374"/>
            <a:ext cx="493713" cy="636588"/>
          </a:xfrm>
          <a:custGeom>
            <a:rect b="b" l="l" r="r" t="t"/>
            <a:pathLst>
              <a:path extrusionOk="0" h="401" w="311">
                <a:moveTo>
                  <a:pt x="154" y="0"/>
                </a:moveTo>
                <a:lnTo>
                  <a:pt x="0" y="401"/>
                </a:lnTo>
                <a:lnTo>
                  <a:pt x="311"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3" name="Google Shape;953;p6"/>
          <p:cNvSpPr/>
          <p:nvPr/>
        </p:nvSpPr>
        <p:spPr>
          <a:xfrm>
            <a:off x="3176361" y="5181374"/>
            <a:ext cx="493713" cy="636588"/>
          </a:xfrm>
          <a:custGeom>
            <a:rect b="b" l="l" r="r" t="t"/>
            <a:pathLst>
              <a:path extrusionOk="0" h="401" w="311">
                <a:moveTo>
                  <a:pt x="154" y="0"/>
                </a:moveTo>
                <a:lnTo>
                  <a:pt x="0" y="401"/>
                </a:lnTo>
                <a:lnTo>
                  <a:pt x="311" y="326"/>
                </a:lnTo>
                <a:lnTo>
                  <a:pt x="15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4" name="Google Shape;954;p6"/>
          <p:cNvSpPr/>
          <p:nvPr/>
        </p:nvSpPr>
        <p:spPr>
          <a:xfrm>
            <a:off x="1015773" y="3406549"/>
            <a:ext cx="1219200" cy="1708150"/>
          </a:xfrm>
          <a:custGeom>
            <a:rect b="b" l="l" r="r" t="t"/>
            <a:pathLst>
              <a:path extrusionOk="0" h="1076" w="768">
                <a:moveTo>
                  <a:pt x="768" y="0"/>
                </a:moveTo>
                <a:lnTo>
                  <a:pt x="0" y="573"/>
                </a:lnTo>
                <a:lnTo>
                  <a:pt x="614" y="1076"/>
                </a:lnTo>
                <a:lnTo>
                  <a:pt x="768"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5" name="Google Shape;955;p6"/>
          <p:cNvSpPr/>
          <p:nvPr/>
        </p:nvSpPr>
        <p:spPr>
          <a:xfrm>
            <a:off x="1015773" y="3406549"/>
            <a:ext cx="1219200" cy="1708150"/>
          </a:xfrm>
          <a:custGeom>
            <a:rect b="b" l="l" r="r" t="t"/>
            <a:pathLst>
              <a:path extrusionOk="0" h="1076" w="768">
                <a:moveTo>
                  <a:pt x="768" y="0"/>
                </a:moveTo>
                <a:lnTo>
                  <a:pt x="0" y="573"/>
                </a:lnTo>
                <a:lnTo>
                  <a:pt x="614" y="1076"/>
                </a:lnTo>
                <a:lnTo>
                  <a:pt x="76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6" name="Google Shape;956;p6"/>
          <p:cNvSpPr/>
          <p:nvPr/>
        </p:nvSpPr>
        <p:spPr>
          <a:xfrm>
            <a:off x="6545036" y="4144737"/>
            <a:ext cx="1304925" cy="1166813"/>
          </a:xfrm>
          <a:custGeom>
            <a:rect b="b" l="l" r="r" t="t"/>
            <a:pathLst>
              <a:path extrusionOk="0" h="735" w="822">
                <a:moveTo>
                  <a:pt x="711" y="0"/>
                </a:moveTo>
                <a:lnTo>
                  <a:pt x="0" y="353"/>
                </a:lnTo>
                <a:lnTo>
                  <a:pt x="613" y="735"/>
                </a:lnTo>
                <a:lnTo>
                  <a:pt x="613" y="520"/>
                </a:lnTo>
                <a:lnTo>
                  <a:pt x="822" y="481"/>
                </a:lnTo>
                <a:lnTo>
                  <a:pt x="711"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7" name="Google Shape;957;p6"/>
          <p:cNvSpPr/>
          <p:nvPr/>
        </p:nvSpPr>
        <p:spPr>
          <a:xfrm>
            <a:off x="6545036" y="4144737"/>
            <a:ext cx="1304925" cy="1166813"/>
          </a:xfrm>
          <a:custGeom>
            <a:rect b="b" l="l" r="r" t="t"/>
            <a:pathLst>
              <a:path extrusionOk="0" h="735" w="822">
                <a:moveTo>
                  <a:pt x="711" y="0"/>
                </a:moveTo>
                <a:lnTo>
                  <a:pt x="0" y="353"/>
                </a:lnTo>
                <a:lnTo>
                  <a:pt x="613" y="735"/>
                </a:lnTo>
                <a:lnTo>
                  <a:pt x="613" y="520"/>
                </a:lnTo>
                <a:lnTo>
                  <a:pt x="822" y="481"/>
                </a:lnTo>
                <a:lnTo>
                  <a:pt x="71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8" name="Google Shape;958;p6"/>
          <p:cNvSpPr/>
          <p:nvPr/>
        </p:nvSpPr>
        <p:spPr>
          <a:xfrm>
            <a:off x="7518173" y="4908324"/>
            <a:ext cx="496888" cy="712788"/>
          </a:xfrm>
          <a:custGeom>
            <a:rect b="b" l="l" r="r" t="t"/>
            <a:pathLst>
              <a:path extrusionOk="0" h="449" w="313">
                <a:moveTo>
                  <a:pt x="209" y="0"/>
                </a:moveTo>
                <a:lnTo>
                  <a:pt x="0" y="39"/>
                </a:lnTo>
                <a:lnTo>
                  <a:pt x="0" y="254"/>
                </a:lnTo>
                <a:lnTo>
                  <a:pt x="313" y="449"/>
                </a:lnTo>
                <a:lnTo>
                  <a:pt x="209" y="0"/>
                </a:lnTo>
                <a:close/>
              </a:path>
            </a:pathLst>
          </a:custGeom>
          <a:solidFill>
            <a:srgbClr val="B9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9" name="Google Shape;959;p6"/>
          <p:cNvSpPr/>
          <p:nvPr/>
        </p:nvSpPr>
        <p:spPr>
          <a:xfrm>
            <a:off x="7518173" y="4908324"/>
            <a:ext cx="496888" cy="712788"/>
          </a:xfrm>
          <a:custGeom>
            <a:rect b="b" l="l" r="r" t="t"/>
            <a:pathLst>
              <a:path extrusionOk="0" h="449" w="313">
                <a:moveTo>
                  <a:pt x="209" y="0"/>
                </a:moveTo>
                <a:lnTo>
                  <a:pt x="0" y="39"/>
                </a:lnTo>
                <a:lnTo>
                  <a:pt x="0" y="254"/>
                </a:lnTo>
                <a:lnTo>
                  <a:pt x="313" y="449"/>
                </a:lnTo>
                <a:lnTo>
                  <a:pt x="20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0" name="Google Shape;960;p6"/>
          <p:cNvSpPr/>
          <p:nvPr/>
        </p:nvSpPr>
        <p:spPr>
          <a:xfrm>
            <a:off x="1950811" y="4260624"/>
            <a:ext cx="703263" cy="2460625"/>
          </a:xfrm>
          <a:custGeom>
            <a:rect b="b" l="l" r="r" t="t"/>
            <a:pathLst>
              <a:path extrusionOk="0" h="1550" w="443">
                <a:moveTo>
                  <a:pt x="443" y="0"/>
                </a:moveTo>
                <a:lnTo>
                  <a:pt x="0" y="1385"/>
                </a:lnTo>
                <a:lnTo>
                  <a:pt x="190" y="1502"/>
                </a:lnTo>
                <a:lnTo>
                  <a:pt x="349" y="1550"/>
                </a:lnTo>
                <a:lnTo>
                  <a:pt x="383" y="1534"/>
                </a:lnTo>
                <a:lnTo>
                  <a:pt x="443"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1" name="Google Shape;961;p6"/>
          <p:cNvSpPr/>
          <p:nvPr/>
        </p:nvSpPr>
        <p:spPr>
          <a:xfrm>
            <a:off x="1950811" y="4260624"/>
            <a:ext cx="703263" cy="2460625"/>
          </a:xfrm>
          <a:custGeom>
            <a:rect b="b" l="l" r="r" t="t"/>
            <a:pathLst>
              <a:path extrusionOk="0" h="1550" w="443">
                <a:moveTo>
                  <a:pt x="443" y="0"/>
                </a:moveTo>
                <a:lnTo>
                  <a:pt x="0" y="1385"/>
                </a:lnTo>
                <a:lnTo>
                  <a:pt x="190" y="1502"/>
                </a:lnTo>
                <a:lnTo>
                  <a:pt x="349" y="1550"/>
                </a:lnTo>
                <a:lnTo>
                  <a:pt x="383" y="1534"/>
                </a:lnTo>
                <a:lnTo>
                  <a:pt x="44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2" name="Google Shape;962;p6"/>
          <p:cNvSpPr/>
          <p:nvPr/>
        </p:nvSpPr>
        <p:spPr>
          <a:xfrm>
            <a:off x="2252436" y="6645049"/>
            <a:ext cx="252413" cy="111125"/>
          </a:xfrm>
          <a:custGeom>
            <a:rect b="b" l="l" r="r" t="t"/>
            <a:pathLst>
              <a:path extrusionOk="0" h="70" w="159">
                <a:moveTo>
                  <a:pt x="0" y="0"/>
                </a:moveTo>
                <a:lnTo>
                  <a:pt x="114" y="70"/>
                </a:lnTo>
                <a:lnTo>
                  <a:pt x="159" y="48"/>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3" name="Google Shape;963;p6"/>
          <p:cNvSpPr/>
          <p:nvPr/>
        </p:nvSpPr>
        <p:spPr>
          <a:xfrm>
            <a:off x="2252436" y="6645049"/>
            <a:ext cx="252413" cy="111125"/>
          </a:xfrm>
          <a:custGeom>
            <a:rect b="b" l="l" r="r" t="t"/>
            <a:pathLst>
              <a:path extrusionOk="0" h="70" w="159">
                <a:moveTo>
                  <a:pt x="0" y="0"/>
                </a:moveTo>
                <a:lnTo>
                  <a:pt x="114" y="70"/>
                </a:lnTo>
                <a:lnTo>
                  <a:pt x="159" y="4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4" name="Google Shape;964;p6"/>
          <p:cNvSpPr/>
          <p:nvPr/>
        </p:nvSpPr>
        <p:spPr>
          <a:xfrm>
            <a:off x="510948" y="5621112"/>
            <a:ext cx="1146175" cy="895350"/>
          </a:xfrm>
          <a:custGeom>
            <a:rect b="b" l="l" r="r" t="t"/>
            <a:pathLst>
              <a:path extrusionOk="0" h="564" w="722">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5" name="Google Shape;965;p6"/>
          <p:cNvSpPr/>
          <p:nvPr/>
        </p:nvSpPr>
        <p:spPr>
          <a:xfrm>
            <a:off x="510948" y="5621112"/>
            <a:ext cx="1146175" cy="895350"/>
          </a:xfrm>
          <a:custGeom>
            <a:rect b="b" l="l" r="r" t="t"/>
            <a:pathLst>
              <a:path extrusionOk="0" h="564" w="722">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6" name="Google Shape;966;p6"/>
          <p:cNvSpPr/>
          <p:nvPr/>
        </p:nvSpPr>
        <p:spPr>
          <a:xfrm>
            <a:off x="510948" y="5621112"/>
            <a:ext cx="147638" cy="258763"/>
          </a:xfrm>
          <a:custGeom>
            <a:rect b="b" l="l" r="r" t="t"/>
            <a:pathLst>
              <a:path extrusionOk="0" h="163" w="93">
                <a:moveTo>
                  <a:pt x="0" y="0"/>
                </a:moveTo>
                <a:lnTo>
                  <a:pt x="14" y="163"/>
                </a:lnTo>
                <a:lnTo>
                  <a:pt x="93" y="111"/>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7" name="Google Shape;967;p6"/>
          <p:cNvSpPr/>
          <p:nvPr/>
        </p:nvSpPr>
        <p:spPr>
          <a:xfrm>
            <a:off x="510948" y="5621112"/>
            <a:ext cx="147638" cy="258763"/>
          </a:xfrm>
          <a:custGeom>
            <a:rect b="b" l="l" r="r" t="t"/>
            <a:pathLst>
              <a:path extrusionOk="0" h="163" w="93">
                <a:moveTo>
                  <a:pt x="0" y="0"/>
                </a:moveTo>
                <a:lnTo>
                  <a:pt x="14" y="163"/>
                </a:lnTo>
                <a:lnTo>
                  <a:pt x="93" y="11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8" name="Google Shape;968;p6"/>
          <p:cNvSpPr/>
          <p:nvPr/>
        </p:nvSpPr>
        <p:spPr>
          <a:xfrm>
            <a:off x="2558823" y="4260624"/>
            <a:ext cx="619125" cy="2435225"/>
          </a:xfrm>
          <a:custGeom>
            <a:rect b="b" l="l" r="r" t="t"/>
            <a:pathLst>
              <a:path extrusionOk="0" h="1534" w="390">
                <a:moveTo>
                  <a:pt x="60" y="0"/>
                </a:moveTo>
                <a:lnTo>
                  <a:pt x="60" y="0"/>
                </a:lnTo>
                <a:lnTo>
                  <a:pt x="0" y="1534"/>
                </a:lnTo>
                <a:lnTo>
                  <a:pt x="293" y="1391"/>
                </a:lnTo>
                <a:lnTo>
                  <a:pt x="390" y="1050"/>
                </a:lnTo>
                <a:lnTo>
                  <a:pt x="60"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9" name="Google Shape;969;p6"/>
          <p:cNvSpPr/>
          <p:nvPr/>
        </p:nvSpPr>
        <p:spPr>
          <a:xfrm>
            <a:off x="2558823" y="4260624"/>
            <a:ext cx="619125" cy="2435225"/>
          </a:xfrm>
          <a:custGeom>
            <a:rect b="b" l="l" r="r" t="t"/>
            <a:pathLst>
              <a:path extrusionOk="0" h="1534" w="390">
                <a:moveTo>
                  <a:pt x="60" y="0"/>
                </a:moveTo>
                <a:lnTo>
                  <a:pt x="60" y="0"/>
                </a:lnTo>
                <a:lnTo>
                  <a:pt x="0" y="1534"/>
                </a:lnTo>
                <a:lnTo>
                  <a:pt x="293" y="1391"/>
                </a:lnTo>
                <a:lnTo>
                  <a:pt x="390" y="1050"/>
                </a:lnTo>
                <a:lnTo>
                  <a:pt x="6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0" name="Google Shape;970;p6"/>
          <p:cNvSpPr/>
          <p:nvPr/>
        </p:nvSpPr>
        <p:spPr>
          <a:xfrm>
            <a:off x="3687536" y="5624287"/>
            <a:ext cx="1093788" cy="895350"/>
          </a:xfrm>
          <a:custGeom>
            <a:rect b="b" l="l" r="r" t="t"/>
            <a:pathLst>
              <a:path extrusionOk="0" h="564" w="689">
                <a:moveTo>
                  <a:pt x="689" y="0"/>
                </a:moveTo>
                <a:lnTo>
                  <a:pt x="0" y="451"/>
                </a:lnTo>
                <a:lnTo>
                  <a:pt x="213" y="564"/>
                </a:lnTo>
                <a:lnTo>
                  <a:pt x="689" y="0"/>
                </a:lnTo>
                <a:close/>
              </a:path>
            </a:pathLst>
          </a:custGeom>
          <a:solidFill>
            <a:srgbClr val="81D9E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1" name="Google Shape;971;p6"/>
          <p:cNvSpPr/>
          <p:nvPr/>
        </p:nvSpPr>
        <p:spPr>
          <a:xfrm>
            <a:off x="3687536" y="5624287"/>
            <a:ext cx="1093788" cy="895350"/>
          </a:xfrm>
          <a:custGeom>
            <a:rect b="b" l="l" r="r" t="t"/>
            <a:pathLst>
              <a:path extrusionOk="0" h="564" w="689">
                <a:moveTo>
                  <a:pt x="689" y="0"/>
                </a:moveTo>
                <a:lnTo>
                  <a:pt x="0" y="451"/>
                </a:lnTo>
                <a:lnTo>
                  <a:pt x="213" y="564"/>
                </a:lnTo>
                <a:lnTo>
                  <a:pt x="68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2" name="Google Shape;972;p6"/>
          <p:cNvSpPr/>
          <p:nvPr/>
        </p:nvSpPr>
        <p:spPr>
          <a:xfrm>
            <a:off x="4025673"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3" name="Google Shape;973;p6"/>
          <p:cNvSpPr/>
          <p:nvPr/>
        </p:nvSpPr>
        <p:spPr>
          <a:xfrm>
            <a:off x="4025673"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4" name="Google Shape;974;p6"/>
          <p:cNvSpPr/>
          <p:nvPr/>
        </p:nvSpPr>
        <p:spPr>
          <a:xfrm>
            <a:off x="1722211"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5" name="Google Shape;975;p6"/>
          <p:cNvSpPr/>
          <p:nvPr/>
        </p:nvSpPr>
        <p:spPr>
          <a:xfrm>
            <a:off x="1722211"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6" name="Google Shape;976;p6"/>
          <p:cNvSpPr/>
          <p:nvPr/>
        </p:nvSpPr>
        <p:spPr>
          <a:xfrm>
            <a:off x="1923823" y="6459312"/>
            <a:ext cx="328613" cy="185738"/>
          </a:xfrm>
          <a:custGeom>
            <a:rect b="b" l="l" r="r" t="t"/>
            <a:pathLst>
              <a:path extrusionOk="0" h="117" w="207">
                <a:moveTo>
                  <a:pt x="17" y="0"/>
                </a:moveTo>
                <a:lnTo>
                  <a:pt x="0" y="55"/>
                </a:lnTo>
                <a:lnTo>
                  <a:pt x="207" y="117"/>
                </a:lnTo>
                <a:lnTo>
                  <a:pt x="17" y="0"/>
                </a:lnTo>
                <a:close/>
              </a:path>
            </a:pathLst>
          </a:custGeom>
          <a:solidFill>
            <a:srgbClr val="3AB5C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7" name="Google Shape;977;p6"/>
          <p:cNvSpPr/>
          <p:nvPr/>
        </p:nvSpPr>
        <p:spPr>
          <a:xfrm>
            <a:off x="1923823" y="6459312"/>
            <a:ext cx="328613" cy="185738"/>
          </a:xfrm>
          <a:custGeom>
            <a:rect b="b" l="l" r="r" t="t"/>
            <a:pathLst>
              <a:path extrusionOk="0" h="117" w="207">
                <a:moveTo>
                  <a:pt x="17" y="0"/>
                </a:moveTo>
                <a:lnTo>
                  <a:pt x="0" y="55"/>
                </a:lnTo>
                <a:lnTo>
                  <a:pt x="207" y="117"/>
                </a:lnTo>
                <a:lnTo>
                  <a:pt x="1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8" name="Google Shape;978;p6"/>
          <p:cNvSpPr/>
          <p:nvPr/>
        </p:nvSpPr>
        <p:spPr>
          <a:xfrm>
            <a:off x="1885723"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9" name="Google Shape;979;p6"/>
          <p:cNvSpPr/>
          <p:nvPr/>
        </p:nvSpPr>
        <p:spPr>
          <a:xfrm>
            <a:off x="1885723"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0" name="Google Shape;980;p6"/>
          <p:cNvSpPr/>
          <p:nvPr/>
        </p:nvSpPr>
        <p:spPr>
          <a:xfrm>
            <a:off x="1765073" y="6443437"/>
            <a:ext cx="158750" cy="346075"/>
          </a:xfrm>
          <a:custGeom>
            <a:rect b="b" l="l" r="r" t="t"/>
            <a:pathLst>
              <a:path extrusionOk="0" h="218" w="100">
                <a:moveTo>
                  <a:pt x="0" y="0"/>
                </a:moveTo>
                <a:lnTo>
                  <a:pt x="76" y="218"/>
                </a:lnTo>
                <a:lnTo>
                  <a:pt x="100" y="65"/>
                </a:lnTo>
                <a:lnTo>
                  <a:pt x="0" y="0"/>
                </a:lnTo>
                <a:close/>
              </a:path>
            </a:pathLst>
          </a:custGeom>
          <a:solidFill>
            <a:srgbClr val="36B4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1" name="Google Shape;981;p6"/>
          <p:cNvSpPr/>
          <p:nvPr/>
        </p:nvSpPr>
        <p:spPr>
          <a:xfrm>
            <a:off x="1765073" y="6443437"/>
            <a:ext cx="158750" cy="346075"/>
          </a:xfrm>
          <a:custGeom>
            <a:rect b="b" l="l" r="r" t="t"/>
            <a:pathLst>
              <a:path extrusionOk="0" h="218" w="100">
                <a:moveTo>
                  <a:pt x="0" y="0"/>
                </a:moveTo>
                <a:lnTo>
                  <a:pt x="76" y="218"/>
                </a:lnTo>
                <a:lnTo>
                  <a:pt x="100" y="6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2" name="Google Shape;982;p6"/>
          <p:cNvSpPr/>
          <p:nvPr/>
        </p:nvSpPr>
        <p:spPr>
          <a:xfrm>
            <a:off x="2504848" y="6695849"/>
            <a:ext cx="53975" cy="41275"/>
          </a:xfrm>
          <a:custGeom>
            <a:rect b="b" l="l" r="r" t="t"/>
            <a:pathLst>
              <a:path extrusionOk="0" h="26" w="34">
                <a:moveTo>
                  <a:pt x="34" y="0"/>
                </a:moveTo>
                <a:lnTo>
                  <a:pt x="0" y="16"/>
                </a:lnTo>
                <a:lnTo>
                  <a:pt x="33" y="26"/>
                </a:lnTo>
                <a:lnTo>
                  <a:pt x="34" y="0"/>
                </a:lnTo>
                <a:close/>
              </a:path>
            </a:pathLst>
          </a:custGeom>
          <a:solidFill>
            <a:srgbClr val="4BBEC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3" name="Google Shape;983;p6"/>
          <p:cNvSpPr/>
          <p:nvPr/>
        </p:nvSpPr>
        <p:spPr>
          <a:xfrm>
            <a:off x="2504848" y="6695849"/>
            <a:ext cx="53975" cy="41275"/>
          </a:xfrm>
          <a:custGeom>
            <a:rect b="b" l="l" r="r" t="t"/>
            <a:pathLst>
              <a:path extrusionOk="0" h="26" w="34">
                <a:moveTo>
                  <a:pt x="34" y="0"/>
                </a:moveTo>
                <a:lnTo>
                  <a:pt x="0" y="16"/>
                </a:lnTo>
                <a:lnTo>
                  <a:pt x="33" y="26"/>
                </a:lnTo>
                <a:lnTo>
                  <a:pt x="3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4" name="Google Shape;984;p6"/>
          <p:cNvSpPr/>
          <p:nvPr/>
        </p:nvSpPr>
        <p:spPr>
          <a:xfrm>
            <a:off x="2433411" y="6721249"/>
            <a:ext cx="123825" cy="60325"/>
          </a:xfrm>
          <a:custGeom>
            <a:rect b="b" l="l" r="r" t="t"/>
            <a:pathLst>
              <a:path extrusionOk="0" h="38" w="78">
                <a:moveTo>
                  <a:pt x="45" y="0"/>
                </a:moveTo>
                <a:lnTo>
                  <a:pt x="0" y="22"/>
                </a:lnTo>
                <a:lnTo>
                  <a:pt x="31" y="38"/>
                </a:lnTo>
                <a:lnTo>
                  <a:pt x="78" y="10"/>
                </a:lnTo>
                <a:lnTo>
                  <a:pt x="45" y="0"/>
                </a:lnTo>
                <a:close/>
              </a:path>
            </a:pathLst>
          </a:custGeom>
          <a:solidFill>
            <a:srgbClr val="52C1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5" name="Google Shape;985;p6"/>
          <p:cNvSpPr/>
          <p:nvPr/>
        </p:nvSpPr>
        <p:spPr>
          <a:xfrm>
            <a:off x="2433411" y="6721249"/>
            <a:ext cx="123825" cy="60325"/>
          </a:xfrm>
          <a:custGeom>
            <a:rect b="b" l="l" r="r" t="t"/>
            <a:pathLst>
              <a:path extrusionOk="0" h="38" w="78">
                <a:moveTo>
                  <a:pt x="45" y="0"/>
                </a:moveTo>
                <a:lnTo>
                  <a:pt x="0" y="22"/>
                </a:lnTo>
                <a:lnTo>
                  <a:pt x="31" y="38"/>
                </a:lnTo>
                <a:lnTo>
                  <a:pt x="78" y="10"/>
                </a:lnTo>
                <a:lnTo>
                  <a:pt x="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6" name="Google Shape;986;p6"/>
          <p:cNvSpPr/>
          <p:nvPr/>
        </p:nvSpPr>
        <p:spPr>
          <a:xfrm>
            <a:off x="2557236" y="6468837"/>
            <a:ext cx="466725" cy="268288"/>
          </a:xfrm>
          <a:custGeom>
            <a:rect b="b" l="l" r="r" t="t"/>
            <a:pathLst>
              <a:path extrusionOk="0" h="169" w="294">
                <a:moveTo>
                  <a:pt x="294" y="0"/>
                </a:moveTo>
                <a:lnTo>
                  <a:pt x="1" y="143"/>
                </a:lnTo>
                <a:lnTo>
                  <a:pt x="0" y="169"/>
                </a:lnTo>
                <a:lnTo>
                  <a:pt x="263" y="107"/>
                </a:lnTo>
                <a:lnTo>
                  <a:pt x="294"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7" name="Google Shape;987;p6"/>
          <p:cNvSpPr/>
          <p:nvPr/>
        </p:nvSpPr>
        <p:spPr>
          <a:xfrm>
            <a:off x="2557236" y="6468837"/>
            <a:ext cx="466725" cy="268288"/>
          </a:xfrm>
          <a:custGeom>
            <a:rect b="b" l="l" r="r" t="t"/>
            <a:pathLst>
              <a:path extrusionOk="0" h="169" w="294">
                <a:moveTo>
                  <a:pt x="294" y="0"/>
                </a:moveTo>
                <a:lnTo>
                  <a:pt x="1" y="143"/>
                </a:lnTo>
                <a:lnTo>
                  <a:pt x="0" y="169"/>
                </a:lnTo>
                <a:lnTo>
                  <a:pt x="263" y="107"/>
                </a:lnTo>
                <a:lnTo>
                  <a:pt x="29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8" name="Google Shape;988;p6"/>
          <p:cNvSpPr/>
          <p:nvPr/>
        </p:nvSpPr>
        <p:spPr>
          <a:xfrm>
            <a:off x="2557236" y="6638699"/>
            <a:ext cx="417513" cy="185738"/>
          </a:xfrm>
          <a:custGeom>
            <a:rect b="b" l="l" r="r" t="t"/>
            <a:pathLst>
              <a:path extrusionOk="0" h="117" w="263">
                <a:moveTo>
                  <a:pt x="263" y="0"/>
                </a:moveTo>
                <a:lnTo>
                  <a:pt x="0" y="62"/>
                </a:lnTo>
                <a:lnTo>
                  <a:pt x="114" y="117"/>
                </a:lnTo>
                <a:lnTo>
                  <a:pt x="219" y="76"/>
                </a:lnTo>
                <a:lnTo>
                  <a:pt x="236" y="94"/>
                </a:lnTo>
                <a:lnTo>
                  <a:pt x="263"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9" name="Google Shape;989;p6"/>
          <p:cNvSpPr/>
          <p:nvPr/>
        </p:nvSpPr>
        <p:spPr>
          <a:xfrm>
            <a:off x="2557236" y="6638699"/>
            <a:ext cx="417513" cy="185738"/>
          </a:xfrm>
          <a:custGeom>
            <a:rect b="b" l="l" r="r" t="t"/>
            <a:pathLst>
              <a:path extrusionOk="0" h="117" w="263">
                <a:moveTo>
                  <a:pt x="263" y="0"/>
                </a:moveTo>
                <a:lnTo>
                  <a:pt x="0" y="62"/>
                </a:lnTo>
                <a:lnTo>
                  <a:pt x="114" y="117"/>
                </a:lnTo>
                <a:lnTo>
                  <a:pt x="219" y="76"/>
                </a:lnTo>
                <a:lnTo>
                  <a:pt x="236" y="94"/>
                </a:lnTo>
                <a:lnTo>
                  <a:pt x="26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0" name="Google Shape;990;p6"/>
          <p:cNvSpPr/>
          <p:nvPr/>
        </p:nvSpPr>
        <p:spPr>
          <a:xfrm>
            <a:off x="2549298" y="6737124"/>
            <a:ext cx="188913" cy="125413"/>
          </a:xfrm>
          <a:custGeom>
            <a:rect b="b" l="l" r="r" t="t"/>
            <a:pathLst>
              <a:path extrusionOk="0" h="79" w="119">
                <a:moveTo>
                  <a:pt x="5" y="0"/>
                </a:moveTo>
                <a:lnTo>
                  <a:pt x="5" y="0"/>
                </a:lnTo>
                <a:lnTo>
                  <a:pt x="0" y="50"/>
                </a:lnTo>
                <a:lnTo>
                  <a:pt x="56" y="79"/>
                </a:lnTo>
                <a:lnTo>
                  <a:pt x="119" y="55"/>
                </a:lnTo>
                <a:lnTo>
                  <a:pt x="5"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1" name="Google Shape;991;p6"/>
          <p:cNvSpPr/>
          <p:nvPr/>
        </p:nvSpPr>
        <p:spPr>
          <a:xfrm>
            <a:off x="2549298" y="6737124"/>
            <a:ext cx="188913" cy="125413"/>
          </a:xfrm>
          <a:custGeom>
            <a:rect b="b" l="l" r="r" t="t"/>
            <a:pathLst>
              <a:path extrusionOk="0" h="79" w="119">
                <a:moveTo>
                  <a:pt x="5" y="0"/>
                </a:moveTo>
                <a:lnTo>
                  <a:pt x="5" y="0"/>
                </a:lnTo>
                <a:lnTo>
                  <a:pt x="0" y="50"/>
                </a:lnTo>
                <a:lnTo>
                  <a:pt x="56" y="79"/>
                </a:lnTo>
                <a:lnTo>
                  <a:pt x="119" y="55"/>
                </a:lnTo>
                <a:lnTo>
                  <a:pt x="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2" name="Google Shape;992;p6"/>
          <p:cNvSpPr/>
          <p:nvPr/>
        </p:nvSpPr>
        <p:spPr>
          <a:xfrm>
            <a:off x="2482623" y="6737124"/>
            <a:ext cx="74613" cy="79375"/>
          </a:xfrm>
          <a:custGeom>
            <a:rect b="b" l="l" r="r" t="t"/>
            <a:pathLst>
              <a:path extrusionOk="0" h="50" w="47">
                <a:moveTo>
                  <a:pt x="47" y="0"/>
                </a:moveTo>
                <a:lnTo>
                  <a:pt x="0" y="28"/>
                </a:lnTo>
                <a:lnTo>
                  <a:pt x="42" y="50"/>
                </a:lnTo>
                <a:lnTo>
                  <a:pt x="47"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3" name="Google Shape;993;p6"/>
          <p:cNvSpPr/>
          <p:nvPr/>
        </p:nvSpPr>
        <p:spPr>
          <a:xfrm>
            <a:off x="2482623" y="6737124"/>
            <a:ext cx="74613" cy="79375"/>
          </a:xfrm>
          <a:custGeom>
            <a:rect b="b" l="l" r="r" t="t"/>
            <a:pathLst>
              <a:path extrusionOk="0" h="50" w="47">
                <a:moveTo>
                  <a:pt x="47" y="0"/>
                </a:moveTo>
                <a:lnTo>
                  <a:pt x="0" y="28"/>
                </a:lnTo>
                <a:lnTo>
                  <a:pt x="42" y="50"/>
                </a:lnTo>
                <a:lnTo>
                  <a:pt x="4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4" name="Google Shape;994;p6"/>
          <p:cNvSpPr/>
          <p:nvPr/>
        </p:nvSpPr>
        <p:spPr>
          <a:xfrm>
            <a:off x="2363561" y="6756174"/>
            <a:ext cx="119063" cy="95250"/>
          </a:xfrm>
          <a:custGeom>
            <a:rect b="b" l="l" r="r" t="t"/>
            <a:pathLst>
              <a:path extrusionOk="0" h="60" w="75">
                <a:moveTo>
                  <a:pt x="44" y="0"/>
                </a:moveTo>
                <a:lnTo>
                  <a:pt x="44" y="0"/>
                </a:lnTo>
                <a:lnTo>
                  <a:pt x="0" y="60"/>
                </a:lnTo>
                <a:lnTo>
                  <a:pt x="1" y="60"/>
                </a:lnTo>
                <a:lnTo>
                  <a:pt x="75" y="16"/>
                </a:lnTo>
                <a:lnTo>
                  <a:pt x="44" y="0"/>
                </a:lnTo>
                <a:close/>
              </a:path>
            </a:pathLst>
          </a:custGeom>
          <a:solidFill>
            <a:srgbClr val="45BB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5" name="Google Shape;995;p6"/>
          <p:cNvSpPr/>
          <p:nvPr/>
        </p:nvSpPr>
        <p:spPr>
          <a:xfrm>
            <a:off x="2363561" y="6756174"/>
            <a:ext cx="119063" cy="95250"/>
          </a:xfrm>
          <a:custGeom>
            <a:rect b="b" l="l" r="r" t="t"/>
            <a:pathLst>
              <a:path extrusionOk="0" h="60" w="75">
                <a:moveTo>
                  <a:pt x="44" y="0"/>
                </a:moveTo>
                <a:lnTo>
                  <a:pt x="44" y="0"/>
                </a:lnTo>
                <a:lnTo>
                  <a:pt x="0" y="60"/>
                </a:lnTo>
                <a:lnTo>
                  <a:pt x="1" y="60"/>
                </a:lnTo>
                <a:lnTo>
                  <a:pt x="75" y="16"/>
                </a:lnTo>
                <a:lnTo>
                  <a:pt x="4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6" name="Google Shape;996;p6"/>
          <p:cNvSpPr/>
          <p:nvPr/>
        </p:nvSpPr>
        <p:spPr>
          <a:xfrm>
            <a:off x="2546123" y="6816499"/>
            <a:ext cx="92075" cy="50800"/>
          </a:xfrm>
          <a:custGeom>
            <a:rect b="b" l="l" r="r" t="t"/>
            <a:pathLst>
              <a:path extrusionOk="0" h="32" w="58">
                <a:moveTo>
                  <a:pt x="2" y="0"/>
                </a:moveTo>
                <a:lnTo>
                  <a:pt x="0" y="32"/>
                </a:lnTo>
                <a:lnTo>
                  <a:pt x="48" y="32"/>
                </a:lnTo>
                <a:lnTo>
                  <a:pt x="58" y="29"/>
                </a:lnTo>
                <a:lnTo>
                  <a:pt x="2" y="0"/>
                </a:lnTo>
                <a:close/>
              </a:path>
            </a:pathLst>
          </a:custGeom>
          <a:solidFill>
            <a:srgbClr val="48BD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7" name="Google Shape;997;p6"/>
          <p:cNvSpPr/>
          <p:nvPr/>
        </p:nvSpPr>
        <p:spPr>
          <a:xfrm>
            <a:off x="2546123" y="6816499"/>
            <a:ext cx="92075" cy="50800"/>
          </a:xfrm>
          <a:custGeom>
            <a:rect b="b" l="l" r="r" t="t"/>
            <a:pathLst>
              <a:path extrusionOk="0" h="32" w="58">
                <a:moveTo>
                  <a:pt x="2" y="0"/>
                </a:moveTo>
                <a:lnTo>
                  <a:pt x="0" y="32"/>
                </a:lnTo>
                <a:lnTo>
                  <a:pt x="48" y="32"/>
                </a:lnTo>
                <a:lnTo>
                  <a:pt x="58" y="29"/>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8" name="Google Shape;998;p6"/>
          <p:cNvSpPr/>
          <p:nvPr/>
        </p:nvSpPr>
        <p:spPr>
          <a:xfrm>
            <a:off x="2365148" y="6781574"/>
            <a:ext cx="184150" cy="85725"/>
          </a:xfrm>
          <a:custGeom>
            <a:rect b="b" l="l" r="r" t="t"/>
            <a:pathLst>
              <a:path extrusionOk="0" h="54" w="116">
                <a:moveTo>
                  <a:pt x="74" y="0"/>
                </a:moveTo>
                <a:lnTo>
                  <a:pt x="0" y="44"/>
                </a:lnTo>
                <a:lnTo>
                  <a:pt x="37" y="54"/>
                </a:lnTo>
                <a:lnTo>
                  <a:pt x="114" y="54"/>
                </a:lnTo>
                <a:lnTo>
                  <a:pt x="116" y="22"/>
                </a:lnTo>
                <a:lnTo>
                  <a:pt x="74" y="0"/>
                </a:lnTo>
                <a:close/>
              </a:path>
            </a:pathLst>
          </a:custGeom>
          <a:solidFill>
            <a:srgbClr val="3BB6C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9" name="Google Shape;999;p6"/>
          <p:cNvSpPr/>
          <p:nvPr/>
        </p:nvSpPr>
        <p:spPr>
          <a:xfrm>
            <a:off x="2365148" y="6781574"/>
            <a:ext cx="184150" cy="85725"/>
          </a:xfrm>
          <a:custGeom>
            <a:rect b="b" l="l" r="r" t="t"/>
            <a:pathLst>
              <a:path extrusionOk="0" h="54" w="116">
                <a:moveTo>
                  <a:pt x="74" y="0"/>
                </a:moveTo>
                <a:lnTo>
                  <a:pt x="0" y="44"/>
                </a:lnTo>
                <a:lnTo>
                  <a:pt x="37" y="54"/>
                </a:lnTo>
                <a:lnTo>
                  <a:pt x="114" y="54"/>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0" name="Google Shape;1000;p6"/>
          <p:cNvSpPr/>
          <p:nvPr/>
        </p:nvSpPr>
        <p:spPr>
          <a:xfrm>
            <a:off x="3395436" y="6287862"/>
            <a:ext cx="188913" cy="192088"/>
          </a:xfrm>
          <a:custGeom>
            <a:rect b="b" l="l" r="r" t="t"/>
            <a:pathLst>
              <a:path extrusionOk="0" h="121" w="119">
                <a:moveTo>
                  <a:pt x="119" y="0"/>
                </a:moveTo>
                <a:lnTo>
                  <a:pt x="0" y="36"/>
                </a:lnTo>
                <a:lnTo>
                  <a:pt x="44" y="121"/>
                </a:lnTo>
                <a:lnTo>
                  <a:pt x="119" y="0"/>
                </a:lnTo>
                <a:close/>
              </a:path>
            </a:pathLst>
          </a:custGeom>
          <a:solidFill>
            <a:srgbClr val="91DE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1" name="Google Shape;1001;p6"/>
          <p:cNvSpPr/>
          <p:nvPr/>
        </p:nvSpPr>
        <p:spPr>
          <a:xfrm>
            <a:off x="3395436" y="6287862"/>
            <a:ext cx="188913" cy="192088"/>
          </a:xfrm>
          <a:custGeom>
            <a:rect b="b" l="l" r="r" t="t"/>
            <a:pathLst>
              <a:path extrusionOk="0" h="121" w="119">
                <a:moveTo>
                  <a:pt x="119" y="0"/>
                </a:moveTo>
                <a:lnTo>
                  <a:pt x="0" y="36"/>
                </a:lnTo>
                <a:lnTo>
                  <a:pt x="44" y="121"/>
                </a:lnTo>
                <a:lnTo>
                  <a:pt x="11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2" name="Google Shape;1002;p6"/>
          <p:cNvSpPr/>
          <p:nvPr/>
        </p:nvSpPr>
        <p:spPr>
          <a:xfrm>
            <a:off x="3584348" y="6287862"/>
            <a:ext cx="103188" cy="87313"/>
          </a:xfrm>
          <a:custGeom>
            <a:rect b="b" l="l" r="r" t="t"/>
            <a:pathLst>
              <a:path extrusionOk="0" h="55" w="65">
                <a:moveTo>
                  <a:pt x="0" y="0"/>
                </a:moveTo>
                <a:lnTo>
                  <a:pt x="31" y="55"/>
                </a:lnTo>
                <a:lnTo>
                  <a:pt x="65" y="33"/>
                </a:lnTo>
                <a:lnTo>
                  <a:pt x="0"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3" name="Google Shape;1003;p6"/>
          <p:cNvSpPr/>
          <p:nvPr/>
        </p:nvSpPr>
        <p:spPr>
          <a:xfrm>
            <a:off x="3584348" y="6287862"/>
            <a:ext cx="103188" cy="87313"/>
          </a:xfrm>
          <a:custGeom>
            <a:rect b="b" l="l" r="r" t="t"/>
            <a:pathLst>
              <a:path extrusionOk="0" h="55" w="65">
                <a:moveTo>
                  <a:pt x="0" y="0"/>
                </a:moveTo>
                <a:lnTo>
                  <a:pt x="31" y="55"/>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4" name="Google Shape;1004;p6"/>
          <p:cNvSpPr/>
          <p:nvPr/>
        </p:nvSpPr>
        <p:spPr>
          <a:xfrm>
            <a:off x="3633561" y="6340249"/>
            <a:ext cx="392113" cy="328613"/>
          </a:xfrm>
          <a:custGeom>
            <a:rect b="b" l="l" r="r" t="t"/>
            <a:pathLst>
              <a:path extrusionOk="0" h="207" w="247">
                <a:moveTo>
                  <a:pt x="34" y="0"/>
                </a:moveTo>
                <a:lnTo>
                  <a:pt x="0" y="22"/>
                </a:lnTo>
                <a:lnTo>
                  <a:pt x="104" y="207"/>
                </a:lnTo>
                <a:lnTo>
                  <a:pt x="177" y="196"/>
                </a:lnTo>
                <a:lnTo>
                  <a:pt x="247" y="113"/>
                </a:lnTo>
                <a:lnTo>
                  <a:pt x="34" y="0"/>
                </a:lnTo>
                <a:close/>
              </a:path>
            </a:pathLst>
          </a:custGeom>
          <a:solidFill>
            <a:srgbClr val="40B8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5" name="Google Shape;1005;p6"/>
          <p:cNvSpPr/>
          <p:nvPr/>
        </p:nvSpPr>
        <p:spPr>
          <a:xfrm>
            <a:off x="3633561" y="6340249"/>
            <a:ext cx="392113" cy="328613"/>
          </a:xfrm>
          <a:custGeom>
            <a:rect b="b" l="l" r="r" t="t"/>
            <a:pathLst>
              <a:path extrusionOk="0" h="207" w="247">
                <a:moveTo>
                  <a:pt x="34" y="0"/>
                </a:moveTo>
                <a:lnTo>
                  <a:pt x="0" y="22"/>
                </a:lnTo>
                <a:lnTo>
                  <a:pt x="104" y="207"/>
                </a:lnTo>
                <a:lnTo>
                  <a:pt x="177" y="196"/>
                </a:lnTo>
                <a:lnTo>
                  <a:pt x="247" y="113"/>
                </a:lnTo>
                <a:lnTo>
                  <a:pt x="3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6" name="Google Shape;1006;p6"/>
          <p:cNvSpPr/>
          <p:nvPr/>
        </p:nvSpPr>
        <p:spPr>
          <a:xfrm>
            <a:off x="3914548" y="6519637"/>
            <a:ext cx="284163" cy="131763"/>
          </a:xfrm>
          <a:custGeom>
            <a:rect b="b" l="l" r="r" t="t"/>
            <a:pathLst>
              <a:path extrusionOk="0" h="83" w="179">
                <a:moveTo>
                  <a:pt x="70" y="0"/>
                </a:moveTo>
                <a:lnTo>
                  <a:pt x="0" y="83"/>
                </a:lnTo>
                <a:lnTo>
                  <a:pt x="179" y="57"/>
                </a:lnTo>
                <a:lnTo>
                  <a:pt x="70" y="0"/>
                </a:lnTo>
                <a:close/>
              </a:path>
            </a:pathLst>
          </a:custGeom>
          <a:solidFill>
            <a:srgbClr val="3EB7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7" name="Google Shape;1007;p6"/>
          <p:cNvSpPr/>
          <p:nvPr/>
        </p:nvSpPr>
        <p:spPr>
          <a:xfrm>
            <a:off x="3914548" y="6519637"/>
            <a:ext cx="284163" cy="131763"/>
          </a:xfrm>
          <a:custGeom>
            <a:rect b="b" l="l" r="r" t="t"/>
            <a:pathLst>
              <a:path extrusionOk="0" h="83" w="179">
                <a:moveTo>
                  <a:pt x="70" y="0"/>
                </a:moveTo>
                <a:lnTo>
                  <a:pt x="0" y="83"/>
                </a:lnTo>
                <a:lnTo>
                  <a:pt x="179" y="57"/>
                </a:lnTo>
                <a:lnTo>
                  <a:pt x="7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8" name="Google Shape;1008;p6"/>
          <p:cNvSpPr/>
          <p:nvPr/>
        </p:nvSpPr>
        <p:spPr>
          <a:xfrm>
            <a:off x="3465286" y="6287862"/>
            <a:ext cx="168275" cy="196850"/>
          </a:xfrm>
          <a:custGeom>
            <a:rect b="b" l="l" r="r" t="t"/>
            <a:pathLst>
              <a:path extrusionOk="0" h="124" w="106">
                <a:moveTo>
                  <a:pt x="75" y="0"/>
                </a:moveTo>
                <a:lnTo>
                  <a:pt x="75" y="0"/>
                </a:lnTo>
                <a:lnTo>
                  <a:pt x="0" y="121"/>
                </a:lnTo>
                <a:lnTo>
                  <a:pt x="1" y="124"/>
                </a:lnTo>
                <a:lnTo>
                  <a:pt x="106" y="55"/>
                </a:lnTo>
                <a:lnTo>
                  <a:pt x="75" y="0"/>
                </a:lnTo>
                <a:close/>
              </a:path>
            </a:pathLst>
          </a:custGeom>
          <a:solidFill>
            <a:srgbClr val="A8E5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9" name="Google Shape;1009;p6"/>
          <p:cNvSpPr/>
          <p:nvPr/>
        </p:nvSpPr>
        <p:spPr>
          <a:xfrm>
            <a:off x="3465286" y="6287862"/>
            <a:ext cx="168275" cy="196850"/>
          </a:xfrm>
          <a:custGeom>
            <a:rect b="b" l="l" r="r" t="t"/>
            <a:pathLst>
              <a:path extrusionOk="0" h="124" w="106">
                <a:moveTo>
                  <a:pt x="75" y="0"/>
                </a:moveTo>
                <a:lnTo>
                  <a:pt x="75" y="0"/>
                </a:lnTo>
                <a:lnTo>
                  <a:pt x="0" y="121"/>
                </a:lnTo>
                <a:lnTo>
                  <a:pt x="1" y="124"/>
                </a:lnTo>
                <a:lnTo>
                  <a:pt x="106" y="55"/>
                </a:lnTo>
                <a:lnTo>
                  <a:pt x="7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0" name="Google Shape;1010;p6"/>
          <p:cNvSpPr/>
          <p:nvPr/>
        </p:nvSpPr>
        <p:spPr>
          <a:xfrm>
            <a:off x="3466873"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1" name="Google Shape;1011;p6"/>
          <p:cNvSpPr/>
          <p:nvPr/>
        </p:nvSpPr>
        <p:spPr>
          <a:xfrm>
            <a:off x="3466873"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2" name="Google Shape;1012;p6"/>
          <p:cNvSpPr/>
          <p:nvPr/>
        </p:nvSpPr>
        <p:spPr>
          <a:xfrm>
            <a:off x="6083073" y="5249637"/>
            <a:ext cx="1608138" cy="1339850"/>
          </a:xfrm>
          <a:custGeom>
            <a:rect b="b" l="l" r="r" t="t"/>
            <a:pathLst>
              <a:path extrusionOk="0" h="844" w="1013">
                <a:moveTo>
                  <a:pt x="85" y="0"/>
                </a:moveTo>
                <a:lnTo>
                  <a:pt x="0" y="684"/>
                </a:lnTo>
                <a:lnTo>
                  <a:pt x="461" y="517"/>
                </a:lnTo>
                <a:lnTo>
                  <a:pt x="927" y="844"/>
                </a:lnTo>
                <a:lnTo>
                  <a:pt x="1013" y="791"/>
                </a:lnTo>
                <a:lnTo>
                  <a:pt x="85" y="0"/>
                </a:lnTo>
                <a:close/>
              </a:path>
            </a:pathLst>
          </a:custGeom>
          <a:solidFill>
            <a:srgbClr val="86DB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3" name="Google Shape;1013;p6"/>
          <p:cNvSpPr/>
          <p:nvPr/>
        </p:nvSpPr>
        <p:spPr>
          <a:xfrm>
            <a:off x="6083073" y="5249637"/>
            <a:ext cx="1608138" cy="1339850"/>
          </a:xfrm>
          <a:custGeom>
            <a:rect b="b" l="l" r="r" t="t"/>
            <a:pathLst>
              <a:path extrusionOk="0" h="844" w="1013">
                <a:moveTo>
                  <a:pt x="85" y="0"/>
                </a:moveTo>
                <a:lnTo>
                  <a:pt x="0" y="684"/>
                </a:lnTo>
                <a:lnTo>
                  <a:pt x="461" y="517"/>
                </a:lnTo>
                <a:lnTo>
                  <a:pt x="927" y="844"/>
                </a:lnTo>
                <a:lnTo>
                  <a:pt x="1013" y="791"/>
                </a:lnTo>
                <a:lnTo>
                  <a:pt x="8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4" name="Google Shape;1014;p6"/>
          <p:cNvSpPr/>
          <p:nvPr/>
        </p:nvSpPr>
        <p:spPr>
          <a:xfrm>
            <a:off x="5054373"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5" name="Google Shape;1015;p6"/>
          <p:cNvSpPr/>
          <p:nvPr/>
        </p:nvSpPr>
        <p:spPr>
          <a:xfrm>
            <a:off x="5054373"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6" name="Google Shape;1016;p6"/>
          <p:cNvSpPr/>
          <p:nvPr/>
        </p:nvSpPr>
        <p:spPr>
          <a:xfrm>
            <a:off x="5194073" y="6325962"/>
            <a:ext cx="188913" cy="179388"/>
          </a:xfrm>
          <a:custGeom>
            <a:rect b="b" l="l" r="r" t="t"/>
            <a:pathLst>
              <a:path extrusionOk="0" h="113" w="119">
                <a:moveTo>
                  <a:pt x="63" y="0"/>
                </a:moveTo>
                <a:lnTo>
                  <a:pt x="0" y="55"/>
                </a:lnTo>
                <a:lnTo>
                  <a:pt x="119" y="113"/>
                </a:lnTo>
                <a:lnTo>
                  <a:pt x="63" y="0"/>
                </a:lnTo>
                <a:close/>
              </a:path>
            </a:pathLst>
          </a:custGeom>
          <a:solidFill>
            <a:srgbClr val="64CA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7" name="Google Shape;1017;p6"/>
          <p:cNvSpPr/>
          <p:nvPr/>
        </p:nvSpPr>
        <p:spPr>
          <a:xfrm>
            <a:off x="5194073" y="6325962"/>
            <a:ext cx="188913" cy="179388"/>
          </a:xfrm>
          <a:custGeom>
            <a:rect b="b" l="l" r="r" t="t"/>
            <a:pathLst>
              <a:path extrusionOk="0" h="113" w="119">
                <a:moveTo>
                  <a:pt x="63" y="0"/>
                </a:moveTo>
                <a:lnTo>
                  <a:pt x="0" y="55"/>
                </a:lnTo>
                <a:lnTo>
                  <a:pt x="119" y="113"/>
                </a:lnTo>
                <a:lnTo>
                  <a:pt x="6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8" name="Google Shape;1018;p6"/>
          <p:cNvSpPr/>
          <p:nvPr/>
        </p:nvSpPr>
        <p:spPr>
          <a:xfrm>
            <a:off x="5594123" y="5249637"/>
            <a:ext cx="623888" cy="1262063"/>
          </a:xfrm>
          <a:custGeom>
            <a:rect b="b" l="l" r="r" t="t"/>
            <a:pathLst>
              <a:path extrusionOk="0" h="795" w="393">
                <a:moveTo>
                  <a:pt x="393" y="0"/>
                </a:moveTo>
                <a:lnTo>
                  <a:pt x="0" y="795"/>
                </a:lnTo>
                <a:lnTo>
                  <a:pt x="308" y="684"/>
                </a:lnTo>
                <a:lnTo>
                  <a:pt x="393" y="0"/>
                </a:lnTo>
                <a:close/>
              </a:path>
            </a:pathLst>
          </a:custGeom>
          <a:solidFill>
            <a:srgbClr val="79D7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9" name="Google Shape;1019;p6"/>
          <p:cNvSpPr/>
          <p:nvPr/>
        </p:nvSpPr>
        <p:spPr>
          <a:xfrm>
            <a:off x="5594123" y="5249637"/>
            <a:ext cx="623888" cy="1262063"/>
          </a:xfrm>
          <a:custGeom>
            <a:rect b="b" l="l" r="r" t="t"/>
            <a:pathLst>
              <a:path extrusionOk="0" h="795" w="393">
                <a:moveTo>
                  <a:pt x="393" y="0"/>
                </a:moveTo>
                <a:lnTo>
                  <a:pt x="0" y="795"/>
                </a:lnTo>
                <a:lnTo>
                  <a:pt x="308" y="684"/>
                </a:lnTo>
                <a:lnTo>
                  <a:pt x="39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0" name="Google Shape;1020;p6"/>
          <p:cNvSpPr/>
          <p:nvPr/>
        </p:nvSpPr>
        <p:spPr>
          <a:xfrm>
            <a:off x="7554686" y="6505349"/>
            <a:ext cx="136525" cy="119063"/>
          </a:xfrm>
          <a:custGeom>
            <a:rect b="b" l="l" r="r" t="t"/>
            <a:pathLst>
              <a:path extrusionOk="0" h="75" w="86">
                <a:moveTo>
                  <a:pt x="86" y="0"/>
                </a:moveTo>
                <a:lnTo>
                  <a:pt x="0" y="53"/>
                </a:lnTo>
                <a:lnTo>
                  <a:pt x="32" y="75"/>
                </a:lnTo>
                <a:lnTo>
                  <a:pt x="86" y="0"/>
                </a:lnTo>
                <a:close/>
              </a:path>
            </a:pathLst>
          </a:custGeom>
          <a:solidFill>
            <a:srgbClr val="59C5C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1" name="Google Shape;1021;p6"/>
          <p:cNvSpPr/>
          <p:nvPr/>
        </p:nvSpPr>
        <p:spPr>
          <a:xfrm>
            <a:off x="7554686" y="6505349"/>
            <a:ext cx="136525" cy="119063"/>
          </a:xfrm>
          <a:custGeom>
            <a:rect b="b" l="l" r="r" t="t"/>
            <a:pathLst>
              <a:path extrusionOk="0" h="75" w="86">
                <a:moveTo>
                  <a:pt x="86" y="0"/>
                </a:moveTo>
                <a:lnTo>
                  <a:pt x="0" y="53"/>
                </a:lnTo>
                <a:lnTo>
                  <a:pt x="32" y="75"/>
                </a:lnTo>
                <a:lnTo>
                  <a:pt x="8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2" name="Google Shape;1022;p6"/>
          <p:cNvSpPr/>
          <p:nvPr/>
        </p:nvSpPr>
        <p:spPr>
          <a:xfrm>
            <a:off x="8245248" y="6156099"/>
            <a:ext cx="650875" cy="711200"/>
          </a:xfrm>
          <a:custGeom>
            <a:rect b="b" l="l" r="r" t="t"/>
            <a:pathLst>
              <a:path extrusionOk="0" h="448" w="410">
                <a:moveTo>
                  <a:pt x="410" y="0"/>
                </a:moveTo>
                <a:lnTo>
                  <a:pt x="0" y="446"/>
                </a:lnTo>
                <a:lnTo>
                  <a:pt x="130" y="448"/>
                </a:lnTo>
                <a:lnTo>
                  <a:pt x="268" y="448"/>
                </a:lnTo>
                <a:lnTo>
                  <a:pt x="410" y="0"/>
                </a:lnTo>
                <a:close/>
              </a:path>
            </a:pathLst>
          </a:custGeom>
          <a:solidFill>
            <a:srgbClr val="D0F1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3" name="Google Shape;1023;p6"/>
          <p:cNvSpPr/>
          <p:nvPr/>
        </p:nvSpPr>
        <p:spPr>
          <a:xfrm>
            <a:off x="8245248" y="6156099"/>
            <a:ext cx="650875" cy="711200"/>
          </a:xfrm>
          <a:custGeom>
            <a:rect b="b" l="l" r="r" t="t"/>
            <a:pathLst>
              <a:path extrusionOk="0" h="448" w="410">
                <a:moveTo>
                  <a:pt x="410" y="0"/>
                </a:moveTo>
                <a:lnTo>
                  <a:pt x="0" y="446"/>
                </a:lnTo>
                <a:lnTo>
                  <a:pt x="130" y="448"/>
                </a:lnTo>
                <a:lnTo>
                  <a:pt x="268" y="448"/>
                </a:lnTo>
                <a:lnTo>
                  <a:pt x="4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4" name="Google Shape;1024;p6"/>
          <p:cNvSpPr/>
          <p:nvPr/>
        </p:nvSpPr>
        <p:spPr>
          <a:xfrm>
            <a:off x="7641998"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5" name="Google Shape;1025;p6"/>
          <p:cNvSpPr/>
          <p:nvPr/>
        </p:nvSpPr>
        <p:spPr>
          <a:xfrm>
            <a:off x="7641998"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6" name="Google Shape;1026;p6"/>
          <p:cNvSpPr/>
          <p:nvPr/>
        </p:nvSpPr>
        <p:spPr>
          <a:xfrm>
            <a:off x="7605486" y="6505349"/>
            <a:ext cx="85725" cy="146050"/>
          </a:xfrm>
          <a:custGeom>
            <a:rect b="b" l="l" r="r" t="t"/>
            <a:pathLst>
              <a:path extrusionOk="0" h="92" w="54">
                <a:moveTo>
                  <a:pt x="54" y="0"/>
                </a:moveTo>
                <a:lnTo>
                  <a:pt x="0" y="75"/>
                </a:lnTo>
                <a:lnTo>
                  <a:pt x="23" y="92"/>
                </a:lnTo>
                <a:lnTo>
                  <a:pt x="54" y="0"/>
                </a:lnTo>
                <a:close/>
              </a:path>
            </a:pathLst>
          </a:custGeom>
          <a:solidFill>
            <a:srgbClr val="97E0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7" name="Google Shape;1027;p6"/>
          <p:cNvSpPr/>
          <p:nvPr/>
        </p:nvSpPr>
        <p:spPr>
          <a:xfrm>
            <a:off x="7605486" y="6505349"/>
            <a:ext cx="85725" cy="146050"/>
          </a:xfrm>
          <a:custGeom>
            <a:rect b="b" l="l" r="r" t="t"/>
            <a:pathLst>
              <a:path extrusionOk="0" h="92" w="54">
                <a:moveTo>
                  <a:pt x="54" y="0"/>
                </a:moveTo>
                <a:lnTo>
                  <a:pt x="0" y="75"/>
                </a:lnTo>
                <a:lnTo>
                  <a:pt x="23" y="92"/>
                </a:lnTo>
                <a:lnTo>
                  <a:pt x="5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8" name="Google Shape;1028;p6"/>
          <p:cNvSpPr/>
          <p:nvPr/>
        </p:nvSpPr>
        <p:spPr>
          <a:xfrm>
            <a:off x="1657123" y="6318024"/>
            <a:ext cx="107950" cy="125413"/>
          </a:xfrm>
          <a:custGeom>
            <a:rect b="b" l="l" r="r" t="t"/>
            <a:pathLst>
              <a:path extrusionOk="0" h="79" w="68">
                <a:moveTo>
                  <a:pt x="41" y="0"/>
                </a:moveTo>
                <a:lnTo>
                  <a:pt x="0" y="34"/>
                </a:lnTo>
                <a:lnTo>
                  <a:pt x="68" y="79"/>
                </a:lnTo>
                <a:lnTo>
                  <a:pt x="41"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9" name="Google Shape;1029;p6"/>
          <p:cNvSpPr/>
          <p:nvPr/>
        </p:nvSpPr>
        <p:spPr>
          <a:xfrm>
            <a:off x="1657123" y="6318024"/>
            <a:ext cx="107950" cy="125413"/>
          </a:xfrm>
          <a:custGeom>
            <a:rect b="b" l="l" r="r" t="t"/>
            <a:pathLst>
              <a:path extrusionOk="0" h="79" w="68">
                <a:moveTo>
                  <a:pt x="41" y="0"/>
                </a:moveTo>
                <a:lnTo>
                  <a:pt x="0" y="34"/>
                </a:lnTo>
                <a:lnTo>
                  <a:pt x="68" y="79"/>
                </a:lnTo>
                <a:lnTo>
                  <a:pt x="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0" name="Google Shape;1030;p6"/>
          <p:cNvSpPr/>
          <p:nvPr/>
        </p:nvSpPr>
        <p:spPr>
          <a:xfrm>
            <a:off x="1876198" y="6789512"/>
            <a:ext cx="30163" cy="68263"/>
          </a:xfrm>
          <a:custGeom>
            <a:rect b="b" l="l" r="r" t="t"/>
            <a:pathLst>
              <a:path extrusionOk="0" h="43" w="19">
                <a:moveTo>
                  <a:pt x="6" y="0"/>
                </a:moveTo>
                <a:lnTo>
                  <a:pt x="0" y="43"/>
                </a:lnTo>
                <a:lnTo>
                  <a:pt x="19" y="38"/>
                </a:lnTo>
                <a:lnTo>
                  <a:pt x="6" y="0"/>
                </a:lnTo>
                <a:close/>
              </a:path>
            </a:pathLst>
          </a:custGeom>
          <a:solidFill>
            <a:srgbClr val="4DC0C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1" name="Google Shape;1031;p6"/>
          <p:cNvSpPr/>
          <p:nvPr/>
        </p:nvSpPr>
        <p:spPr>
          <a:xfrm>
            <a:off x="1876198" y="6789512"/>
            <a:ext cx="30163" cy="68263"/>
          </a:xfrm>
          <a:custGeom>
            <a:rect b="b" l="l" r="r" t="t"/>
            <a:pathLst>
              <a:path extrusionOk="0" h="43" w="19">
                <a:moveTo>
                  <a:pt x="6" y="0"/>
                </a:moveTo>
                <a:lnTo>
                  <a:pt x="0" y="43"/>
                </a:lnTo>
                <a:lnTo>
                  <a:pt x="19" y="38"/>
                </a:lnTo>
                <a:lnTo>
                  <a:pt x="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2" name="Google Shape;1032;p6"/>
          <p:cNvSpPr/>
          <p:nvPr/>
        </p:nvSpPr>
        <p:spPr>
          <a:xfrm>
            <a:off x="1484086"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3" name="Google Shape;1033;p6"/>
          <p:cNvSpPr/>
          <p:nvPr/>
        </p:nvSpPr>
        <p:spPr>
          <a:xfrm>
            <a:off x="1484086"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4" name="Google Shape;1034;p6"/>
          <p:cNvSpPr/>
          <p:nvPr/>
        </p:nvSpPr>
        <p:spPr>
          <a:xfrm>
            <a:off x="10288361" y="4492399"/>
            <a:ext cx="1189711" cy="2388280"/>
          </a:xfrm>
          <a:custGeom>
            <a:rect b="b" l="l" r="r" t="t"/>
            <a:pathLst>
              <a:path extrusionOk="0" h="2388280" w="1189711">
                <a:moveTo>
                  <a:pt x="1022350" y="0"/>
                </a:moveTo>
                <a:lnTo>
                  <a:pt x="1189711" y="2388280"/>
                </a:lnTo>
                <a:lnTo>
                  <a:pt x="820104" y="2388280"/>
                </a:lnTo>
                <a:lnTo>
                  <a:pt x="0" y="2114550"/>
                </a:lnTo>
                <a:close/>
              </a:path>
            </a:pathLst>
          </a:custGeom>
          <a:solidFill>
            <a:srgbClr val="95DF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5" name="Google Shape;1035;p6"/>
          <p:cNvSpPr/>
          <p:nvPr/>
        </p:nvSpPr>
        <p:spPr>
          <a:xfrm>
            <a:off x="10288361" y="4492399"/>
            <a:ext cx="1198563" cy="2514600"/>
          </a:xfrm>
          <a:custGeom>
            <a:rect b="b" l="l" r="r" t="t"/>
            <a:pathLst>
              <a:path extrusionOk="0" h="1584" w="755">
                <a:moveTo>
                  <a:pt x="0" y="1332"/>
                </a:moveTo>
                <a:lnTo>
                  <a:pt x="644" y="0"/>
                </a:lnTo>
                <a:lnTo>
                  <a:pt x="755" y="1584"/>
                </a:lnTo>
                <a:lnTo>
                  <a:pt x="0" y="133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6" name="Google Shape;1036;p6"/>
          <p:cNvSpPr/>
          <p:nvPr/>
        </p:nvSpPr>
        <p:spPr>
          <a:xfrm>
            <a:off x="11310711" y="4492400"/>
            <a:ext cx="822325" cy="2370137"/>
          </a:xfrm>
          <a:custGeom>
            <a:rect b="b" l="l" r="r" t="t"/>
            <a:pathLst>
              <a:path extrusionOk="0" h="2370137" w="822325">
                <a:moveTo>
                  <a:pt x="0" y="0"/>
                </a:moveTo>
                <a:lnTo>
                  <a:pt x="822325" y="1871663"/>
                </a:lnTo>
                <a:lnTo>
                  <a:pt x="321389" y="2370137"/>
                </a:lnTo>
                <a:lnTo>
                  <a:pt x="166090" y="2370137"/>
                </a:lnTo>
                <a:close/>
              </a:path>
            </a:pathLst>
          </a:custGeom>
          <a:solidFill>
            <a:srgbClr val="8ADC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7" name="Google Shape;1037;p6"/>
          <p:cNvSpPr/>
          <p:nvPr/>
        </p:nvSpPr>
        <p:spPr>
          <a:xfrm>
            <a:off x="11310711" y="4492399"/>
            <a:ext cx="822325" cy="2514600"/>
          </a:xfrm>
          <a:custGeom>
            <a:rect b="b" l="l" r="r" t="t"/>
            <a:pathLst>
              <a:path extrusionOk="0" h="1584" w="518">
                <a:moveTo>
                  <a:pt x="111" y="1584"/>
                </a:moveTo>
                <a:lnTo>
                  <a:pt x="518" y="1179"/>
                </a:lnTo>
                <a:lnTo>
                  <a:pt x="0" y="0"/>
                </a:lnTo>
                <a:lnTo>
                  <a:pt x="111" y="158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8" name="Google Shape;1038;p6"/>
          <p:cNvSpPr/>
          <p:nvPr/>
        </p:nvSpPr>
        <p:spPr>
          <a:xfrm>
            <a:off x="9113611" y="4492399"/>
            <a:ext cx="2197100" cy="2389188"/>
          </a:xfrm>
          <a:custGeom>
            <a:rect b="b" l="l" r="r" t="t"/>
            <a:pathLst>
              <a:path extrusionOk="0" h="1505" w="1384">
                <a:moveTo>
                  <a:pt x="740" y="1332"/>
                </a:moveTo>
                <a:lnTo>
                  <a:pt x="1384" y="0"/>
                </a:lnTo>
                <a:lnTo>
                  <a:pt x="0" y="1505"/>
                </a:lnTo>
                <a:lnTo>
                  <a:pt x="740" y="1332"/>
                </a:lnTo>
                <a:close/>
              </a:path>
            </a:pathLst>
          </a:custGeom>
          <a:solidFill>
            <a:srgbClr val="68D2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9" name="Google Shape;1039;p6"/>
          <p:cNvSpPr/>
          <p:nvPr/>
        </p:nvSpPr>
        <p:spPr>
          <a:xfrm>
            <a:off x="9113611" y="4492399"/>
            <a:ext cx="2197100" cy="2389188"/>
          </a:xfrm>
          <a:custGeom>
            <a:rect b="b" l="l" r="r" t="t"/>
            <a:pathLst>
              <a:path extrusionOk="0" h="1505" w="1384">
                <a:moveTo>
                  <a:pt x="740" y="1332"/>
                </a:moveTo>
                <a:lnTo>
                  <a:pt x="1384" y="0"/>
                </a:lnTo>
                <a:lnTo>
                  <a:pt x="0" y="1505"/>
                </a:lnTo>
                <a:lnTo>
                  <a:pt x="740" y="133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0" name="Google Shape;1040;p6"/>
          <p:cNvSpPr/>
          <p:nvPr/>
        </p:nvSpPr>
        <p:spPr>
          <a:xfrm>
            <a:off x="7935686" y="6857774"/>
            <a:ext cx="14288" cy="9525"/>
          </a:xfrm>
          <a:custGeom>
            <a:rect b="b" l="l" r="r" t="t"/>
            <a:pathLst>
              <a:path extrusionOk="0" h="6" w="9">
                <a:moveTo>
                  <a:pt x="0" y="0"/>
                </a:moveTo>
                <a:lnTo>
                  <a:pt x="0" y="6"/>
                </a:lnTo>
                <a:lnTo>
                  <a:pt x="9" y="6"/>
                </a:lnTo>
                <a:lnTo>
                  <a:pt x="0" y="0"/>
                </a:lnTo>
                <a:close/>
              </a:path>
            </a:pathLst>
          </a:custGeom>
          <a:solidFill>
            <a:srgbClr val="95DD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1" name="Google Shape;1041;p6"/>
          <p:cNvSpPr/>
          <p:nvPr/>
        </p:nvSpPr>
        <p:spPr>
          <a:xfrm>
            <a:off x="7935686" y="6857774"/>
            <a:ext cx="14288" cy="9525"/>
          </a:xfrm>
          <a:custGeom>
            <a:rect b="b" l="l" r="r" t="t"/>
            <a:pathLst>
              <a:path extrusionOk="0" h="6" w="9">
                <a:moveTo>
                  <a:pt x="0" y="0"/>
                </a:moveTo>
                <a:lnTo>
                  <a:pt x="0" y="6"/>
                </a:lnTo>
                <a:lnTo>
                  <a:pt x="9" y="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2" name="Google Shape;1042;p6"/>
          <p:cNvSpPr/>
          <p:nvPr/>
        </p:nvSpPr>
        <p:spPr>
          <a:xfrm>
            <a:off x="8240486" y="6864124"/>
            <a:ext cx="211138" cy="3175"/>
          </a:xfrm>
          <a:custGeom>
            <a:rect b="b" l="l" r="r" t="t"/>
            <a:pathLst>
              <a:path extrusionOk="0" h="2" w="133">
                <a:moveTo>
                  <a:pt x="3" y="0"/>
                </a:moveTo>
                <a:lnTo>
                  <a:pt x="0" y="2"/>
                </a:lnTo>
                <a:lnTo>
                  <a:pt x="133" y="2"/>
                </a:lnTo>
                <a:lnTo>
                  <a:pt x="3" y="0"/>
                </a:lnTo>
                <a:close/>
              </a:path>
            </a:pathLst>
          </a:custGeom>
          <a:solidFill>
            <a:srgbClr val="A3E1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3" name="Google Shape;1043;p6"/>
          <p:cNvSpPr/>
          <p:nvPr/>
        </p:nvSpPr>
        <p:spPr>
          <a:xfrm>
            <a:off x="8240486" y="6864124"/>
            <a:ext cx="211138" cy="3175"/>
          </a:xfrm>
          <a:custGeom>
            <a:rect b="b" l="l" r="r" t="t"/>
            <a:pathLst>
              <a:path extrusionOk="0" h="2" w="133">
                <a:moveTo>
                  <a:pt x="3" y="0"/>
                </a:moveTo>
                <a:lnTo>
                  <a:pt x="0" y="2"/>
                </a:lnTo>
                <a:lnTo>
                  <a:pt x="133" y="2"/>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4" name="Google Shape;1044;p6"/>
          <p:cNvSpPr/>
          <p:nvPr/>
        </p:nvSpPr>
        <p:spPr>
          <a:xfrm>
            <a:off x="7935686" y="6857774"/>
            <a:ext cx="309563" cy="9525"/>
          </a:xfrm>
          <a:custGeom>
            <a:rect b="b" l="l" r="r" t="t"/>
            <a:pathLst>
              <a:path extrusionOk="0" h="6" w="195">
                <a:moveTo>
                  <a:pt x="0" y="0"/>
                </a:moveTo>
                <a:lnTo>
                  <a:pt x="0" y="0"/>
                </a:lnTo>
                <a:lnTo>
                  <a:pt x="9" y="6"/>
                </a:lnTo>
                <a:lnTo>
                  <a:pt x="192" y="6"/>
                </a:lnTo>
                <a:lnTo>
                  <a:pt x="195" y="4"/>
                </a:lnTo>
                <a:lnTo>
                  <a:pt x="0" y="0"/>
                </a:lnTo>
                <a:close/>
              </a:path>
            </a:pathLst>
          </a:custGeom>
          <a:solidFill>
            <a:srgbClr val="91DBE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5" name="Google Shape;1045;p6"/>
          <p:cNvSpPr/>
          <p:nvPr/>
        </p:nvSpPr>
        <p:spPr>
          <a:xfrm>
            <a:off x="7935686" y="6857774"/>
            <a:ext cx="309563" cy="9525"/>
          </a:xfrm>
          <a:custGeom>
            <a:rect b="b" l="l" r="r" t="t"/>
            <a:pathLst>
              <a:path extrusionOk="0" h="6" w="195">
                <a:moveTo>
                  <a:pt x="0" y="0"/>
                </a:moveTo>
                <a:lnTo>
                  <a:pt x="0" y="0"/>
                </a:lnTo>
                <a:lnTo>
                  <a:pt x="9" y="6"/>
                </a:lnTo>
                <a:lnTo>
                  <a:pt x="192" y="6"/>
                </a:lnTo>
                <a:lnTo>
                  <a:pt x="195" y="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6" name="Google Shape;1046;p6"/>
          <p:cNvSpPr/>
          <p:nvPr/>
        </p:nvSpPr>
        <p:spPr>
          <a:xfrm>
            <a:off x="10607448" y="6449787"/>
            <a:ext cx="868363" cy="417513"/>
          </a:xfrm>
          <a:custGeom>
            <a:rect b="b" l="l" r="r" t="t"/>
            <a:pathLst>
              <a:path extrusionOk="0" h="263" w="547">
                <a:moveTo>
                  <a:pt x="529" y="0"/>
                </a:moveTo>
                <a:lnTo>
                  <a:pt x="0" y="166"/>
                </a:lnTo>
                <a:lnTo>
                  <a:pt x="291" y="263"/>
                </a:lnTo>
                <a:lnTo>
                  <a:pt x="547" y="263"/>
                </a:lnTo>
                <a:lnTo>
                  <a:pt x="529" y="0"/>
                </a:lnTo>
                <a:close/>
              </a:path>
            </a:pathLst>
          </a:custGeom>
          <a:solidFill>
            <a:srgbClr val="73D0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7" name="Google Shape;1047;p6"/>
          <p:cNvSpPr/>
          <p:nvPr/>
        </p:nvSpPr>
        <p:spPr>
          <a:xfrm>
            <a:off x="10607448" y="6449787"/>
            <a:ext cx="868363" cy="417513"/>
          </a:xfrm>
          <a:custGeom>
            <a:rect b="b" l="l" r="r" t="t"/>
            <a:pathLst>
              <a:path extrusionOk="0" h="263" w="547">
                <a:moveTo>
                  <a:pt x="529" y="0"/>
                </a:moveTo>
                <a:lnTo>
                  <a:pt x="0" y="166"/>
                </a:lnTo>
                <a:lnTo>
                  <a:pt x="291" y="263"/>
                </a:lnTo>
                <a:lnTo>
                  <a:pt x="547" y="263"/>
                </a:lnTo>
                <a:lnTo>
                  <a:pt x="52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8" name="Google Shape;1048;p6"/>
          <p:cNvSpPr/>
          <p:nvPr/>
        </p:nvSpPr>
        <p:spPr>
          <a:xfrm>
            <a:off x="11447236" y="6345012"/>
            <a:ext cx="331788" cy="522288"/>
          </a:xfrm>
          <a:custGeom>
            <a:rect b="b" l="l" r="r" t="t"/>
            <a:pathLst>
              <a:path extrusionOk="0" h="329" w="209">
                <a:moveTo>
                  <a:pt x="209" y="0"/>
                </a:moveTo>
                <a:lnTo>
                  <a:pt x="0" y="66"/>
                </a:lnTo>
                <a:lnTo>
                  <a:pt x="18" y="329"/>
                </a:lnTo>
                <a:lnTo>
                  <a:pt x="112" y="329"/>
                </a:lnTo>
                <a:lnTo>
                  <a:pt x="142" y="300"/>
                </a:lnTo>
                <a:lnTo>
                  <a:pt x="209" y="0"/>
                </a:lnTo>
                <a:close/>
              </a:path>
            </a:pathLst>
          </a:custGeom>
          <a:solidFill>
            <a:srgbClr val="6BCD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9" name="Google Shape;1049;p6"/>
          <p:cNvSpPr/>
          <p:nvPr/>
        </p:nvSpPr>
        <p:spPr>
          <a:xfrm>
            <a:off x="11447236" y="6345012"/>
            <a:ext cx="331788" cy="522288"/>
          </a:xfrm>
          <a:custGeom>
            <a:rect b="b" l="l" r="r" t="t"/>
            <a:pathLst>
              <a:path extrusionOk="0" h="329" w="209">
                <a:moveTo>
                  <a:pt x="209" y="0"/>
                </a:moveTo>
                <a:lnTo>
                  <a:pt x="0" y="66"/>
                </a:lnTo>
                <a:lnTo>
                  <a:pt x="18" y="329"/>
                </a:lnTo>
                <a:lnTo>
                  <a:pt x="112" y="329"/>
                </a:lnTo>
                <a:lnTo>
                  <a:pt x="142" y="300"/>
                </a:lnTo>
                <a:lnTo>
                  <a:pt x="20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0" name="Google Shape;1050;p6"/>
          <p:cNvSpPr/>
          <p:nvPr/>
        </p:nvSpPr>
        <p:spPr>
          <a:xfrm>
            <a:off x="11672661" y="6345012"/>
            <a:ext cx="214313" cy="476250"/>
          </a:xfrm>
          <a:custGeom>
            <a:rect b="b" l="l" r="r" t="t"/>
            <a:pathLst>
              <a:path extrusionOk="0" h="300" w="135">
                <a:moveTo>
                  <a:pt x="67" y="0"/>
                </a:moveTo>
                <a:lnTo>
                  <a:pt x="67" y="0"/>
                </a:lnTo>
                <a:lnTo>
                  <a:pt x="0" y="300"/>
                </a:lnTo>
                <a:lnTo>
                  <a:pt x="135" y="166"/>
                </a:lnTo>
                <a:lnTo>
                  <a:pt x="67" y="0"/>
                </a:lnTo>
                <a:close/>
              </a:path>
            </a:pathLst>
          </a:custGeom>
          <a:solidFill>
            <a:srgbClr val="73D1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1" name="Google Shape;1051;p6"/>
          <p:cNvSpPr/>
          <p:nvPr/>
        </p:nvSpPr>
        <p:spPr>
          <a:xfrm>
            <a:off x="11672661" y="6345012"/>
            <a:ext cx="214313" cy="476250"/>
          </a:xfrm>
          <a:custGeom>
            <a:rect b="b" l="l" r="r" t="t"/>
            <a:pathLst>
              <a:path extrusionOk="0" h="300" w="135">
                <a:moveTo>
                  <a:pt x="67" y="0"/>
                </a:moveTo>
                <a:lnTo>
                  <a:pt x="67" y="0"/>
                </a:lnTo>
                <a:lnTo>
                  <a:pt x="0" y="300"/>
                </a:lnTo>
                <a:lnTo>
                  <a:pt x="135" y="166"/>
                </a:lnTo>
                <a:lnTo>
                  <a:pt x="6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2" name="Google Shape;1052;p6"/>
          <p:cNvSpPr/>
          <p:nvPr/>
        </p:nvSpPr>
        <p:spPr>
          <a:xfrm>
            <a:off x="11779023" y="6345012"/>
            <a:ext cx="331788" cy="263525"/>
          </a:xfrm>
          <a:custGeom>
            <a:rect b="b" l="l" r="r" t="t"/>
            <a:pathLst>
              <a:path extrusionOk="0" h="166" w="209">
                <a:moveTo>
                  <a:pt x="0" y="0"/>
                </a:moveTo>
                <a:lnTo>
                  <a:pt x="68" y="166"/>
                </a:lnTo>
                <a:lnTo>
                  <a:pt x="209" y="25"/>
                </a:lnTo>
                <a:lnTo>
                  <a:pt x="0" y="0"/>
                </a:lnTo>
                <a:close/>
              </a:path>
            </a:pathLst>
          </a:custGeom>
          <a:solidFill>
            <a:srgbClr val="7AD4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3" name="Google Shape;1053;p6"/>
          <p:cNvSpPr/>
          <p:nvPr/>
        </p:nvSpPr>
        <p:spPr>
          <a:xfrm>
            <a:off x="11779023" y="6345012"/>
            <a:ext cx="331788" cy="263525"/>
          </a:xfrm>
          <a:custGeom>
            <a:rect b="b" l="l" r="r" t="t"/>
            <a:pathLst>
              <a:path extrusionOk="0" h="166" w="209">
                <a:moveTo>
                  <a:pt x="0" y="0"/>
                </a:moveTo>
                <a:lnTo>
                  <a:pt x="68" y="166"/>
                </a:lnTo>
                <a:lnTo>
                  <a:pt x="209" y="2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4" name="Google Shape;1054;p6"/>
          <p:cNvSpPr/>
          <p:nvPr/>
        </p:nvSpPr>
        <p:spPr>
          <a:xfrm>
            <a:off x="12161611" y="6391049"/>
            <a:ext cx="38100" cy="39688"/>
          </a:xfrm>
          <a:custGeom>
            <a:rect b="b" l="l" r="r" t="t"/>
            <a:pathLst>
              <a:path extrusionOk="0" h="25" w="24">
                <a:moveTo>
                  <a:pt x="0" y="0"/>
                </a:moveTo>
                <a:lnTo>
                  <a:pt x="24" y="25"/>
                </a:lnTo>
                <a:lnTo>
                  <a:pt x="24" y="3"/>
                </a:lnTo>
                <a:lnTo>
                  <a:pt x="0" y="0"/>
                </a:lnTo>
                <a:close/>
              </a:path>
            </a:pathLst>
          </a:custGeom>
          <a:solidFill>
            <a:srgbClr val="E2F6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5" name="Google Shape;1055;p6"/>
          <p:cNvSpPr/>
          <p:nvPr/>
        </p:nvSpPr>
        <p:spPr>
          <a:xfrm>
            <a:off x="12161611" y="6391049"/>
            <a:ext cx="38100" cy="39688"/>
          </a:xfrm>
          <a:custGeom>
            <a:rect b="b" l="l" r="r" t="t"/>
            <a:pathLst>
              <a:path extrusionOk="0" h="25" w="24">
                <a:moveTo>
                  <a:pt x="0" y="0"/>
                </a:moveTo>
                <a:lnTo>
                  <a:pt x="24" y="25"/>
                </a:lnTo>
                <a:lnTo>
                  <a:pt x="24"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6" name="Google Shape;1056;p6"/>
          <p:cNvSpPr/>
          <p:nvPr/>
        </p:nvSpPr>
        <p:spPr>
          <a:xfrm>
            <a:off x="10215336" y="6606949"/>
            <a:ext cx="173038" cy="260350"/>
          </a:xfrm>
          <a:custGeom>
            <a:rect b="b" l="l" r="r" t="t"/>
            <a:pathLst>
              <a:path extrusionOk="0" h="164" w="109">
                <a:moveTo>
                  <a:pt x="46" y="0"/>
                </a:moveTo>
                <a:lnTo>
                  <a:pt x="46" y="0"/>
                </a:lnTo>
                <a:lnTo>
                  <a:pt x="0" y="164"/>
                </a:lnTo>
                <a:lnTo>
                  <a:pt x="109" y="164"/>
                </a:lnTo>
                <a:lnTo>
                  <a:pt x="46"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7" name="Google Shape;1057;p6"/>
          <p:cNvSpPr/>
          <p:nvPr/>
        </p:nvSpPr>
        <p:spPr>
          <a:xfrm>
            <a:off x="10215336" y="6606949"/>
            <a:ext cx="173038" cy="260350"/>
          </a:xfrm>
          <a:custGeom>
            <a:rect b="b" l="l" r="r" t="t"/>
            <a:pathLst>
              <a:path extrusionOk="0" h="164" w="109">
                <a:moveTo>
                  <a:pt x="46" y="0"/>
                </a:moveTo>
                <a:lnTo>
                  <a:pt x="46" y="0"/>
                </a:lnTo>
                <a:lnTo>
                  <a:pt x="0" y="164"/>
                </a:lnTo>
                <a:lnTo>
                  <a:pt x="109" y="164"/>
                </a:lnTo>
                <a:lnTo>
                  <a:pt x="4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8" name="Google Shape;1058;p6"/>
          <p:cNvSpPr/>
          <p:nvPr/>
        </p:nvSpPr>
        <p:spPr>
          <a:xfrm>
            <a:off x="9985148" y="6606949"/>
            <a:ext cx="303213" cy="260350"/>
          </a:xfrm>
          <a:custGeom>
            <a:rect b="b" l="l" r="r" t="t"/>
            <a:pathLst>
              <a:path extrusionOk="0" h="164" w="191">
                <a:moveTo>
                  <a:pt x="191" y="0"/>
                </a:moveTo>
                <a:lnTo>
                  <a:pt x="191" y="0"/>
                </a:lnTo>
                <a:lnTo>
                  <a:pt x="0" y="164"/>
                </a:lnTo>
                <a:lnTo>
                  <a:pt x="145" y="164"/>
                </a:lnTo>
                <a:lnTo>
                  <a:pt x="191" y="0"/>
                </a:lnTo>
                <a:close/>
              </a:path>
            </a:pathLst>
          </a:custGeom>
          <a:solidFill>
            <a:srgbClr val="D9F4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9" name="Google Shape;1059;p6"/>
          <p:cNvSpPr/>
          <p:nvPr/>
        </p:nvSpPr>
        <p:spPr>
          <a:xfrm>
            <a:off x="9985148" y="6606949"/>
            <a:ext cx="303213" cy="260350"/>
          </a:xfrm>
          <a:custGeom>
            <a:rect b="b" l="l" r="r" t="t"/>
            <a:pathLst>
              <a:path extrusionOk="0" h="164" w="191">
                <a:moveTo>
                  <a:pt x="191" y="0"/>
                </a:moveTo>
                <a:lnTo>
                  <a:pt x="191" y="0"/>
                </a:lnTo>
                <a:lnTo>
                  <a:pt x="0" y="164"/>
                </a:lnTo>
                <a:lnTo>
                  <a:pt x="145" y="164"/>
                </a:lnTo>
                <a:lnTo>
                  <a:pt x="19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0" name="Google Shape;1060;p6"/>
          <p:cNvSpPr/>
          <p:nvPr/>
        </p:nvSpPr>
        <p:spPr>
          <a:xfrm>
            <a:off x="7927748" y="6857774"/>
            <a:ext cx="7938" cy="9525"/>
          </a:xfrm>
          <a:custGeom>
            <a:rect b="b" l="l" r="r" t="t"/>
            <a:pathLst>
              <a:path extrusionOk="0" h="6" w="5">
                <a:moveTo>
                  <a:pt x="5" y="0"/>
                </a:moveTo>
                <a:lnTo>
                  <a:pt x="0" y="6"/>
                </a:lnTo>
                <a:lnTo>
                  <a:pt x="5" y="6"/>
                </a:lnTo>
                <a:lnTo>
                  <a:pt x="5"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1" name="Google Shape;1061;p6"/>
          <p:cNvSpPr/>
          <p:nvPr/>
        </p:nvSpPr>
        <p:spPr>
          <a:xfrm>
            <a:off x="7927748" y="6857774"/>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2" name="Google Shape;1062;p6"/>
          <p:cNvSpPr/>
          <p:nvPr/>
        </p:nvSpPr>
        <p:spPr>
          <a:xfrm>
            <a:off x="9173936" y="6606949"/>
            <a:ext cx="1114425" cy="260350"/>
          </a:xfrm>
          <a:custGeom>
            <a:rect b="b" l="l" r="r" t="t"/>
            <a:pathLst>
              <a:path extrusionOk="0" h="164" w="702">
                <a:moveTo>
                  <a:pt x="702" y="0"/>
                </a:moveTo>
                <a:lnTo>
                  <a:pt x="0" y="164"/>
                </a:lnTo>
                <a:lnTo>
                  <a:pt x="511" y="164"/>
                </a:lnTo>
                <a:lnTo>
                  <a:pt x="702" y="0"/>
                </a:lnTo>
                <a:close/>
              </a:path>
            </a:pathLst>
          </a:custGeom>
          <a:solidFill>
            <a:srgbClr val="CAF0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3" name="Google Shape;1063;p6"/>
          <p:cNvSpPr/>
          <p:nvPr/>
        </p:nvSpPr>
        <p:spPr>
          <a:xfrm>
            <a:off x="9173936" y="6606949"/>
            <a:ext cx="1114425" cy="260350"/>
          </a:xfrm>
          <a:custGeom>
            <a:rect b="b" l="l" r="r" t="t"/>
            <a:pathLst>
              <a:path extrusionOk="0" h="164" w="702">
                <a:moveTo>
                  <a:pt x="702" y="0"/>
                </a:moveTo>
                <a:lnTo>
                  <a:pt x="0" y="164"/>
                </a:lnTo>
                <a:lnTo>
                  <a:pt x="511" y="164"/>
                </a:lnTo>
                <a:lnTo>
                  <a:pt x="70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4" name="Google Shape;1064;p6"/>
          <p:cNvSpPr/>
          <p:nvPr/>
        </p:nvSpPr>
        <p:spPr>
          <a:xfrm>
            <a:off x="10288361" y="6606949"/>
            <a:ext cx="781050" cy="260350"/>
          </a:xfrm>
          <a:custGeom>
            <a:rect b="b" l="l" r="r" t="t"/>
            <a:pathLst>
              <a:path extrusionOk="0" h="164" w="492">
                <a:moveTo>
                  <a:pt x="0" y="0"/>
                </a:moveTo>
                <a:lnTo>
                  <a:pt x="63" y="164"/>
                </a:lnTo>
                <a:lnTo>
                  <a:pt x="492" y="164"/>
                </a:lnTo>
                <a:lnTo>
                  <a:pt x="0" y="0"/>
                </a:lnTo>
                <a:close/>
              </a:path>
            </a:pathLst>
          </a:custGeom>
          <a:solidFill>
            <a:srgbClr val="DFF6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5" name="Google Shape;1065;p6"/>
          <p:cNvSpPr/>
          <p:nvPr/>
        </p:nvSpPr>
        <p:spPr>
          <a:xfrm>
            <a:off x="10288361" y="6606949"/>
            <a:ext cx="781050" cy="260350"/>
          </a:xfrm>
          <a:custGeom>
            <a:rect b="b" l="l" r="r" t="t"/>
            <a:pathLst>
              <a:path extrusionOk="0" h="164" w="492">
                <a:moveTo>
                  <a:pt x="0" y="0"/>
                </a:moveTo>
                <a:lnTo>
                  <a:pt x="63" y="164"/>
                </a:lnTo>
                <a:lnTo>
                  <a:pt x="492" y="164"/>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6" name="Google Shape;1066;p6"/>
          <p:cNvSpPr/>
          <p:nvPr/>
        </p:nvSpPr>
        <p:spPr>
          <a:xfrm>
            <a:off x="10288361" y="6606949"/>
            <a:ext cx="781050" cy="260350"/>
          </a:xfrm>
          <a:custGeom>
            <a:rect b="b" l="l" r="r" t="t"/>
            <a:pathLst>
              <a:path extrusionOk="0" h="164" w="492">
                <a:moveTo>
                  <a:pt x="0" y="0"/>
                </a:moveTo>
                <a:lnTo>
                  <a:pt x="0" y="0"/>
                </a:lnTo>
                <a:lnTo>
                  <a:pt x="492" y="164"/>
                </a:lnTo>
                <a:lnTo>
                  <a:pt x="201" y="67"/>
                </a:lnTo>
                <a:lnTo>
                  <a:pt x="0" y="0"/>
                </a:lnTo>
                <a:close/>
              </a:path>
            </a:pathLst>
          </a:custGeom>
          <a:solidFill>
            <a:srgbClr val="83D7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7" name="Google Shape;1067;p6"/>
          <p:cNvSpPr/>
          <p:nvPr/>
        </p:nvSpPr>
        <p:spPr>
          <a:xfrm>
            <a:off x="10288361" y="6606949"/>
            <a:ext cx="781050" cy="260350"/>
          </a:xfrm>
          <a:custGeom>
            <a:rect b="b" l="l" r="r" t="t"/>
            <a:pathLst>
              <a:path extrusionOk="0" h="164" w="492">
                <a:moveTo>
                  <a:pt x="0" y="0"/>
                </a:moveTo>
                <a:lnTo>
                  <a:pt x="0" y="0"/>
                </a:lnTo>
                <a:lnTo>
                  <a:pt x="492" y="164"/>
                </a:lnTo>
                <a:lnTo>
                  <a:pt x="201" y="67"/>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8" name="Google Shape;1068;p6"/>
          <p:cNvSpPr/>
          <p:nvPr/>
        </p:nvSpPr>
        <p:spPr>
          <a:xfrm>
            <a:off x="11696473"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9" name="Google Shape;1069;p6"/>
          <p:cNvSpPr/>
          <p:nvPr/>
        </p:nvSpPr>
        <p:spPr>
          <a:xfrm>
            <a:off x="11696473"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0" name="Google Shape;1070;p6"/>
          <p:cNvSpPr/>
          <p:nvPr/>
        </p:nvSpPr>
        <p:spPr>
          <a:xfrm>
            <a:off x="11625036" y="6797449"/>
            <a:ext cx="184150" cy="69850"/>
          </a:xfrm>
          <a:custGeom>
            <a:rect b="b" l="l" r="r" t="t"/>
            <a:pathLst>
              <a:path extrusionOk="0" h="44" w="116">
                <a:moveTo>
                  <a:pt x="45" y="0"/>
                </a:moveTo>
                <a:lnTo>
                  <a:pt x="0" y="44"/>
                </a:lnTo>
                <a:lnTo>
                  <a:pt x="116" y="44"/>
                </a:lnTo>
                <a:lnTo>
                  <a:pt x="45" y="0"/>
                </a:lnTo>
                <a:close/>
              </a:path>
            </a:pathLst>
          </a:custGeom>
          <a:solidFill>
            <a:srgbClr val="8AD8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1" name="Google Shape;1071;p6"/>
          <p:cNvSpPr/>
          <p:nvPr/>
        </p:nvSpPr>
        <p:spPr>
          <a:xfrm>
            <a:off x="11625036" y="6797449"/>
            <a:ext cx="184150" cy="69850"/>
          </a:xfrm>
          <a:custGeom>
            <a:rect b="b" l="l" r="r" t="t"/>
            <a:pathLst>
              <a:path extrusionOk="0" h="44" w="116">
                <a:moveTo>
                  <a:pt x="45" y="0"/>
                </a:moveTo>
                <a:lnTo>
                  <a:pt x="0" y="44"/>
                </a:lnTo>
                <a:lnTo>
                  <a:pt x="116" y="44"/>
                </a:lnTo>
                <a:lnTo>
                  <a:pt x="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2" name="Google Shape;1072;p6"/>
          <p:cNvSpPr/>
          <p:nvPr/>
        </p:nvSpPr>
        <p:spPr>
          <a:xfrm>
            <a:off x="11625036"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3" name="Google Shape;1073;p6"/>
          <p:cNvSpPr/>
          <p:nvPr/>
        </p:nvSpPr>
        <p:spPr>
          <a:xfrm>
            <a:off x="11625036"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4" name="Google Shape;1074;p6"/>
          <p:cNvSpPr/>
          <p:nvPr/>
        </p:nvSpPr>
        <p:spPr>
          <a:xfrm>
            <a:off x="3177948" y="5927499"/>
            <a:ext cx="217488" cy="442913"/>
          </a:xfrm>
          <a:custGeom>
            <a:rect b="b" l="l" r="r" t="t"/>
            <a:pathLst>
              <a:path extrusionOk="0" h="279" w="137">
                <a:moveTo>
                  <a:pt x="0" y="0"/>
                </a:moveTo>
                <a:lnTo>
                  <a:pt x="0" y="1"/>
                </a:lnTo>
                <a:lnTo>
                  <a:pt x="87" y="279"/>
                </a:lnTo>
                <a:lnTo>
                  <a:pt x="137" y="263"/>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5" name="Google Shape;1075;p6"/>
          <p:cNvSpPr/>
          <p:nvPr/>
        </p:nvSpPr>
        <p:spPr>
          <a:xfrm>
            <a:off x="3177948" y="5927499"/>
            <a:ext cx="217488" cy="442913"/>
          </a:xfrm>
          <a:custGeom>
            <a:rect b="b" l="l" r="r" t="t"/>
            <a:pathLst>
              <a:path extrusionOk="0" h="279" w="137">
                <a:moveTo>
                  <a:pt x="0" y="0"/>
                </a:moveTo>
                <a:lnTo>
                  <a:pt x="0" y="1"/>
                </a:lnTo>
                <a:lnTo>
                  <a:pt x="87" y="279"/>
                </a:lnTo>
                <a:lnTo>
                  <a:pt x="137" y="26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6" name="Google Shape;1076;p6"/>
          <p:cNvSpPr/>
          <p:nvPr/>
        </p:nvSpPr>
        <p:spPr>
          <a:xfrm>
            <a:off x="3177948" y="5929087"/>
            <a:ext cx="138113" cy="466725"/>
          </a:xfrm>
          <a:custGeom>
            <a:rect b="b" l="l" r="r" t="t"/>
            <a:pathLst>
              <a:path extrusionOk="0" h="294" w="87">
                <a:moveTo>
                  <a:pt x="0" y="0"/>
                </a:moveTo>
                <a:lnTo>
                  <a:pt x="36" y="294"/>
                </a:lnTo>
                <a:lnTo>
                  <a:pt x="87" y="278"/>
                </a:lnTo>
                <a:lnTo>
                  <a:pt x="0"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7" name="Google Shape;1077;p6"/>
          <p:cNvSpPr/>
          <p:nvPr/>
        </p:nvSpPr>
        <p:spPr>
          <a:xfrm>
            <a:off x="3177948" y="5929087"/>
            <a:ext cx="138113" cy="466725"/>
          </a:xfrm>
          <a:custGeom>
            <a:rect b="b" l="l" r="r" t="t"/>
            <a:pathLst>
              <a:path extrusionOk="0" h="294" w="87">
                <a:moveTo>
                  <a:pt x="0" y="0"/>
                </a:moveTo>
                <a:lnTo>
                  <a:pt x="36" y="294"/>
                </a:lnTo>
                <a:lnTo>
                  <a:pt x="87" y="27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8" name="Google Shape;1078;p6"/>
          <p:cNvSpPr/>
          <p:nvPr/>
        </p:nvSpPr>
        <p:spPr>
          <a:xfrm>
            <a:off x="3316061"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9" name="Google Shape;1079;p6"/>
          <p:cNvSpPr/>
          <p:nvPr/>
        </p:nvSpPr>
        <p:spPr>
          <a:xfrm>
            <a:off x="3316061"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0" name="Google Shape;1080;p6"/>
          <p:cNvSpPr/>
          <p:nvPr/>
        </p:nvSpPr>
        <p:spPr>
          <a:xfrm>
            <a:off x="3235098" y="6370412"/>
            <a:ext cx="136525" cy="203200"/>
          </a:xfrm>
          <a:custGeom>
            <a:rect b="b" l="l" r="r" t="t"/>
            <a:pathLst>
              <a:path extrusionOk="0" h="128" w="86">
                <a:moveTo>
                  <a:pt x="51" y="0"/>
                </a:moveTo>
                <a:lnTo>
                  <a:pt x="0" y="16"/>
                </a:lnTo>
                <a:lnTo>
                  <a:pt x="13" y="128"/>
                </a:lnTo>
                <a:lnTo>
                  <a:pt x="86" y="111"/>
                </a:lnTo>
                <a:lnTo>
                  <a:pt x="5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1" name="Google Shape;1081;p6"/>
          <p:cNvSpPr/>
          <p:nvPr/>
        </p:nvSpPr>
        <p:spPr>
          <a:xfrm>
            <a:off x="3235098" y="6370412"/>
            <a:ext cx="136525" cy="203200"/>
          </a:xfrm>
          <a:custGeom>
            <a:rect b="b" l="l" r="r" t="t"/>
            <a:pathLst>
              <a:path extrusionOk="0" h="128" w="86">
                <a:moveTo>
                  <a:pt x="51" y="0"/>
                </a:moveTo>
                <a:lnTo>
                  <a:pt x="0" y="16"/>
                </a:lnTo>
                <a:lnTo>
                  <a:pt x="13" y="128"/>
                </a:lnTo>
                <a:lnTo>
                  <a:pt x="86" y="111"/>
                </a:lnTo>
                <a:lnTo>
                  <a:pt x="5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2" name="Google Shape;1082;p6"/>
          <p:cNvSpPr/>
          <p:nvPr/>
        </p:nvSpPr>
        <p:spPr>
          <a:xfrm>
            <a:off x="3255736" y="6546624"/>
            <a:ext cx="127000" cy="230188"/>
          </a:xfrm>
          <a:custGeom>
            <a:rect b="b" l="l" r="r" t="t"/>
            <a:pathLst>
              <a:path extrusionOk="0" h="145" w="80">
                <a:moveTo>
                  <a:pt x="73" y="0"/>
                </a:moveTo>
                <a:lnTo>
                  <a:pt x="73" y="0"/>
                </a:lnTo>
                <a:lnTo>
                  <a:pt x="0" y="17"/>
                </a:lnTo>
                <a:lnTo>
                  <a:pt x="16" y="145"/>
                </a:lnTo>
                <a:lnTo>
                  <a:pt x="80" y="42"/>
                </a:lnTo>
                <a:lnTo>
                  <a:pt x="73"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3" name="Google Shape;1083;p6"/>
          <p:cNvSpPr/>
          <p:nvPr/>
        </p:nvSpPr>
        <p:spPr>
          <a:xfrm>
            <a:off x="3255736" y="6546624"/>
            <a:ext cx="127000" cy="230188"/>
          </a:xfrm>
          <a:custGeom>
            <a:rect b="b" l="l" r="r" t="t"/>
            <a:pathLst>
              <a:path extrusionOk="0" h="145" w="80">
                <a:moveTo>
                  <a:pt x="73" y="0"/>
                </a:moveTo>
                <a:lnTo>
                  <a:pt x="73" y="0"/>
                </a:lnTo>
                <a:lnTo>
                  <a:pt x="0" y="17"/>
                </a:lnTo>
                <a:lnTo>
                  <a:pt x="16" y="145"/>
                </a:lnTo>
                <a:lnTo>
                  <a:pt x="80" y="42"/>
                </a:lnTo>
                <a:lnTo>
                  <a:pt x="7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4" name="Google Shape;1084;p6"/>
          <p:cNvSpPr/>
          <p:nvPr/>
        </p:nvSpPr>
        <p:spPr>
          <a:xfrm>
            <a:off x="3371623" y="6489474"/>
            <a:ext cx="87313" cy="123825"/>
          </a:xfrm>
          <a:custGeom>
            <a:rect b="b" l="l" r="r" t="t"/>
            <a:pathLst>
              <a:path extrusionOk="0" h="78" w="55">
                <a:moveTo>
                  <a:pt x="55" y="0"/>
                </a:moveTo>
                <a:lnTo>
                  <a:pt x="0" y="36"/>
                </a:lnTo>
                <a:lnTo>
                  <a:pt x="7" y="78"/>
                </a:lnTo>
                <a:lnTo>
                  <a:pt x="55" y="0"/>
                </a:lnTo>
                <a:close/>
              </a:path>
            </a:pathLst>
          </a:custGeom>
          <a:solidFill>
            <a:srgbClr val="33AC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5" name="Google Shape;1085;p6"/>
          <p:cNvSpPr/>
          <p:nvPr/>
        </p:nvSpPr>
        <p:spPr>
          <a:xfrm>
            <a:off x="3371623" y="6489474"/>
            <a:ext cx="87313" cy="123825"/>
          </a:xfrm>
          <a:custGeom>
            <a:rect b="b" l="l" r="r" t="t"/>
            <a:pathLst>
              <a:path extrusionOk="0" h="78" w="55">
                <a:moveTo>
                  <a:pt x="55" y="0"/>
                </a:moveTo>
                <a:lnTo>
                  <a:pt x="0" y="36"/>
                </a:lnTo>
                <a:lnTo>
                  <a:pt x="7" y="78"/>
                </a:lnTo>
                <a:lnTo>
                  <a:pt x="5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6" name="Google Shape;1086;p6"/>
          <p:cNvSpPr/>
          <p:nvPr/>
        </p:nvSpPr>
        <p:spPr>
          <a:xfrm>
            <a:off x="3458936" y="6479949"/>
            <a:ext cx="7938" cy="9525"/>
          </a:xfrm>
          <a:custGeom>
            <a:rect b="b" l="l" r="r" t="t"/>
            <a:pathLst>
              <a:path extrusionOk="0" h="6" w="5">
                <a:moveTo>
                  <a:pt x="4" y="0"/>
                </a:moveTo>
                <a:lnTo>
                  <a:pt x="0" y="6"/>
                </a:lnTo>
                <a:lnTo>
                  <a:pt x="5" y="3"/>
                </a:lnTo>
                <a:lnTo>
                  <a:pt x="4" y="0"/>
                </a:lnTo>
                <a:close/>
              </a:path>
            </a:pathLst>
          </a:custGeom>
          <a:solidFill>
            <a:srgbClr val="77D1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7" name="Google Shape;1087;p6"/>
          <p:cNvSpPr/>
          <p:nvPr/>
        </p:nvSpPr>
        <p:spPr>
          <a:xfrm>
            <a:off x="3458936" y="6479949"/>
            <a:ext cx="7938" cy="9525"/>
          </a:xfrm>
          <a:custGeom>
            <a:rect b="b" l="l" r="r" t="t"/>
            <a:pathLst>
              <a:path extrusionOk="0" h="6" w="5">
                <a:moveTo>
                  <a:pt x="4" y="0"/>
                </a:moveTo>
                <a:lnTo>
                  <a:pt x="0" y="6"/>
                </a:lnTo>
                <a:lnTo>
                  <a:pt x="5" y="3"/>
                </a:lnTo>
                <a:lnTo>
                  <a:pt x="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8" name="Google Shape;1088;p6"/>
          <p:cNvSpPr/>
          <p:nvPr/>
        </p:nvSpPr>
        <p:spPr>
          <a:xfrm>
            <a:off x="3281136" y="6613299"/>
            <a:ext cx="141288" cy="254000"/>
          </a:xfrm>
          <a:custGeom>
            <a:rect b="b" l="l" r="r" t="t"/>
            <a:pathLst>
              <a:path extrusionOk="0" h="160" w="89">
                <a:moveTo>
                  <a:pt x="64" y="0"/>
                </a:moveTo>
                <a:lnTo>
                  <a:pt x="0" y="103"/>
                </a:lnTo>
                <a:lnTo>
                  <a:pt x="7" y="160"/>
                </a:lnTo>
                <a:lnTo>
                  <a:pt x="89" y="160"/>
                </a:lnTo>
                <a:lnTo>
                  <a:pt x="64" y="0"/>
                </a:lnTo>
                <a:close/>
              </a:path>
            </a:pathLst>
          </a:custGeom>
          <a:solidFill>
            <a:srgbClr val="37AF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9" name="Google Shape;1089;p6"/>
          <p:cNvSpPr/>
          <p:nvPr/>
        </p:nvSpPr>
        <p:spPr>
          <a:xfrm>
            <a:off x="3281136" y="6613299"/>
            <a:ext cx="141288" cy="254000"/>
          </a:xfrm>
          <a:custGeom>
            <a:rect b="b" l="l" r="r" t="t"/>
            <a:pathLst>
              <a:path extrusionOk="0" h="160" w="89">
                <a:moveTo>
                  <a:pt x="64" y="0"/>
                </a:moveTo>
                <a:lnTo>
                  <a:pt x="0" y="103"/>
                </a:lnTo>
                <a:lnTo>
                  <a:pt x="7" y="160"/>
                </a:lnTo>
                <a:lnTo>
                  <a:pt x="89" y="160"/>
                </a:lnTo>
                <a:lnTo>
                  <a:pt x="6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0" name="Google Shape;1090;p6"/>
          <p:cNvSpPr/>
          <p:nvPr/>
        </p:nvSpPr>
        <p:spPr>
          <a:xfrm>
            <a:off x="3382736" y="6484712"/>
            <a:ext cx="236538" cy="382588"/>
          </a:xfrm>
          <a:custGeom>
            <a:rect b="b" l="l" r="r" t="t"/>
            <a:pathLst>
              <a:path extrusionOk="0" h="241" w="149">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1" name="Google Shape;1091;p6"/>
          <p:cNvSpPr/>
          <p:nvPr/>
        </p:nvSpPr>
        <p:spPr>
          <a:xfrm>
            <a:off x="3382736" y="6484712"/>
            <a:ext cx="236538" cy="382588"/>
          </a:xfrm>
          <a:custGeom>
            <a:rect b="b" l="l" r="r" t="t"/>
            <a:pathLst>
              <a:path extrusionOk="0" h="241" w="149">
                <a:moveTo>
                  <a:pt x="53" y="0"/>
                </a:moveTo>
                <a:lnTo>
                  <a:pt x="48" y="3"/>
                </a:lnTo>
                <a:lnTo>
                  <a:pt x="0" y="81"/>
                </a:lnTo>
                <a:lnTo>
                  <a:pt x="25" y="241"/>
                </a:lnTo>
                <a:lnTo>
                  <a:pt x="79" y="241"/>
                </a:lnTo>
                <a:lnTo>
                  <a:pt x="149" y="183"/>
                </a:lnTo>
                <a:lnTo>
                  <a:pt x="5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2" name="Google Shape;1092;p6"/>
          <p:cNvSpPr/>
          <p:nvPr/>
        </p:nvSpPr>
        <p:spPr>
          <a:xfrm>
            <a:off x="3177948" y="5927499"/>
            <a:ext cx="0" cy="1588"/>
          </a:xfrm>
          <a:custGeom>
            <a:rect b="b" l="l" r="r" t="t"/>
            <a:pathLst>
              <a:path extrusionOk="0" h="1" w="120000">
                <a:moveTo>
                  <a:pt x="0" y="0"/>
                </a:moveTo>
                <a:lnTo>
                  <a:pt x="0" y="0"/>
                </a:lnTo>
                <a:lnTo>
                  <a:pt x="0" y="1"/>
                </a:lnTo>
                <a:lnTo>
                  <a:pt x="0"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3" name="Google Shape;1093;p6"/>
          <p:cNvSpPr/>
          <p:nvPr/>
        </p:nvSpPr>
        <p:spPr>
          <a:xfrm>
            <a:off x="3177948" y="5927499"/>
            <a:ext cx="0" cy="1588"/>
          </a:xfrm>
          <a:custGeom>
            <a:rect b="b" l="l" r="r" t="t"/>
            <a:pathLst>
              <a:path extrusionOk="0" h="1" w="120000">
                <a:moveTo>
                  <a:pt x="0" y="0"/>
                </a:moveTo>
                <a:lnTo>
                  <a:pt x="0" y="0"/>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4" name="Google Shape;1094;p6"/>
          <p:cNvSpPr/>
          <p:nvPr/>
        </p:nvSpPr>
        <p:spPr>
          <a:xfrm>
            <a:off x="3135086" y="5927499"/>
            <a:ext cx="100013" cy="498475"/>
          </a:xfrm>
          <a:custGeom>
            <a:rect b="b" l="l" r="r" t="t"/>
            <a:pathLst>
              <a:path extrusionOk="0" h="314" w="63">
                <a:moveTo>
                  <a:pt x="27" y="0"/>
                </a:moveTo>
                <a:lnTo>
                  <a:pt x="0" y="314"/>
                </a:lnTo>
                <a:lnTo>
                  <a:pt x="63" y="295"/>
                </a:lnTo>
                <a:lnTo>
                  <a:pt x="27" y="1"/>
                </a:lnTo>
                <a:lnTo>
                  <a:pt x="27" y="0"/>
                </a:lnTo>
                <a:close/>
              </a:path>
            </a:pathLst>
          </a:custGeom>
          <a:solidFill>
            <a:srgbClr val="66CB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5" name="Google Shape;1095;p6"/>
          <p:cNvSpPr/>
          <p:nvPr/>
        </p:nvSpPr>
        <p:spPr>
          <a:xfrm>
            <a:off x="3135086" y="5927499"/>
            <a:ext cx="100013" cy="498475"/>
          </a:xfrm>
          <a:custGeom>
            <a:rect b="b" l="l" r="r" t="t"/>
            <a:pathLst>
              <a:path extrusionOk="0" h="314" w="63">
                <a:moveTo>
                  <a:pt x="27" y="0"/>
                </a:moveTo>
                <a:lnTo>
                  <a:pt x="0" y="314"/>
                </a:lnTo>
                <a:lnTo>
                  <a:pt x="63" y="295"/>
                </a:lnTo>
                <a:lnTo>
                  <a:pt x="27" y="1"/>
                </a:lnTo>
                <a:lnTo>
                  <a:pt x="2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6" name="Google Shape;1096;p6"/>
          <p:cNvSpPr/>
          <p:nvPr/>
        </p:nvSpPr>
        <p:spPr>
          <a:xfrm>
            <a:off x="3119211" y="6395812"/>
            <a:ext cx="136525" cy="209550"/>
          </a:xfrm>
          <a:custGeom>
            <a:rect b="b" l="l" r="r" t="t"/>
            <a:pathLst>
              <a:path extrusionOk="0" h="132" w="86">
                <a:moveTo>
                  <a:pt x="73" y="0"/>
                </a:moveTo>
                <a:lnTo>
                  <a:pt x="10" y="19"/>
                </a:lnTo>
                <a:lnTo>
                  <a:pt x="0" y="132"/>
                </a:lnTo>
                <a:lnTo>
                  <a:pt x="86" y="112"/>
                </a:lnTo>
                <a:lnTo>
                  <a:pt x="73" y="0"/>
                </a:lnTo>
                <a:close/>
              </a:path>
            </a:pathLst>
          </a:custGeom>
          <a:solidFill>
            <a:srgbClr val="3AB1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7" name="Google Shape;1097;p6"/>
          <p:cNvSpPr/>
          <p:nvPr/>
        </p:nvSpPr>
        <p:spPr>
          <a:xfrm>
            <a:off x="3119211" y="6395812"/>
            <a:ext cx="136525" cy="209550"/>
          </a:xfrm>
          <a:custGeom>
            <a:rect b="b" l="l" r="r" t="t"/>
            <a:pathLst>
              <a:path extrusionOk="0" h="132" w="86">
                <a:moveTo>
                  <a:pt x="73" y="0"/>
                </a:moveTo>
                <a:lnTo>
                  <a:pt x="10" y="19"/>
                </a:lnTo>
                <a:lnTo>
                  <a:pt x="0" y="132"/>
                </a:lnTo>
                <a:lnTo>
                  <a:pt x="86" y="112"/>
                </a:lnTo>
                <a:lnTo>
                  <a:pt x="7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8" name="Google Shape;1098;p6"/>
          <p:cNvSpPr/>
          <p:nvPr/>
        </p:nvSpPr>
        <p:spPr>
          <a:xfrm>
            <a:off x="3096986" y="6573612"/>
            <a:ext cx="184150" cy="293688"/>
          </a:xfrm>
          <a:custGeom>
            <a:rect b="b" l="l" r="r" t="t"/>
            <a:pathLst>
              <a:path extrusionOk="0" h="185" w="116">
                <a:moveTo>
                  <a:pt x="100" y="0"/>
                </a:moveTo>
                <a:lnTo>
                  <a:pt x="14" y="20"/>
                </a:lnTo>
                <a:lnTo>
                  <a:pt x="0" y="185"/>
                </a:lnTo>
                <a:lnTo>
                  <a:pt x="81" y="185"/>
                </a:lnTo>
                <a:lnTo>
                  <a:pt x="116" y="128"/>
                </a:lnTo>
                <a:lnTo>
                  <a:pt x="100"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9" name="Google Shape;1099;p6"/>
          <p:cNvSpPr/>
          <p:nvPr/>
        </p:nvSpPr>
        <p:spPr>
          <a:xfrm>
            <a:off x="3096986" y="6573612"/>
            <a:ext cx="184150" cy="293688"/>
          </a:xfrm>
          <a:custGeom>
            <a:rect b="b" l="l" r="r" t="t"/>
            <a:pathLst>
              <a:path extrusionOk="0" h="185" w="116">
                <a:moveTo>
                  <a:pt x="100" y="0"/>
                </a:moveTo>
                <a:lnTo>
                  <a:pt x="14" y="20"/>
                </a:lnTo>
                <a:lnTo>
                  <a:pt x="0" y="185"/>
                </a:lnTo>
                <a:lnTo>
                  <a:pt x="81" y="185"/>
                </a:lnTo>
                <a:lnTo>
                  <a:pt x="116" y="128"/>
                </a:lnTo>
                <a:lnTo>
                  <a:pt x="10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0" name="Google Shape;1100;p6"/>
          <p:cNvSpPr/>
          <p:nvPr/>
        </p:nvSpPr>
        <p:spPr>
          <a:xfrm>
            <a:off x="3225573" y="6776812"/>
            <a:ext cx="66675" cy="90488"/>
          </a:xfrm>
          <a:custGeom>
            <a:rect b="b" l="l" r="r" t="t"/>
            <a:pathLst>
              <a:path extrusionOk="0" h="57" w="42">
                <a:moveTo>
                  <a:pt x="35" y="0"/>
                </a:moveTo>
                <a:lnTo>
                  <a:pt x="0" y="57"/>
                </a:lnTo>
                <a:lnTo>
                  <a:pt x="42" y="57"/>
                </a:lnTo>
                <a:lnTo>
                  <a:pt x="35" y="0"/>
                </a:lnTo>
                <a:close/>
              </a:path>
            </a:pathLst>
          </a:custGeom>
          <a:solidFill>
            <a:srgbClr val="37B0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1" name="Google Shape;1101;p6"/>
          <p:cNvSpPr/>
          <p:nvPr/>
        </p:nvSpPr>
        <p:spPr>
          <a:xfrm>
            <a:off x="3225573" y="6776812"/>
            <a:ext cx="66675" cy="90488"/>
          </a:xfrm>
          <a:custGeom>
            <a:rect b="b" l="l" r="r" t="t"/>
            <a:pathLst>
              <a:path extrusionOk="0" h="57" w="42">
                <a:moveTo>
                  <a:pt x="35" y="0"/>
                </a:moveTo>
                <a:lnTo>
                  <a:pt x="0" y="57"/>
                </a:lnTo>
                <a:lnTo>
                  <a:pt x="42" y="57"/>
                </a:lnTo>
                <a:lnTo>
                  <a:pt x="3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2" name="Google Shape;1102;p6"/>
          <p:cNvSpPr/>
          <p:nvPr/>
        </p:nvSpPr>
        <p:spPr>
          <a:xfrm>
            <a:off x="3177948" y="5927499"/>
            <a:ext cx="1588" cy="1588"/>
          </a:xfrm>
          <a:prstGeom prst="rect">
            <a:avLst/>
          </a:prstGeom>
          <a:solidFill>
            <a:srgbClr val="B4E9E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3" name="Google Shape;1103;p6"/>
          <p:cNvSpPr/>
          <p:nvPr/>
        </p:nvSpPr>
        <p:spPr>
          <a:xfrm>
            <a:off x="3177948" y="5927499"/>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4" name="Google Shape;1104;p6"/>
          <p:cNvSpPr/>
          <p:nvPr/>
        </p:nvSpPr>
        <p:spPr>
          <a:xfrm>
            <a:off x="3023961"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5" name="Google Shape;1105;p6"/>
          <p:cNvSpPr/>
          <p:nvPr/>
        </p:nvSpPr>
        <p:spPr>
          <a:xfrm>
            <a:off x="3023961"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6" name="Google Shape;1106;p6"/>
          <p:cNvSpPr/>
          <p:nvPr/>
        </p:nvSpPr>
        <p:spPr>
          <a:xfrm>
            <a:off x="2974748" y="6446612"/>
            <a:ext cx="100013" cy="192088"/>
          </a:xfrm>
          <a:custGeom>
            <a:rect b="b" l="l" r="r" t="t"/>
            <a:pathLst>
              <a:path extrusionOk="0" h="121" w="63">
                <a:moveTo>
                  <a:pt x="60" y="0"/>
                </a:moveTo>
                <a:lnTo>
                  <a:pt x="31" y="14"/>
                </a:lnTo>
                <a:lnTo>
                  <a:pt x="0" y="121"/>
                </a:lnTo>
                <a:lnTo>
                  <a:pt x="63" y="107"/>
                </a:lnTo>
                <a:lnTo>
                  <a:pt x="60" y="0"/>
                </a:lnTo>
                <a:close/>
              </a:path>
            </a:pathLst>
          </a:custGeom>
          <a:solidFill>
            <a:srgbClr val="3CB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7" name="Google Shape;1107;p6"/>
          <p:cNvSpPr/>
          <p:nvPr/>
        </p:nvSpPr>
        <p:spPr>
          <a:xfrm>
            <a:off x="2974748" y="6446612"/>
            <a:ext cx="100013" cy="192088"/>
          </a:xfrm>
          <a:custGeom>
            <a:rect b="b" l="l" r="r" t="t"/>
            <a:pathLst>
              <a:path extrusionOk="0" h="121" w="63">
                <a:moveTo>
                  <a:pt x="60" y="0"/>
                </a:moveTo>
                <a:lnTo>
                  <a:pt x="31" y="14"/>
                </a:lnTo>
                <a:lnTo>
                  <a:pt x="0" y="121"/>
                </a:lnTo>
                <a:lnTo>
                  <a:pt x="63" y="107"/>
                </a:lnTo>
                <a:lnTo>
                  <a:pt x="6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8" name="Google Shape;1108;p6"/>
          <p:cNvSpPr/>
          <p:nvPr/>
        </p:nvSpPr>
        <p:spPr>
          <a:xfrm>
            <a:off x="2931886" y="6616474"/>
            <a:ext cx="147638" cy="250825"/>
          </a:xfrm>
          <a:custGeom>
            <a:rect b="b" l="l" r="r" t="t"/>
            <a:pathLst>
              <a:path extrusionOk="0" h="158" w="93">
                <a:moveTo>
                  <a:pt x="90" y="0"/>
                </a:moveTo>
                <a:lnTo>
                  <a:pt x="27" y="14"/>
                </a:lnTo>
                <a:lnTo>
                  <a:pt x="0" y="108"/>
                </a:lnTo>
                <a:lnTo>
                  <a:pt x="51" y="158"/>
                </a:lnTo>
                <a:lnTo>
                  <a:pt x="93" y="158"/>
                </a:lnTo>
                <a:lnTo>
                  <a:pt x="90" y="0"/>
                </a:lnTo>
                <a:close/>
              </a:path>
            </a:pathLst>
          </a:custGeom>
          <a:solidFill>
            <a:srgbClr val="32AB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9" name="Google Shape;1109;p6"/>
          <p:cNvSpPr/>
          <p:nvPr/>
        </p:nvSpPr>
        <p:spPr>
          <a:xfrm>
            <a:off x="2931886" y="6616474"/>
            <a:ext cx="147638" cy="250825"/>
          </a:xfrm>
          <a:custGeom>
            <a:rect b="b" l="l" r="r" t="t"/>
            <a:pathLst>
              <a:path extrusionOk="0" h="158" w="93">
                <a:moveTo>
                  <a:pt x="90" y="0"/>
                </a:moveTo>
                <a:lnTo>
                  <a:pt x="27" y="14"/>
                </a:lnTo>
                <a:lnTo>
                  <a:pt x="0" y="108"/>
                </a:lnTo>
                <a:lnTo>
                  <a:pt x="51" y="158"/>
                </a:lnTo>
                <a:lnTo>
                  <a:pt x="93" y="158"/>
                </a:lnTo>
                <a:lnTo>
                  <a:pt x="9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0" name="Google Shape;1110;p6"/>
          <p:cNvSpPr/>
          <p:nvPr/>
        </p:nvSpPr>
        <p:spPr>
          <a:xfrm>
            <a:off x="3069998" y="6425974"/>
            <a:ext cx="65088" cy="190500"/>
          </a:xfrm>
          <a:custGeom>
            <a:rect b="b" l="l" r="r" t="t"/>
            <a:pathLst>
              <a:path extrusionOk="0" h="120" w="41">
                <a:moveTo>
                  <a:pt x="41" y="0"/>
                </a:moveTo>
                <a:lnTo>
                  <a:pt x="0" y="13"/>
                </a:lnTo>
                <a:lnTo>
                  <a:pt x="3" y="120"/>
                </a:lnTo>
                <a:lnTo>
                  <a:pt x="31" y="113"/>
                </a:lnTo>
                <a:lnTo>
                  <a:pt x="4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1" name="Google Shape;1111;p6"/>
          <p:cNvSpPr/>
          <p:nvPr/>
        </p:nvSpPr>
        <p:spPr>
          <a:xfrm>
            <a:off x="3069998" y="6425974"/>
            <a:ext cx="65088" cy="190500"/>
          </a:xfrm>
          <a:custGeom>
            <a:rect b="b" l="l" r="r" t="t"/>
            <a:pathLst>
              <a:path extrusionOk="0" h="120" w="41">
                <a:moveTo>
                  <a:pt x="41" y="0"/>
                </a:moveTo>
                <a:lnTo>
                  <a:pt x="0" y="13"/>
                </a:lnTo>
                <a:lnTo>
                  <a:pt x="3" y="120"/>
                </a:lnTo>
                <a:lnTo>
                  <a:pt x="31" y="113"/>
                </a:lnTo>
                <a:lnTo>
                  <a:pt x="4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2" name="Google Shape;1112;p6"/>
          <p:cNvSpPr/>
          <p:nvPr/>
        </p:nvSpPr>
        <p:spPr>
          <a:xfrm>
            <a:off x="3074761" y="6605362"/>
            <a:ext cx="44450" cy="261938"/>
          </a:xfrm>
          <a:custGeom>
            <a:rect b="b" l="l" r="r" t="t"/>
            <a:pathLst>
              <a:path extrusionOk="0" h="165" w="28">
                <a:moveTo>
                  <a:pt x="28" y="0"/>
                </a:moveTo>
                <a:lnTo>
                  <a:pt x="0" y="7"/>
                </a:lnTo>
                <a:lnTo>
                  <a:pt x="3" y="165"/>
                </a:lnTo>
                <a:lnTo>
                  <a:pt x="14" y="165"/>
                </a:lnTo>
                <a:lnTo>
                  <a:pt x="28"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3" name="Google Shape;1113;p6"/>
          <p:cNvSpPr/>
          <p:nvPr/>
        </p:nvSpPr>
        <p:spPr>
          <a:xfrm>
            <a:off x="3074761" y="6605362"/>
            <a:ext cx="44450" cy="261938"/>
          </a:xfrm>
          <a:custGeom>
            <a:rect b="b" l="l" r="r" t="t"/>
            <a:pathLst>
              <a:path extrusionOk="0" h="165" w="28">
                <a:moveTo>
                  <a:pt x="28" y="0"/>
                </a:moveTo>
                <a:lnTo>
                  <a:pt x="0" y="7"/>
                </a:lnTo>
                <a:lnTo>
                  <a:pt x="3" y="165"/>
                </a:lnTo>
                <a:lnTo>
                  <a:pt x="14" y="165"/>
                </a:lnTo>
                <a:lnTo>
                  <a:pt x="2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4" name="Google Shape;1114;p6"/>
          <p:cNvSpPr/>
          <p:nvPr/>
        </p:nvSpPr>
        <p:spPr>
          <a:xfrm>
            <a:off x="791936" y="5710012"/>
            <a:ext cx="188913" cy="219075"/>
          </a:xfrm>
          <a:custGeom>
            <a:rect b="b" l="l" r="r" t="t"/>
            <a:pathLst>
              <a:path extrusionOk="0" h="138" w="119">
                <a:moveTo>
                  <a:pt x="0" y="0"/>
                </a:moveTo>
                <a:lnTo>
                  <a:pt x="12" y="69"/>
                </a:lnTo>
                <a:lnTo>
                  <a:pt x="119" y="138"/>
                </a:lnTo>
                <a:lnTo>
                  <a:pt x="0"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5" name="Google Shape;1115;p6"/>
          <p:cNvSpPr/>
          <p:nvPr/>
        </p:nvSpPr>
        <p:spPr>
          <a:xfrm>
            <a:off x="791936" y="5710012"/>
            <a:ext cx="188913" cy="219075"/>
          </a:xfrm>
          <a:custGeom>
            <a:rect b="b" l="l" r="r" t="t"/>
            <a:pathLst>
              <a:path extrusionOk="0" h="138" w="119">
                <a:moveTo>
                  <a:pt x="0" y="0"/>
                </a:moveTo>
                <a:lnTo>
                  <a:pt x="12" y="69"/>
                </a:lnTo>
                <a:lnTo>
                  <a:pt x="119" y="13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6" name="Google Shape;1116;p6"/>
          <p:cNvSpPr/>
          <p:nvPr/>
        </p:nvSpPr>
        <p:spPr>
          <a:xfrm>
            <a:off x="810986" y="5819549"/>
            <a:ext cx="673100" cy="803275"/>
          </a:xfrm>
          <a:custGeom>
            <a:rect b="b" l="l" r="r" t="t"/>
            <a:pathLst>
              <a:path extrusionOk="0" h="506" w="424">
                <a:moveTo>
                  <a:pt x="0" y="0"/>
                </a:moveTo>
                <a:lnTo>
                  <a:pt x="21" y="124"/>
                </a:lnTo>
                <a:lnTo>
                  <a:pt x="343" y="506"/>
                </a:lnTo>
                <a:lnTo>
                  <a:pt x="424" y="439"/>
                </a:lnTo>
                <a:lnTo>
                  <a:pt x="107" y="69"/>
                </a:lnTo>
                <a:lnTo>
                  <a:pt x="0" y="0"/>
                </a:lnTo>
                <a:close/>
              </a:path>
            </a:pathLst>
          </a:custGeom>
          <a:solidFill>
            <a:srgbClr val="58C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7" name="Google Shape;1117;p6"/>
          <p:cNvSpPr/>
          <p:nvPr/>
        </p:nvSpPr>
        <p:spPr>
          <a:xfrm>
            <a:off x="810986" y="5819549"/>
            <a:ext cx="673100" cy="803275"/>
          </a:xfrm>
          <a:custGeom>
            <a:rect b="b" l="l" r="r" t="t"/>
            <a:pathLst>
              <a:path extrusionOk="0" h="506" w="424">
                <a:moveTo>
                  <a:pt x="0" y="0"/>
                </a:moveTo>
                <a:lnTo>
                  <a:pt x="21" y="124"/>
                </a:lnTo>
                <a:lnTo>
                  <a:pt x="343" y="506"/>
                </a:lnTo>
                <a:lnTo>
                  <a:pt x="424" y="439"/>
                </a:lnTo>
                <a:lnTo>
                  <a:pt x="107" y="6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8" name="Google Shape;1118;p6"/>
          <p:cNvSpPr/>
          <p:nvPr/>
        </p:nvSpPr>
        <p:spPr>
          <a:xfrm>
            <a:off x="844323" y="6016399"/>
            <a:ext cx="511175" cy="806450"/>
          </a:xfrm>
          <a:custGeom>
            <a:rect b="b" l="l" r="r" t="t"/>
            <a:pathLst>
              <a:path extrusionOk="0" h="508" w="322">
                <a:moveTo>
                  <a:pt x="0" y="0"/>
                </a:moveTo>
                <a:lnTo>
                  <a:pt x="82" y="478"/>
                </a:lnTo>
                <a:lnTo>
                  <a:pt x="172" y="508"/>
                </a:lnTo>
                <a:lnTo>
                  <a:pt x="322" y="382"/>
                </a:lnTo>
                <a:lnTo>
                  <a:pt x="0"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9" name="Google Shape;1119;p6"/>
          <p:cNvSpPr/>
          <p:nvPr/>
        </p:nvSpPr>
        <p:spPr>
          <a:xfrm>
            <a:off x="844323" y="6016399"/>
            <a:ext cx="511175" cy="806450"/>
          </a:xfrm>
          <a:custGeom>
            <a:rect b="b" l="l" r="r" t="t"/>
            <a:pathLst>
              <a:path extrusionOk="0" h="508" w="322">
                <a:moveTo>
                  <a:pt x="0" y="0"/>
                </a:moveTo>
                <a:lnTo>
                  <a:pt x="82" y="478"/>
                </a:lnTo>
                <a:lnTo>
                  <a:pt x="172" y="508"/>
                </a:lnTo>
                <a:lnTo>
                  <a:pt x="322" y="382"/>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0" name="Google Shape;1120;p6"/>
          <p:cNvSpPr/>
          <p:nvPr/>
        </p:nvSpPr>
        <p:spPr>
          <a:xfrm>
            <a:off x="1355498" y="6516462"/>
            <a:ext cx="430213" cy="350838"/>
          </a:xfrm>
          <a:custGeom>
            <a:rect b="b" l="l" r="r" t="t"/>
            <a:pathLst>
              <a:path extrusionOk="0" h="221" w="271">
                <a:moveTo>
                  <a:pt x="81" y="0"/>
                </a:moveTo>
                <a:lnTo>
                  <a:pt x="0" y="67"/>
                </a:lnTo>
                <a:lnTo>
                  <a:pt x="132" y="221"/>
                </a:lnTo>
                <a:lnTo>
                  <a:pt x="271" y="221"/>
                </a:lnTo>
                <a:lnTo>
                  <a:pt x="81" y="0"/>
                </a:lnTo>
                <a:close/>
              </a:path>
            </a:pathLst>
          </a:custGeom>
          <a:solidFill>
            <a:srgbClr val="32AC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1" name="Google Shape;1121;p6"/>
          <p:cNvSpPr/>
          <p:nvPr/>
        </p:nvSpPr>
        <p:spPr>
          <a:xfrm>
            <a:off x="1355498" y="6516462"/>
            <a:ext cx="430213" cy="350838"/>
          </a:xfrm>
          <a:custGeom>
            <a:rect b="b" l="l" r="r" t="t"/>
            <a:pathLst>
              <a:path extrusionOk="0" h="221" w="271">
                <a:moveTo>
                  <a:pt x="81" y="0"/>
                </a:moveTo>
                <a:lnTo>
                  <a:pt x="0" y="67"/>
                </a:lnTo>
                <a:lnTo>
                  <a:pt x="132" y="221"/>
                </a:lnTo>
                <a:lnTo>
                  <a:pt x="271" y="221"/>
                </a:lnTo>
                <a:lnTo>
                  <a:pt x="8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2" name="Google Shape;1122;p6"/>
          <p:cNvSpPr/>
          <p:nvPr/>
        </p:nvSpPr>
        <p:spPr>
          <a:xfrm>
            <a:off x="1117373" y="6622824"/>
            <a:ext cx="447675" cy="244475"/>
          </a:xfrm>
          <a:custGeom>
            <a:rect b="b" l="l" r="r" t="t"/>
            <a:pathLst>
              <a:path extrusionOk="0" h="154" w="282">
                <a:moveTo>
                  <a:pt x="150" y="0"/>
                </a:moveTo>
                <a:lnTo>
                  <a:pt x="0" y="126"/>
                </a:lnTo>
                <a:lnTo>
                  <a:pt x="88" y="154"/>
                </a:lnTo>
                <a:lnTo>
                  <a:pt x="282" y="154"/>
                </a:lnTo>
                <a:lnTo>
                  <a:pt x="150" y="0"/>
                </a:lnTo>
                <a:close/>
              </a:path>
            </a:pathLst>
          </a:custGeom>
          <a:solidFill>
            <a:srgbClr val="3AB2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3" name="Google Shape;1123;p6"/>
          <p:cNvSpPr/>
          <p:nvPr/>
        </p:nvSpPr>
        <p:spPr>
          <a:xfrm>
            <a:off x="1117373" y="6622824"/>
            <a:ext cx="447675" cy="244475"/>
          </a:xfrm>
          <a:custGeom>
            <a:rect b="b" l="l" r="r" t="t"/>
            <a:pathLst>
              <a:path extrusionOk="0" h="154" w="282">
                <a:moveTo>
                  <a:pt x="150" y="0"/>
                </a:moveTo>
                <a:lnTo>
                  <a:pt x="0" y="126"/>
                </a:lnTo>
                <a:lnTo>
                  <a:pt x="88" y="154"/>
                </a:lnTo>
                <a:lnTo>
                  <a:pt x="282" y="154"/>
                </a:lnTo>
                <a:lnTo>
                  <a:pt x="15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4" name="Google Shape;1124;p6"/>
          <p:cNvSpPr/>
          <p:nvPr/>
        </p:nvSpPr>
        <p:spPr>
          <a:xfrm>
            <a:off x="782411" y="5710012"/>
            <a:ext cx="28575" cy="109538"/>
          </a:xfrm>
          <a:custGeom>
            <a:rect b="b" l="l" r="r" t="t"/>
            <a:pathLst>
              <a:path extrusionOk="0" h="69" w="18">
                <a:moveTo>
                  <a:pt x="6" y="0"/>
                </a:moveTo>
                <a:lnTo>
                  <a:pt x="0" y="57"/>
                </a:lnTo>
                <a:lnTo>
                  <a:pt x="18" y="69"/>
                </a:lnTo>
                <a:lnTo>
                  <a:pt x="6" y="0"/>
                </a:lnTo>
                <a:close/>
              </a:path>
            </a:pathLst>
          </a:custGeom>
          <a:solidFill>
            <a:srgbClr val="C4ED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5" name="Google Shape;1125;p6"/>
          <p:cNvSpPr/>
          <p:nvPr/>
        </p:nvSpPr>
        <p:spPr>
          <a:xfrm>
            <a:off x="782411" y="5710012"/>
            <a:ext cx="28575" cy="109538"/>
          </a:xfrm>
          <a:custGeom>
            <a:rect b="b" l="l" r="r" t="t"/>
            <a:pathLst>
              <a:path extrusionOk="0" h="69" w="18">
                <a:moveTo>
                  <a:pt x="6" y="0"/>
                </a:moveTo>
                <a:lnTo>
                  <a:pt x="0" y="57"/>
                </a:lnTo>
                <a:lnTo>
                  <a:pt x="18" y="69"/>
                </a:lnTo>
                <a:lnTo>
                  <a:pt x="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6" name="Google Shape;1126;p6"/>
          <p:cNvSpPr/>
          <p:nvPr/>
        </p:nvSpPr>
        <p:spPr>
          <a:xfrm>
            <a:off x="768123" y="5800499"/>
            <a:ext cx="76200" cy="215900"/>
          </a:xfrm>
          <a:custGeom>
            <a:rect b="b" l="l" r="r" t="t"/>
            <a:pathLst>
              <a:path extrusionOk="0" h="136" w="48">
                <a:moveTo>
                  <a:pt x="9" y="0"/>
                </a:moveTo>
                <a:lnTo>
                  <a:pt x="0" y="79"/>
                </a:lnTo>
                <a:lnTo>
                  <a:pt x="48" y="136"/>
                </a:lnTo>
                <a:lnTo>
                  <a:pt x="27" y="12"/>
                </a:lnTo>
                <a:lnTo>
                  <a:pt x="9" y="0"/>
                </a:lnTo>
                <a:close/>
              </a:path>
            </a:pathLst>
          </a:custGeom>
          <a:solidFill>
            <a:srgbClr val="5AC7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7" name="Google Shape;1127;p6"/>
          <p:cNvSpPr/>
          <p:nvPr/>
        </p:nvSpPr>
        <p:spPr>
          <a:xfrm>
            <a:off x="768123" y="5800499"/>
            <a:ext cx="76200" cy="215900"/>
          </a:xfrm>
          <a:custGeom>
            <a:rect b="b" l="l" r="r" t="t"/>
            <a:pathLst>
              <a:path extrusionOk="0" h="136" w="48">
                <a:moveTo>
                  <a:pt x="9" y="0"/>
                </a:moveTo>
                <a:lnTo>
                  <a:pt x="0" y="79"/>
                </a:lnTo>
                <a:lnTo>
                  <a:pt x="48" y="136"/>
                </a:lnTo>
                <a:lnTo>
                  <a:pt x="27" y="12"/>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8" name="Google Shape;1128;p6"/>
          <p:cNvSpPr/>
          <p:nvPr/>
        </p:nvSpPr>
        <p:spPr>
          <a:xfrm>
            <a:off x="679223"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9" name="Google Shape;1129;p6"/>
          <p:cNvSpPr/>
          <p:nvPr/>
        </p:nvSpPr>
        <p:spPr>
          <a:xfrm>
            <a:off x="679223"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0" name="Google Shape;1130;p6"/>
          <p:cNvSpPr/>
          <p:nvPr/>
        </p:nvSpPr>
        <p:spPr>
          <a:xfrm>
            <a:off x="352198"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1" name="Google Shape;1131;p6"/>
          <p:cNvSpPr/>
          <p:nvPr/>
        </p:nvSpPr>
        <p:spPr>
          <a:xfrm>
            <a:off x="352198"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2" name="Google Shape;1132;p6"/>
          <p:cNvSpPr/>
          <p:nvPr/>
        </p:nvSpPr>
        <p:spPr>
          <a:xfrm>
            <a:off x="712561" y="5781449"/>
            <a:ext cx="69850" cy="144462"/>
          </a:xfrm>
          <a:custGeom>
            <a:rect b="b" l="l" r="r" t="t"/>
            <a:pathLst>
              <a:path extrusionOk="0" h="91" w="44">
                <a:moveTo>
                  <a:pt x="27" y="0"/>
                </a:moveTo>
                <a:lnTo>
                  <a:pt x="0" y="50"/>
                </a:lnTo>
                <a:lnTo>
                  <a:pt x="35" y="91"/>
                </a:lnTo>
                <a:lnTo>
                  <a:pt x="44" y="12"/>
                </a:lnTo>
                <a:lnTo>
                  <a:pt x="27" y="0"/>
                </a:lnTo>
                <a:close/>
              </a:path>
            </a:pathLst>
          </a:custGeom>
          <a:solidFill>
            <a:srgbClr val="5FCA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3" name="Google Shape;1133;p6"/>
          <p:cNvSpPr/>
          <p:nvPr/>
        </p:nvSpPr>
        <p:spPr>
          <a:xfrm>
            <a:off x="712561" y="5781449"/>
            <a:ext cx="69850" cy="144462"/>
          </a:xfrm>
          <a:custGeom>
            <a:rect b="b" l="l" r="r" t="t"/>
            <a:pathLst>
              <a:path extrusionOk="0" h="91" w="44">
                <a:moveTo>
                  <a:pt x="27" y="0"/>
                </a:moveTo>
                <a:lnTo>
                  <a:pt x="0" y="50"/>
                </a:lnTo>
                <a:lnTo>
                  <a:pt x="35" y="91"/>
                </a:lnTo>
                <a:lnTo>
                  <a:pt x="44" y="12"/>
                </a:lnTo>
                <a:lnTo>
                  <a:pt x="2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4" name="Google Shape;1134;p6"/>
          <p:cNvSpPr/>
          <p:nvPr/>
        </p:nvSpPr>
        <p:spPr>
          <a:xfrm>
            <a:off x="556986" y="5860824"/>
            <a:ext cx="211138" cy="809625"/>
          </a:xfrm>
          <a:custGeom>
            <a:rect b="b" l="l" r="r" t="t"/>
            <a:pathLst>
              <a:path extrusionOk="0" h="510" w="133">
                <a:moveTo>
                  <a:pt x="98" y="0"/>
                </a:moveTo>
                <a:lnTo>
                  <a:pt x="0" y="189"/>
                </a:lnTo>
                <a:lnTo>
                  <a:pt x="26" y="484"/>
                </a:lnTo>
                <a:lnTo>
                  <a:pt x="83" y="510"/>
                </a:lnTo>
                <a:lnTo>
                  <a:pt x="133" y="41"/>
                </a:lnTo>
                <a:lnTo>
                  <a:pt x="98" y="0"/>
                </a:lnTo>
                <a:close/>
              </a:path>
            </a:pathLst>
          </a:custGeom>
          <a:solidFill>
            <a:srgbClr val="6FD0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5" name="Google Shape;1135;p6"/>
          <p:cNvSpPr/>
          <p:nvPr/>
        </p:nvSpPr>
        <p:spPr>
          <a:xfrm>
            <a:off x="556986" y="5860824"/>
            <a:ext cx="211138" cy="809625"/>
          </a:xfrm>
          <a:custGeom>
            <a:rect b="b" l="l" r="r" t="t"/>
            <a:pathLst>
              <a:path extrusionOk="0" h="510" w="133">
                <a:moveTo>
                  <a:pt x="98" y="0"/>
                </a:moveTo>
                <a:lnTo>
                  <a:pt x="0" y="189"/>
                </a:lnTo>
                <a:lnTo>
                  <a:pt x="26" y="484"/>
                </a:lnTo>
                <a:lnTo>
                  <a:pt x="83" y="510"/>
                </a:lnTo>
                <a:lnTo>
                  <a:pt x="133" y="41"/>
                </a:lnTo>
                <a:lnTo>
                  <a:pt x="9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6" name="Google Shape;1136;p6"/>
          <p:cNvSpPr/>
          <p:nvPr/>
        </p:nvSpPr>
        <p:spPr>
          <a:xfrm>
            <a:off x="-22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7" name="Google Shape;1137;p6"/>
          <p:cNvSpPr/>
          <p:nvPr/>
        </p:nvSpPr>
        <p:spPr>
          <a:xfrm>
            <a:off x="-22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8" name="Google Shape;1138;p6"/>
          <p:cNvSpPr/>
          <p:nvPr/>
        </p:nvSpPr>
        <p:spPr>
          <a:xfrm>
            <a:off x="658586" y="5759224"/>
            <a:ext cx="96838" cy="101600"/>
          </a:xfrm>
          <a:custGeom>
            <a:rect b="b" l="l" r="r" t="t"/>
            <a:pathLst>
              <a:path extrusionOk="0" h="64" w="61">
                <a:moveTo>
                  <a:pt x="38" y="0"/>
                </a:moveTo>
                <a:lnTo>
                  <a:pt x="0" y="24"/>
                </a:lnTo>
                <a:lnTo>
                  <a:pt x="34" y="64"/>
                </a:lnTo>
                <a:lnTo>
                  <a:pt x="61" y="14"/>
                </a:lnTo>
                <a:lnTo>
                  <a:pt x="38" y="0"/>
                </a:lnTo>
                <a:close/>
              </a:path>
            </a:pathLst>
          </a:custGeom>
          <a:solidFill>
            <a:srgbClr val="61CB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9" name="Google Shape;1139;p6"/>
          <p:cNvSpPr/>
          <p:nvPr/>
        </p:nvSpPr>
        <p:spPr>
          <a:xfrm>
            <a:off x="658586" y="5759224"/>
            <a:ext cx="96838" cy="101600"/>
          </a:xfrm>
          <a:custGeom>
            <a:rect b="b" l="l" r="r" t="t"/>
            <a:pathLst>
              <a:path extrusionOk="0" h="64" w="61">
                <a:moveTo>
                  <a:pt x="38" y="0"/>
                </a:moveTo>
                <a:lnTo>
                  <a:pt x="0" y="24"/>
                </a:lnTo>
                <a:lnTo>
                  <a:pt x="34" y="64"/>
                </a:lnTo>
                <a:lnTo>
                  <a:pt x="61" y="14"/>
                </a:lnTo>
                <a:lnTo>
                  <a:pt x="3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0" name="Google Shape;1140;p6"/>
          <p:cNvSpPr/>
          <p:nvPr/>
        </p:nvSpPr>
        <p:spPr>
          <a:xfrm>
            <a:off x="533173" y="5797324"/>
            <a:ext cx="179388" cy="363537"/>
          </a:xfrm>
          <a:custGeom>
            <a:rect b="b" l="l" r="r" t="t"/>
            <a:pathLst>
              <a:path extrusionOk="0" h="229" w="113">
                <a:moveTo>
                  <a:pt x="79" y="0"/>
                </a:moveTo>
                <a:lnTo>
                  <a:pt x="0" y="52"/>
                </a:lnTo>
                <a:lnTo>
                  <a:pt x="15" y="229"/>
                </a:lnTo>
                <a:lnTo>
                  <a:pt x="113" y="40"/>
                </a:lnTo>
                <a:lnTo>
                  <a:pt x="79" y="0"/>
                </a:lnTo>
                <a:close/>
              </a:path>
            </a:pathLst>
          </a:custGeom>
          <a:solidFill>
            <a:srgbClr val="72D1D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1" name="Google Shape;1141;p6"/>
          <p:cNvSpPr/>
          <p:nvPr/>
        </p:nvSpPr>
        <p:spPr>
          <a:xfrm>
            <a:off x="533173" y="5797324"/>
            <a:ext cx="179388" cy="363537"/>
          </a:xfrm>
          <a:custGeom>
            <a:rect b="b" l="l" r="r" t="t"/>
            <a:pathLst>
              <a:path extrusionOk="0" h="229" w="113">
                <a:moveTo>
                  <a:pt x="79" y="0"/>
                </a:moveTo>
                <a:lnTo>
                  <a:pt x="0" y="52"/>
                </a:lnTo>
                <a:lnTo>
                  <a:pt x="15" y="229"/>
                </a:lnTo>
                <a:lnTo>
                  <a:pt x="113" y="40"/>
                </a:lnTo>
                <a:lnTo>
                  <a:pt x="7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2" name="Google Shape;1142;p6"/>
          <p:cNvSpPr/>
          <p:nvPr/>
        </p:nvSpPr>
        <p:spPr>
          <a:xfrm>
            <a:off x="-227" y="6325961"/>
            <a:ext cx="176213" cy="152400"/>
          </a:xfrm>
          <a:custGeom>
            <a:rect b="b" l="l" r="r" t="t"/>
            <a:pathLst>
              <a:path extrusionOk="0" h="96" w="111">
                <a:moveTo>
                  <a:pt x="1" y="0"/>
                </a:moveTo>
                <a:lnTo>
                  <a:pt x="0" y="2"/>
                </a:lnTo>
                <a:lnTo>
                  <a:pt x="0" y="63"/>
                </a:lnTo>
                <a:lnTo>
                  <a:pt x="111" y="96"/>
                </a:lnTo>
                <a:lnTo>
                  <a:pt x="1" y="0"/>
                </a:lnTo>
                <a:close/>
              </a:path>
            </a:pathLst>
          </a:custGeom>
          <a:solidFill>
            <a:srgbClr val="BEEA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3" name="Google Shape;1143;p6"/>
          <p:cNvSpPr/>
          <p:nvPr/>
        </p:nvSpPr>
        <p:spPr>
          <a:xfrm>
            <a:off x="-227" y="6325961"/>
            <a:ext cx="176213" cy="152400"/>
          </a:xfrm>
          <a:custGeom>
            <a:rect b="b" l="l" r="r" t="t"/>
            <a:pathLst>
              <a:path extrusionOk="0" h="96" w="111">
                <a:moveTo>
                  <a:pt x="1" y="0"/>
                </a:moveTo>
                <a:lnTo>
                  <a:pt x="0" y="2"/>
                </a:lnTo>
                <a:lnTo>
                  <a:pt x="0" y="63"/>
                </a:lnTo>
                <a:lnTo>
                  <a:pt x="111" y="96"/>
                </a:lnTo>
                <a:lnTo>
                  <a:pt x="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4" name="Google Shape;1144;p6"/>
          <p:cNvSpPr/>
          <p:nvPr/>
        </p:nvSpPr>
        <p:spPr>
          <a:xfrm>
            <a:off x="3508148" y="6678386"/>
            <a:ext cx="230188" cy="188912"/>
          </a:xfrm>
          <a:custGeom>
            <a:rect b="b" l="l" r="r" t="t"/>
            <a:pathLst>
              <a:path extrusionOk="0" h="119" w="145">
                <a:moveTo>
                  <a:pt x="145" y="0"/>
                </a:moveTo>
                <a:lnTo>
                  <a:pt x="70" y="61"/>
                </a:lnTo>
                <a:lnTo>
                  <a:pt x="0" y="119"/>
                </a:lnTo>
                <a:lnTo>
                  <a:pt x="89" y="119"/>
                </a:lnTo>
                <a:lnTo>
                  <a:pt x="145" y="0"/>
                </a:lnTo>
                <a:close/>
              </a:path>
            </a:pathLst>
          </a:custGeom>
          <a:solidFill>
            <a:srgbClr val="3DB2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5" name="Google Shape;1145;p6"/>
          <p:cNvSpPr/>
          <p:nvPr/>
        </p:nvSpPr>
        <p:spPr>
          <a:xfrm>
            <a:off x="3508148" y="6678386"/>
            <a:ext cx="230188" cy="188912"/>
          </a:xfrm>
          <a:custGeom>
            <a:rect b="b" l="l" r="r" t="t"/>
            <a:pathLst>
              <a:path extrusionOk="0" h="119" w="145">
                <a:moveTo>
                  <a:pt x="145" y="0"/>
                </a:moveTo>
                <a:lnTo>
                  <a:pt x="70" y="61"/>
                </a:lnTo>
                <a:lnTo>
                  <a:pt x="0" y="119"/>
                </a:lnTo>
                <a:lnTo>
                  <a:pt x="89" y="119"/>
                </a:lnTo>
                <a:lnTo>
                  <a:pt x="1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6" name="Google Shape;1146;p6"/>
          <p:cNvSpPr/>
          <p:nvPr/>
        </p:nvSpPr>
        <p:spPr>
          <a:xfrm>
            <a:off x="2738211" y="6759349"/>
            <a:ext cx="166688" cy="107950"/>
          </a:xfrm>
          <a:custGeom>
            <a:rect b="b" l="l" r="r" t="t"/>
            <a:pathLst>
              <a:path extrusionOk="0" h="68" w="105">
                <a:moveTo>
                  <a:pt x="105" y="0"/>
                </a:moveTo>
                <a:lnTo>
                  <a:pt x="0" y="41"/>
                </a:lnTo>
                <a:lnTo>
                  <a:pt x="57" y="68"/>
                </a:lnTo>
                <a:lnTo>
                  <a:pt x="60" y="68"/>
                </a:lnTo>
                <a:lnTo>
                  <a:pt x="10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7" name="Google Shape;1147;p6"/>
          <p:cNvSpPr/>
          <p:nvPr/>
        </p:nvSpPr>
        <p:spPr>
          <a:xfrm>
            <a:off x="2738211" y="6759349"/>
            <a:ext cx="166688" cy="107950"/>
          </a:xfrm>
          <a:custGeom>
            <a:rect b="b" l="l" r="r" t="t"/>
            <a:pathLst>
              <a:path extrusionOk="0" h="68" w="105">
                <a:moveTo>
                  <a:pt x="105" y="0"/>
                </a:moveTo>
                <a:lnTo>
                  <a:pt x="0" y="41"/>
                </a:lnTo>
                <a:lnTo>
                  <a:pt x="57" y="68"/>
                </a:lnTo>
                <a:lnTo>
                  <a:pt x="60" y="68"/>
                </a:lnTo>
                <a:lnTo>
                  <a:pt x="10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8" name="Google Shape;1148;p6"/>
          <p:cNvSpPr/>
          <p:nvPr/>
        </p:nvSpPr>
        <p:spPr>
          <a:xfrm>
            <a:off x="2638198" y="6824436"/>
            <a:ext cx="190500" cy="42862"/>
          </a:xfrm>
          <a:custGeom>
            <a:rect b="b" l="l" r="r" t="t"/>
            <a:pathLst>
              <a:path extrusionOk="0" h="27" w="120">
                <a:moveTo>
                  <a:pt x="63" y="0"/>
                </a:moveTo>
                <a:lnTo>
                  <a:pt x="0" y="24"/>
                </a:lnTo>
                <a:lnTo>
                  <a:pt x="7" y="27"/>
                </a:lnTo>
                <a:lnTo>
                  <a:pt x="120" y="27"/>
                </a:lnTo>
                <a:lnTo>
                  <a:pt x="63" y="0"/>
                </a:lnTo>
                <a:close/>
              </a:path>
            </a:pathLst>
          </a:custGeom>
          <a:solidFill>
            <a:srgbClr val="3EB3C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9" name="Google Shape;1149;p6"/>
          <p:cNvSpPr/>
          <p:nvPr/>
        </p:nvSpPr>
        <p:spPr>
          <a:xfrm>
            <a:off x="2638198" y="6824436"/>
            <a:ext cx="190500" cy="42862"/>
          </a:xfrm>
          <a:custGeom>
            <a:rect b="b" l="l" r="r" t="t"/>
            <a:pathLst>
              <a:path extrusionOk="0" h="27" w="120">
                <a:moveTo>
                  <a:pt x="63" y="0"/>
                </a:moveTo>
                <a:lnTo>
                  <a:pt x="0" y="24"/>
                </a:lnTo>
                <a:lnTo>
                  <a:pt x="7" y="27"/>
                </a:lnTo>
                <a:lnTo>
                  <a:pt x="120" y="27"/>
                </a:lnTo>
                <a:lnTo>
                  <a:pt x="6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0" name="Google Shape;1150;p6"/>
          <p:cNvSpPr/>
          <p:nvPr/>
        </p:nvSpPr>
        <p:spPr>
          <a:xfrm>
            <a:off x="2622323" y="6862536"/>
            <a:ext cx="26988" cy="4762"/>
          </a:xfrm>
          <a:custGeom>
            <a:rect b="b" l="l" r="r" t="t"/>
            <a:pathLst>
              <a:path extrusionOk="0" h="3" w="17">
                <a:moveTo>
                  <a:pt x="10" y="0"/>
                </a:moveTo>
                <a:lnTo>
                  <a:pt x="0" y="3"/>
                </a:lnTo>
                <a:lnTo>
                  <a:pt x="17" y="3"/>
                </a:lnTo>
                <a:lnTo>
                  <a:pt x="10" y="0"/>
                </a:lnTo>
                <a:close/>
              </a:path>
            </a:pathLst>
          </a:custGeom>
          <a:solidFill>
            <a:srgbClr val="34AE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1" name="Google Shape;1151;p6"/>
          <p:cNvSpPr/>
          <p:nvPr/>
        </p:nvSpPr>
        <p:spPr>
          <a:xfrm>
            <a:off x="2622323" y="6862536"/>
            <a:ext cx="26988" cy="4762"/>
          </a:xfrm>
          <a:custGeom>
            <a:rect b="b" l="l" r="r" t="t"/>
            <a:pathLst>
              <a:path extrusionOk="0" h="3" w="17">
                <a:moveTo>
                  <a:pt x="10" y="0"/>
                </a:moveTo>
                <a:lnTo>
                  <a:pt x="0" y="3"/>
                </a:lnTo>
                <a:lnTo>
                  <a:pt x="17" y="3"/>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2" name="Google Shape;1152;p6"/>
          <p:cNvSpPr/>
          <p:nvPr/>
        </p:nvSpPr>
        <p:spPr>
          <a:xfrm>
            <a:off x="2136548" y="6787924"/>
            <a:ext cx="227013" cy="79375"/>
          </a:xfrm>
          <a:custGeom>
            <a:rect b="b" l="l" r="r" t="t"/>
            <a:pathLst>
              <a:path extrusionOk="0" h="50" w="143">
                <a:moveTo>
                  <a:pt x="1" y="0"/>
                </a:moveTo>
                <a:lnTo>
                  <a:pt x="0" y="50"/>
                </a:lnTo>
                <a:lnTo>
                  <a:pt x="127" y="50"/>
                </a:lnTo>
                <a:lnTo>
                  <a:pt x="141" y="42"/>
                </a:lnTo>
                <a:lnTo>
                  <a:pt x="143" y="40"/>
                </a:lnTo>
                <a:lnTo>
                  <a:pt x="1" y="0"/>
                </a:lnTo>
                <a:close/>
              </a:path>
            </a:pathLst>
          </a:custGeom>
          <a:solidFill>
            <a:srgbClr val="2DA9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3" name="Google Shape;1153;p6"/>
          <p:cNvSpPr/>
          <p:nvPr/>
        </p:nvSpPr>
        <p:spPr>
          <a:xfrm>
            <a:off x="2136548" y="6787924"/>
            <a:ext cx="227013" cy="79375"/>
          </a:xfrm>
          <a:custGeom>
            <a:rect b="b" l="l" r="r" t="t"/>
            <a:pathLst>
              <a:path extrusionOk="0" h="50" w="143">
                <a:moveTo>
                  <a:pt x="1" y="0"/>
                </a:moveTo>
                <a:lnTo>
                  <a:pt x="0" y="50"/>
                </a:lnTo>
                <a:lnTo>
                  <a:pt x="127" y="50"/>
                </a:lnTo>
                <a:lnTo>
                  <a:pt x="141" y="42"/>
                </a:lnTo>
                <a:lnTo>
                  <a:pt x="143" y="40"/>
                </a:lnTo>
                <a:lnTo>
                  <a:pt x="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4" name="Google Shape;1154;p6"/>
          <p:cNvSpPr/>
          <p:nvPr/>
        </p:nvSpPr>
        <p:spPr>
          <a:xfrm>
            <a:off x="2338161" y="6854599"/>
            <a:ext cx="22225" cy="12700"/>
          </a:xfrm>
          <a:custGeom>
            <a:rect b="b" l="l" r="r" t="t"/>
            <a:pathLst>
              <a:path extrusionOk="0" h="8" w="14">
                <a:moveTo>
                  <a:pt x="14" y="0"/>
                </a:moveTo>
                <a:lnTo>
                  <a:pt x="0" y="8"/>
                </a:lnTo>
                <a:lnTo>
                  <a:pt x="8" y="8"/>
                </a:lnTo>
                <a:lnTo>
                  <a:pt x="14" y="0"/>
                </a:lnTo>
                <a:close/>
              </a:path>
            </a:pathLst>
          </a:custGeom>
          <a:solidFill>
            <a:srgbClr val="26A4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5" name="Google Shape;1155;p6"/>
          <p:cNvSpPr/>
          <p:nvPr/>
        </p:nvSpPr>
        <p:spPr>
          <a:xfrm>
            <a:off x="2338161" y="6854599"/>
            <a:ext cx="22225" cy="12700"/>
          </a:xfrm>
          <a:custGeom>
            <a:rect b="b" l="l" r="r" t="t"/>
            <a:pathLst>
              <a:path extrusionOk="0" h="8" w="14">
                <a:moveTo>
                  <a:pt x="14" y="0"/>
                </a:moveTo>
                <a:lnTo>
                  <a:pt x="0" y="8"/>
                </a:lnTo>
                <a:lnTo>
                  <a:pt x="8" y="8"/>
                </a:lnTo>
                <a:lnTo>
                  <a:pt x="1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6" name="Google Shape;1156;p6"/>
          <p:cNvSpPr/>
          <p:nvPr/>
        </p:nvSpPr>
        <p:spPr>
          <a:xfrm>
            <a:off x="2360386" y="6851424"/>
            <a:ext cx="4763" cy="3175"/>
          </a:xfrm>
          <a:custGeom>
            <a:rect b="b" l="l" r="r" t="t"/>
            <a:pathLst>
              <a:path extrusionOk="0" h="2" w="3">
                <a:moveTo>
                  <a:pt x="2" y="0"/>
                </a:moveTo>
                <a:lnTo>
                  <a:pt x="0" y="2"/>
                </a:lnTo>
                <a:lnTo>
                  <a:pt x="3" y="0"/>
                </a:lnTo>
                <a:lnTo>
                  <a:pt x="2" y="0"/>
                </a:lnTo>
                <a:close/>
              </a:path>
            </a:pathLst>
          </a:custGeom>
          <a:solidFill>
            <a:srgbClr val="31AB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7" name="Google Shape;1157;p6"/>
          <p:cNvSpPr/>
          <p:nvPr/>
        </p:nvSpPr>
        <p:spPr>
          <a:xfrm>
            <a:off x="2360386" y="6851424"/>
            <a:ext cx="4763" cy="3175"/>
          </a:xfrm>
          <a:custGeom>
            <a:rect b="b" l="l" r="r" t="t"/>
            <a:pathLst>
              <a:path extrusionOk="0" h="2" w="3">
                <a:moveTo>
                  <a:pt x="2" y="0"/>
                </a:moveTo>
                <a:lnTo>
                  <a:pt x="0" y="2"/>
                </a:lnTo>
                <a:lnTo>
                  <a:pt x="3" y="0"/>
                </a:lnTo>
                <a:lnTo>
                  <a:pt x="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8" name="Google Shape;1158;p6"/>
          <p:cNvSpPr/>
          <p:nvPr/>
        </p:nvSpPr>
        <p:spPr>
          <a:xfrm>
            <a:off x="2350861" y="6851424"/>
            <a:ext cx="73025" cy="15875"/>
          </a:xfrm>
          <a:custGeom>
            <a:rect b="b" l="l" r="r" t="t"/>
            <a:pathLst>
              <a:path extrusionOk="0" h="10" w="46">
                <a:moveTo>
                  <a:pt x="9" y="0"/>
                </a:moveTo>
                <a:lnTo>
                  <a:pt x="6" y="2"/>
                </a:lnTo>
                <a:lnTo>
                  <a:pt x="0" y="10"/>
                </a:lnTo>
                <a:lnTo>
                  <a:pt x="46" y="10"/>
                </a:lnTo>
                <a:lnTo>
                  <a:pt x="9" y="0"/>
                </a:lnTo>
                <a:close/>
              </a:path>
            </a:pathLst>
          </a:custGeom>
          <a:solidFill>
            <a:srgbClr val="29A6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9" name="Google Shape;1159;p6"/>
          <p:cNvSpPr/>
          <p:nvPr/>
        </p:nvSpPr>
        <p:spPr>
          <a:xfrm>
            <a:off x="2350861" y="6851424"/>
            <a:ext cx="73025" cy="15875"/>
          </a:xfrm>
          <a:custGeom>
            <a:rect b="b" l="l" r="r" t="t"/>
            <a:pathLst>
              <a:path extrusionOk="0" h="10" w="46">
                <a:moveTo>
                  <a:pt x="9" y="0"/>
                </a:moveTo>
                <a:lnTo>
                  <a:pt x="6" y="2"/>
                </a:lnTo>
                <a:lnTo>
                  <a:pt x="0" y="10"/>
                </a:lnTo>
                <a:lnTo>
                  <a:pt x="46" y="10"/>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0" name="Google Shape;1160;p6"/>
          <p:cNvSpPr/>
          <p:nvPr/>
        </p:nvSpPr>
        <p:spPr>
          <a:xfrm>
            <a:off x="2833461" y="6759349"/>
            <a:ext cx="179388" cy="107950"/>
          </a:xfrm>
          <a:custGeom>
            <a:rect b="b" l="l" r="r" t="t"/>
            <a:pathLst>
              <a:path extrusionOk="0" h="68" w="113">
                <a:moveTo>
                  <a:pt x="45" y="0"/>
                </a:moveTo>
                <a:lnTo>
                  <a:pt x="45" y="0"/>
                </a:lnTo>
                <a:lnTo>
                  <a:pt x="0" y="68"/>
                </a:lnTo>
                <a:lnTo>
                  <a:pt x="113" y="68"/>
                </a:lnTo>
                <a:lnTo>
                  <a:pt x="62" y="18"/>
                </a:lnTo>
                <a:lnTo>
                  <a:pt x="4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1" name="Google Shape;1161;p6"/>
          <p:cNvSpPr/>
          <p:nvPr/>
        </p:nvSpPr>
        <p:spPr>
          <a:xfrm>
            <a:off x="2833461" y="6759349"/>
            <a:ext cx="179388" cy="107950"/>
          </a:xfrm>
          <a:custGeom>
            <a:rect b="b" l="l" r="r" t="t"/>
            <a:pathLst>
              <a:path extrusionOk="0" h="68" w="113">
                <a:moveTo>
                  <a:pt x="45" y="0"/>
                </a:moveTo>
                <a:lnTo>
                  <a:pt x="45" y="0"/>
                </a:lnTo>
                <a:lnTo>
                  <a:pt x="0" y="68"/>
                </a:lnTo>
                <a:lnTo>
                  <a:pt x="113" y="68"/>
                </a:lnTo>
                <a:lnTo>
                  <a:pt x="62" y="18"/>
                </a:lnTo>
                <a:lnTo>
                  <a:pt x="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2" name="Google Shape;1162;p6"/>
          <p:cNvSpPr/>
          <p:nvPr/>
        </p:nvSpPr>
        <p:spPr>
          <a:xfrm>
            <a:off x="3649436" y="6678386"/>
            <a:ext cx="139700" cy="188912"/>
          </a:xfrm>
          <a:custGeom>
            <a:rect b="b" l="l" r="r" t="t"/>
            <a:pathLst>
              <a:path extrusionOk="0" h="119" w="88">
                <a:moveTo>
                  <a:pt x="56" y="0"/>
                </a:moveTo>
                <a:lnTo>
                  <a:pt x="56" y="0"/>
                </a:lnTo>
                <a:lnTo>
                  <a:pt x="0" y="119"/>
                </a:lnTo>
                <a:lnTo>
                  <a:pt x="52" y="119"/>
                </a:lnTo>
                <a:lnTo>
                  <a:pt x="88" y="77"/>
                </a:lnTo>
                <a:lnTo>
                  <a:pt x="56"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3" name="Google Shape;1163;p6"/>
          <p:cNvSpPr/>
          <p:nvPr/>
        </p:nvSpPr>
        <p:spPr>
          <a:xfrm>
            <a:off x="3649436" y="6678386"/>
            <a:ext cx="139700" cy="188912"/>
          </a:xfrm>
          <a:custGeom>
            <a:rect b="b" l="l" r="r" t="t"/>
            <a:pathLst>
              <a:path extrusionOk="0" h="119" w="88">
                <a:moveTo>
                  <a:pt x="56" y="0"/>
                </a:moveTo>
                <a:lnTo>
                  <a:pt x="56" y="0"/>
                </a:lnTo>
                <a:lnTo>
                  <a:pt x="0" y="119"/>
                </a:lnTo>
                <a:lnTo>
                  <a:pt x="52" y="119"/>
                </a:lnTo>
                <a:lnTo>
                  <a:pt x="88" y="77"/>
                </a:lnTo>
                <a:lnTo>
                  <a:pt x="5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4" name="Google Shape;1164;p6"/>
          <p:cNvSpPr/>
          <p:nvPr/>
        </p:nvSpPr>
        <p:spPr>
          <a:xfrm>
            <a:off x="3731986" y="6800624"/>
            <a:ext cx="85725" cy="66675"/>
          </a:xfrm>
          <a:custGeom>
            <a:rect b="b" l="l" r="r" t="t"/>
            <a:pathLst>
              <a:path extrusionOk="0" h="42" w="54">
                <a:moveTo>
                  <a:pt x="36" y="0"/>
                </a:moveTo>
                <a:lnTo>
                  <a:pt x="0" y="42"/>
                </a:lnTo>
                <a:lnTo>
                  <a:pt x="54" y="42"/>
                </a:lnTo>
                <a:lnTo>
                  <a:pt x="36"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5" name="Google Shape;1165;p6"/>
          <p:cNvSpPr/>
          <p:nvPr/>
        </p:nvSpPr>
        <p:spPr>
          <a:xfrm>
            <a:off x="3731986" y="6800624"/>
            <a:ext cx="85725" cy="66675"/>
          </a:xfrm>
          <a:custGeom>
            <a:rect b="b" l="l" r="r" t="t"/>
            <a:pathLst>
              <a:path extrusionOk="0" h="42" w="54">
                <a:moveTo>
                  <a:pt x="36" y="0"/>
                </a:moveTo>
                <a:lnTo>
                  <a:pt x="0" y="42"/>
                </a:lnTo>
                <a:lnTo>
                  <a:pt x="54" y="42"/>
                </a:lnTo>
                <a:lnTo>
                  <a:pt x="3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6" name="Google Shape;1166;p6"/>
          <p:cNvSpPr/>
          <p:nvPr/>
        </p:nvSpPr>
        <p:spPr>
          <a:xfrm>
            <a:off x="4198711" y="6597424"/>
            <a:ext cx="84138" cy="46037"/>
          </a:xfrm>
          <a:custGeom>
            <a:rect b="b" l="l" r="r" t="t"/>
            <a:pathLst>
              <a:path extrusionOk="0" h="29" w="53">
                <a:moveTo>
                  <a:pt x="53" y="0"/>
                </a:moveTo>
                <a:lnTo>
                  <a:pt x="0" y="8"/>
                </a:lnTo>
                <a:lnTo>
                  <a:pt x="39" y="29"/>
                </a:lnTo>
                <a:lnTo>
                  <a:pt x="53"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7" name="Google Shape;1167;p6"/>
          <p:cNvSpPr/>
          <p:nvPr/>
        </p:nvSpPr>
        <p:spPr>
          <a:xfrm>
            <a:off x="4198711" y="6597424"/>
            <a:ext cx="84138" cy="46037"/>
          </a:xfrm>
          <a:custGeom>
            <a:rect b="b" l="l" r="r" t="t"/>
            <a:pathLst>
              <a:path extrusionOk="0" h="29" w="53">
                <a:moveTo>
                  <a:pt x="53" y="0"/>
                </a:moveTo>
                <a:lnTo>
                  <a:pt x="0" y="8"/>
                </a:lnTo>
                <a:lnTo>
                  <a:pt x="39" y="29"/>
                </a:lnTo>
                <a:lnTo>
                  <a:pt x="5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8" name="Google Shape;1168;p6"/>
          <p:cNvSpPr/>
          <p:nvPr/>
        </p:nvSpPr>
        <p:spPr>
          <a:xfrm>
            <a:off x="3798661" y="6651399"/>
            <a:ext cx="115888" cy="88900"/>
          </a:xfrm>
          <a:custGeom>
            <a:rect b="b" l="l" r="r" t="t"/>
            <a:pathLst>
              <a:path extrusionOk="0" h="56" w="73">
                <a:moveTo>
                  <a:pt x="73" y="0"/>
                </a:moveTo>
                <a:lnTo>
                  <a:pt x="0" y="11"/>
                </a:lnTo>
                <a:lnTo>
                  <a:pt x="26" y="56"/>
                </a:lnTo>
                <a:lnTo>
                  <a:pt x="73" y="0"/>
                </a:lnTo>
                <a:close/>
              </a:path>
            </a:pathLst>
          </a:custGeom>
          <a:solidFill>
            <a:srgbClr val="31AB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9" name="Google Shape;1169;p6"/>
          <p:cNvSpPr/>
          <p:nvPr/>
        </p:nvSpPr>
        <p:spPr>
          <a:xfrm>
            <a:off x="3798661" y="6651399"/>
            <a:ext cx="115888" cy="88900"/>
          </a:xfrm>
          <a:custGeom>
            <a:rect b="b" l="l" r="r" t="t"/>
            <a:pathLst>
              <a:path extrusionOk="0" h="56" w="73">
                <a:moveTo>
                  <a:pt x="73" y="0"/>
                </a:moveTo>
                <a:lnTo>
                  <a:pt x="0" y="11"/>
                </a:lnTo>
                <a:lnTo>
                  <a:pt x="26" y="56"/>
                </a:lnTo>
                <a:lnTo>
                  <a:pt x="7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0" name="Google Shape;1170;p6"/>
          <p:cNvSpPr/>
          <p:nvPr/>
        </p:nvSpPr>
        <p:spPr>
          <a:xfrm>
            <a:off x="3839936"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1" name="Google Shape;1171;p6"/>
          <p:cNvSpPr/>
          <p:nvPr/>
        </p:nvSpPr>
        <p:spPr>
          <a:xfrm>
            <a:off x="3839936"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2" name="Google Shape;1172;p6"/>
          <p:cNvSpPr/>
          <p:nvPr/>
        </p:nvSpPr>
        <p:spPr>
          <a:xfrm>
            <a:off x="3738336" y="6668861"/>
            <a:ext cx="101600" cy="131762"/>
          </a:xfrm>
          <a:custGeom>
            <a:rect b="b" l="l" r="r" t="t"/>
            <a:pathLst>
              <a:path extrusionOk="0" h="83" w="64">
                <a:moveTo>
                  <a:pt x="38" y="0"/>
                </a:moveTo>
                <a:lnTo>
                  <a:pt x="0" y="6"/>
                </a:lnTo>
                <a:lnTo>
                  <a:pt x="32" y="83"/>
                </a:lnTo>
                <a:lnTo>
                  <a:pt x="64" y="45"/>
                </a:lnTo>
                <a:lnTo>
                  <a:pt x="38" y="0"/>
                </a:lnTo>
                <a:close/>
              </a:path>
            </a:pathLst>
          </a:custGeom>
          <a:solidFill>
            <a:srgbClr val="42B6C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3" name="Google Shape;1173;p6"/>
          <p:cNvSpPr/>
          <p:nvPr/>
        </p:nvSpPr>
        <p:spPr>
          <a:xfrm>
            <a:off x="3738336" y="6668861"/>
            <a:ext cx="101600" cy="131762"/>
          </a:xfrm>
          <a:custGeom>
            <a:rect b="b" l="l" r="r" t="t"/>
            <a:pathLst>
              <a:path extrusionOk="0" h="83" w="64">
                <a:moveTo>
                  <a:pt x="38" y="0"/>
                </a:moveTo>
                <a:lnTo>
                  <a:pt x="0" y="6"/>
                </a:lnTo>
                <a:lnTo>
                  <a:pt x="32" y="83"/>
                </a:lnTo>
                <a:lnTo>
                  <a:pt x="64" y="45"/>
                </a:lnTo>
                <a:lnTo>
                  <a:pt x="3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4" name="Google Shape;1174;p6"/>
          <p:cNvSpPr/>
          <p:nvPr/>
        </p:nvSpPr>
        <p:spPr>
          <a:xfrm>
            <a:off x="3789136" y="6740299"/>
            <a:ext cx="120650" cy="127000"/>
          </a:xfrm>
          <a:custGeom>
            <a:rect b="b" l="l" r="r" t="t"/>
            <a:pathLst>
              <a:path extrusionOk="0" h="80" w="76">
                <a:moveTo>
                  <a:pt x="32" y="0"/>
                </a:moveTo>
                <a:lnTo>
                  <a:pt x="0" y="38"/>
                </a:lnTo>
                <a:lnTo>
                  <a:pt x="18" y="80"/>
                </a:lnTo>
                <a:lnTo>
                  <a:pt x="76" y="80"/>
                </a:lnTo>
                <a:lnTo>
                  <a:pt x="32" y="0"/>
                </a:lnTo>
                <a:close/>
              </a:path>
            </a:pathLst>
          </a:custGeom>
          <a:solidFill>
            <a:srgbClr val="40B5C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5" name="Google Shape;1175;p6"/>
          <p:cNvSpPr/>
          <p:nvPr/>
        </p:nvSpPr>
        <p:spPr>
          <a:xfrm>
            <a:off x="3789136" y="6740299"/>
            <a:ext cx="120650" cy="127000"/>
          </a:xfrm>
          <a:custGeom>
            <a:rect b="b" l="l" r="r" t="t"/>
            <a:pathLst>
              <a:path extrusionOk="0" h="80" w="76">
                <a:moveTo>
                  <a:pt x="32" y="0"/>
                </a:moveTo>
                <a:lnTo>
                  <a:pt x="0" y="38"/>
                </a:lnTo>
                <a:lnTo>
                  <a:pt x="18" y="80"/>
                </a:lnTo>
                <a:lnTo>
                  <a:pt x="76" y="80"/>
                </a:lnTo>
                <a:lnTo>
                  <a:pt x="3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6" name="Google Shape;1176;p6"/>
          <p:cNvSpPr/>
          <p:nvPr/>
        </p:nvSpPr>
        <p:spPr>
          <a:xfrm>
            <a:off x="4260623" y="6597424"/>
            <a:ext cx="63500" cy="77787"/>
          </a:xfrm>
          <a:custGeom>
            <a:rect b="b" l="l" r="r" t="t"/>
            <a:pathLst>
              <a:path extrusionOk="0" h="49" w="40">
                <a:moveTo>
                  <a:pt x="14" y="0"/>
                </a:moveTo>
                <a:lnTo>
                  <a:pt x="14" y="0"/>
                </a:lnTo>
                <a:lnTo>
                  <a:pt x="0" y="29"/>
                </a:lnTo>
                <a:lnTo>
                  <a:pt x="40" y="49"/>
                </a:lnTo>
                <a:lnTo>
                  <a:pt x="14" y="0"/>
                </a:lnTo>
                <a:close/>
              </a:path>
            </a:pathLst>
          </a:custGeom>
          <a:solidFill>
            <a:srgbClr val="60C9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7" name="Google Shape;1177;p6"/>
          <p:cNvSpPr/>
          <p:nvPr/>
        </p:nvSpPr>
        <p:spPr>
          <a:xfrm>
            <a:off x="4260623" y="6597424"/>
            <a:ext cx="63500" cy="77787"/>
          </a:xfrm>
          <a:custGeom>
            <a:rect b="b" l="l" r="r" t="t"/>
            <a:pathLst>
              <a:path extrusionOk="0" h="49" w="40">
                <a:moveTo>
                  <a:pt x="14" y="0"/>
                </a:moveTo>
                <a:lnTo>
                  <a:pt x="14" y="0"/>
                </a:lnTo>
                <a:lnTo>
                  <a:pt x="0" y="29"/>
                </a:lnTo>
                <a:lnTo>
                  <a:pt x="40" y="49"/>
                </a:lnTo>
                <a:lnTo>
                  <a:pt x="1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8" name="Google Shape;1178;p6"/>
          <p:cNvSpPr/>
          <p:nvPr/>
        </p:nvSpPr>
        <p:spPr>
          <a:xfrm>
            <a:off x="4149498" y="6643461"/>
            <a:ext cx="274638" cy="223837"/>
          </a:xfrm>
          <a:custGeom>
            <a:rect b="b" l="l" r="r" t="t"/>
            <a:pathLst>
              <a:path extrusionOk="0" h="141" w="173">
                <a:moveTo>
                  <a:pt x="70" y="0"/>
                </a:moveTo>
                <a:lnTo>
                  <a:pt x="0" y="141"/>
                </a:lnTo>
                <a:lnTo>
                  <a:pt x="173" y="141"/>
                </a:lnTo>
                <a:lnTo>
                  <a:pt x="110" y="20"/>
                </a:lnTo>
                <a:lnTo>
                  <a:pt x="70" y="0"/>
                </a:lnTo>
                <a:close/>
              </a:path>
            </a:pathLst>
          </a:custGeom>
          <a:solidFill>
            <a:srgbClr val="2FAA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9" name="Google Shape;1179;p6"/>
          <p:cNvSpPr/>
          <p:nvPr/>
        </p:nvSpPr>
        <p:spPr>
          <a:xfrm>
            <a:off x="4149498" y="6643461"/>
            <a:ext cx="274638" cy="223837"/>
          </a:xfrm>
          <a:custGeom>
            <a:rect b="b" l="l" r="r" t="t"/>
            <a:pathLst>
              <a:path extrusionOk="0" h="141" w="173">
                <a:moveTo>
                  <a:pt x="70" y="0"/>
                </a:moveTo>
                <a:lnTo>
                  <a:pt x="0" y="141"/>
                </a:lnTo>
                <a:lnTo>
                  <a:pt x="173" y="141"/>
                </a:lnTo>
                <a:lnTo>
                  <a:pt x="110" y="20"/>
                </a:lnTo>
                <a:lnTo>
                  <a:pt x="7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0" name="Google Shape;1180;p6"/>
          <p:cNvSpPr/>
          <p:nvPr/>
        </p:nvSpPr>
        <p:spPr>
          <a:xfrm>
            <a:off x="4692423" y="6221186"/>
            <a:ext cx="107950" cy="463550"/>
          </a:xfrm>
          <a:custGeom>
            <a:rect b="b" l="l" r="r" t="t"/>
            <a:pathLst>
              <a:path extrusionOk="0" h="292" w="68">
                <a:moveTo>
                  <a:pt x="68" y="0"/>
                </a:moveTo>
                <a:lnTo>
                  <a:pt x="22" y="33"/>
                </a:lnTo>
                <a:lnTo>
                  <a:pt x="0" y="292"/>
                </a:lnTo>
                <a:lnTo>
                  <a:pt x="21" y="273"/>
                </a:lnTo>
                <a:lnTo>
                  <a:pt x="68" y="0"/>
                </a:lnTo>
                <a:close/>
              </a:path>
            </a:pathLst>
          </a:custGeom>
          <a:solidFill>
            <a:srgbClr val="BAEB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1" name="Google Shape;1181;p6"/>
          <p:cNvSpPr/>
          <p:nvPr/>
        </p:nvSpPr>
        <p:spPr>
          <a:xfrm>
            <a:off x="4692423" y="6221186"/>
            <a:ext cx="107950" cy="463550"/>
          </a:xfrm>
          <a:custGeom>
            <a:rect b="b" l="l" r="r" t="t"/>
            <a:pathLst>
              <a:path extrusionOk="0" h="292" w="68">
                <a:moveTo>
                  <a:pt x="68" y="0"/>
                </a:moveTo>
                <a:lnTo>
                  <a:pt x="22" y="33"/>
                </a:lnTo>
                <a:lnTo>
                  <a:pt x="0" y="292"/>
                </a:lnTo>
                <a:lnTo>
                  <a:pt x="21" y="273"/>
                </a:lnTo>
                <a:lnTo>
                  <a:pt x="6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2" name="Google Shape;1182;p6"/>
          <p:cNvSpPr/>
          <p:nvPr/>
        </p:nvSpPr>
        <p:spPr>
          <a:xfrm>
            <a:off x="4282848" y="6273574"/>
            <a:ext cx="444500" cy="530225"/>
          </a:xfrm>
          <a:custGeom>
            <a:rect b="b" l="l" r="r" t="t"/>
            <a:pathLst>
              <a:path extrusionOk="0" h="334" w="280">
                <a:moveTo>
                  <a:pt x="280" y="0"/>
                </a:moveTo>
                <a:lnTo>
                  <a:pt x="0" y="204"/>
                </a:lnTo>
                <a:lnTo>
                  <a:pt x="26" y="253"/>
                </a:lnTo>
                <a:lnTo>
                  <a:pt x="179" y="334"/>
                </a:lnTo>
                <a:lnTo>
                  <a:pt x="258" y="259"/>
                </a:lnTo>
                <a:lnTo>
                  <a:pt x="280" y="0"/>
                </a:lnTo>
                <a:close/>
              </a:path>
            </a:pathLst>
          </a:custGeom>
          <a:solidFill>
            <a:srgbClr val="5CC6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3" name="Google Shape;1183;p6"/>
          <p:cNvSpPr/>
          <p:nvPr/>
        </p:nvSpPr>
        <p:spPr>
          <a:xfrm>
            <a:off x="4282848" y="6273574"/>
            <a:ext cx="444500" cy="530225"/>
          </a:xfrm>
          <a:custGeom>
            <a:rect b="b" l="l" r="r" t="t"/>
            <a:pathLst>
              <a:path extrusionOk="0" h="334" w="280">
                <a:moveTo>
                  <a:pt x="280" y="0"/>
                </a:moveTo>
                <a:lnTo>
                  <a:pt x="0" y="204"/>
                </a:lnTo>
                <a:lnTo>
                  <a:pt x="26" y="253"/>
                </a:lnTo>
                <a:lnTo>
                  <a:pt x="179" y="334"/>
                </a:lnTo>
                <a:lnTo>
                  <a:pt x="258" y="259"/>
                </a:lnTo>
                <a:lnTo>
                  <a:pt x="28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4" name="Google Shape;1184;p6"/>
          <p:cNvSpPr/>
          <p:nvPr/>
        </p:nvSpPr>
        <p:spPr>
          <a:xfrm>
            <a:off x="4324123" y="6675211"/>
            <a:ext cx="242888" cy="192087"/>
          </a:xfrm>
          <a:custGeom>
            <a:rect b="b" l="l" r="r" t="t"/>
            <a:pathLst>
              <a:path extrusionOk="0" h="121" w="153">
                <a:moveTo>
                  <a:pt x="0" y="0"/>
                </a:moveTo>
                <a:lnTo>
                  <a:pt x="63" y="121"/>
                </a:lnTo>
                <a:lnTo>
                  <a:pt x="110" y="121"/>
                </a:lnTo>
                <a:lnTo>
                  <a:pt x="153" y="81"/>
                </a:lnTo>
                <a:lnTo>
                  <a:pt x="0" y="0"/>
                </a:lnTo>
                <a:close/>
              </a:path>
            </a:pathLst>
          </a:custGeom>
          <a:solidFill>
            <a:srgbClr val="2DA8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5" name="Google Shape;1185;p6"/>
          <p:cNvSpPr/>
          <p:nvPr/>
        </p:nvSpPr>
        <p:spPr>
          <a:xfrm>
            <a:off x="4324123" y="6675211"/>
            <a:ext cx="242888" cy="192087"/>
          </a:xfrm>
          <a:custGeom>
            <a:rect b="b" l="l" r="r" t="t"/>
            <a:pathLst>
              <a:path extrusionOk="0" h="121" w="153">
                <a:moveTo>
                  <a:pt x="0" y="0"/>
                </a:moveTo>
                <a:lnTo>
                  <a:pt x="63" y="121"/>
                </a:lnTo>
                <a:lnTo>
                  <a:pt x="110" y="121"/>
                </a:lnTo>
                <a:lnTo>
                  <a:pt x="153" y="8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6" name="Google Shape;1186;p6"/>
          <p:cNvSpPr/>
          <p:nvPr/>
        </p:nvSpPr>
        <p:spPr>
          <a:xfrm>
            <a:off x="4678136" y="6654574"/>
            <a:ext cx="47625" cy="207962"/>
          </a:xfrm>
          <a:custGeom>
            <a:rect b="b" l="l" r="r" t="t"/>
            <a:pathLst>
              <a:path extrusionOk="0" h="131" w="30">
                <a:moveTo>
                  <a:pt x="30" y="0"/>
                </a:moveTo>
                <a:lnTo>
                  <a:pt x="9" y="19"/>
                </a:lnTo>
                <a:lnTo>
                  <a:pt x="0" y="131"/>
                </a:lnTo>
                <a:lnTo>
                  <a:pt x="8" y="123"/>
                </a:lnTo>
                <a:lnTo>
                  <a:pt x="30" y="0"/>
                </a:lnTo>
                <a:close/>
              </a:path>
            </a:pathLst>
          </a:custGeom>
          <a:solidFill>
            <a:srgbClr val="75D1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7" name="Google Shape;1187;p6"/>
          <p:cNvSpPr/>
          <p:nvPr/>
        </p:nvSpPr>
        <p:spPr>
          <a:xfrm>
            <a:off x="4678136" y="6654574"/>
            <a:ext cx="47625" cy="207962"/>
          </a:xfrm>
          <a:custGeom>
            <a:rect b="b" l="l" r="r" t="t"/>
            <a:pathLst>
              <a:path extrusionOk="0" h="131" w="30">
                <a:moveTo>
                  <a:pt x="30" y="0"/>
                </a:moveTo>
                <a:lnTo>
                  <a:pt x="9" y="19"/>
                </a:lnTo>
                <a:lnTo>
                  <a:pt x="0" y="131"/>
                </a:lnTo>
                <a:lnTo>
                  <a:pt x="8" y="123"/>
                </a:lnTo>
                <a:lnTo>
                  <a:pt x="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8" name="Google Shape;1188;p6"/>
          <p:cNvSpPr/>
          <p:nvPr/>
        </p:nvSpPr>
        <p:spPr>
          <a:xfrm>
            <a:off x="4567011" y="6684736"/>
            <a:ext cx="125413" cy="177800"/>
          </a:xfrm>
          <a:custGeom>
            <a:rect b="b" l="l" r="r" t="t"/>
            <a:pathLst>
              <a:path extrusionOk="0" h="112" w="79">
                <a:moveTo>
                  <a:pt x="79" y="0"/>
                </a:moveTo>
                <a:lnTo>
                  <a:pt x="0" y="75"/>
                </a:lnTo>
                <a:lnTo>
                  <a:pt x="70" y="112"/>
                </a:lnTo>
                <a:lnTo>
                  <a:pt x="79"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9" name="Google Shape;1189;p6"/>
          <p:cNvSpPr/>
          <p:nvPr/>
        </p:nvSpPr>
        <p:spPr>
          <a:xfrm>
            <a:off x="4567011" y="6684736"/>
            <a:ext cx="125413" cy="177800"/>
          </a:xfrm>
          <a:custGeom>
            <a:rect b="b" l="l" r="r" t="t"/>
            <a:pathLst>
              <a:path extrusionOk="0" h="112" w="79">
                <a:moveTo>
                  <a:pt x="79" y="0"/>
                </a:moveTo>
                <a:lnTo>
                  <a:pt x="0" y="75"/>
                </a:lnTo>
                <a:lnTo>
                  <a:pt x="70" y="112"/>
                </a:lnTo>
                <a:lnTo>
                  <a:pt x="7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0" name="Google Shape;1190;p6"/>
          <p:cNvSpPr/>
          <p:nvPr/>
        </p:nvSpPr>
        <p:spPr>
          <a:xfrm>
            <a:off x="4678136" y="6849836"/>
            <a:ext cx="12700" cy="17462"/>
          </a:xfrm>
          <a:custGeom>
            <a:rect b="b" l="l" r="r" t="t"/>
            <a:pathLst>
              <a:path extrusionOk="0" h="11" w="8">
                <a:moveTo>
                  <a:pt x="8" y="0"/>
                </a:moveTo>
                <a:lnTo>
                  <a:pt x="0" y="8"/>
                </a:lnTo>
                <a:lnTo>
                  <a:pt x="6" y="11"/>
                </a:lnTo>
                <a:lnTo>
                  <a:pt x="6" y="11"/>
                </a:lnTo>
                <a:lnTo>
                  <a:pt x="8"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1" name="Google Shape;1191;p6"/>
          <p:cNvSpPr/>
          <p:nvPr/>
        </p:nvSpPr>
        <p:spPr>
          <a:xfrm>
            <a:off x="4678136" y="6849836"/>
            <a:ext cx="12700" cy="17462"/>
          </a:xfrm>
          <a:custGeom>
            <a:rect b="b" l="l" r="r" t="t"/>
            <a:pathLst>
              <a:path extrusionOk="0" h="11" w="8">
                <a:moveTo>
                  <a:pt x="8" y="0"/>
                </a:moveTo>
                <a:lnTo>
                  <a:pt x="0" y="8"/>
                </a:lnTo>
                <a:lnTo>
                  <a:pt x="6" y="11"/>
                </a:lnTo>
                <a:lnTo>
                  <a:pt x="6" y="11"/>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2" name="Google Shape;1192;p6"/>
          <p:cNvSpPr/>
          <p:nvPr/>
        </p:nvSpPr>
        <p:spPr>
          <a:xfrm>
            <a:off x="4678136" y="6862536"/>
            <a:ext cx="9525" cy="4762"/>
          </a:xfrm>
          <a:custGeom>
            <a:rect b="b" l="l" r="r" t="t"/>
            <a:pathLst>
              <a:path extrusionOk="0" h="3" w="6">
                <a:moveTo>
                  <a:pt x="0" y="0"/>
                </a:moveTo>
                <a:lnTo>
                  <a:pt x="0" y="3"/>
                </a:lnTo>
                <a:lnTo>
                  <a:pt x="6" y="3"/>
                </a:lnTo>
                <a:lnTo>
                  <a:pt x="0" y="0"/>
                </a:lnTo>
                <a:close/>
              </a:path>
            </a:pathLst>
          </a:custGeom>
          <a:solidFill>
            <a:srgbClr val="54BFC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3" name="Google Shape;1193;p6"/>
          <p:cNvSpPr/>
          <p:nvPr/>
        </p:nvSpPr>
        <p:spPr>
          <a:xfrm>
            <a:off x="4678136" y="6862536"/>
            <a:ext cx="9525" cy="4762"/>
          </a:xfrm>
          <a:custGeom>
            <a:rect b="b" l="l" r="r" t="t"/>
            <a:pathLst>
              <a:path extrusionOk="0" h="3" w="6">
                <a:moveTo>
                  <a:pt x="0" y="0"/>
                </a:moveTo>
                <a:lnTo>
                  <a:pt x="0" y="3"/>
                </a:lnTo>
                <a:lnTo>
                  <a:pt x="6"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4" name="Google Shape;1194;p6"/>
          <p:cNvSpPr/>
          <p:nvPr/>
        </p:nvSpPr>
        <p:spPr>
          <a:xfrm>
            <a:off x="4673373" y="6862536"/>
            <a:ext cx="4763" cy="4762"/>
          </a:xfrm>
          <a:custGeom>
            <a:rect b="b" l="l" r="r" t="t"/>
            <a:pathLst>
              <a:path extrusionOk="0" h="3" w="3">
                <a:moveTo>
                  <a:pt x="3" y="0"/>
                </a:moveTo>
                <a:lnTo>
                  <a:pt x="3" y="0"/>
                </a:lnTo>
                <a:lnTo>
                  <a:pt x="0" y="3"/>
                </a:lnTo>
                <a:lnTo>
                  <a:pt x="3" y="3"/>
                </a:lnTo>
                <a:lnTo>
                  <a:pt x="3" y="0"/>
                </a:lnTo>
                <a:close/>
              </a:path>
            </a:pathLst>
          </a:custGeom>
          <a:solidFill>
            <a:srgbClr val="4DBC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5" name="Google Shape;1195;p6"/>
          <p:cNvSpPr/>
          <p:nvPr/>
        </p:nvSpPr>
        <p:spPr>
          <a:xfrm>
            <a:off x="4673373" y="6862536"/>
            <a:ext cx="4763" cy="4762"/>
          </a:xfrm>
          <a:custGeom>
            <a:rect b="b" l="l" r="r" t="t"/>
            <a:pathLst>
              <a:path extrusionOk="0" h="3" w="3">
                <a:moveTo>
                  <a:pt x="3" y="0"/>
                </a:moveTo>
                <a:lnTo>
                  <a:pt x="3" y="0"/>
                </a:lnTo>
                <a:lnTo>
                  <a:pt x="0" y="3"/>
                </a:lnTo>
                <a:lnTo>
                  <a:pt x="3" y="3"/>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6" name="Google Shape;1196;p6"/>
          <p:cNvSpPr/>
          <p:nvPr/>
        </p:nvSpPr>
        <p:spPr>
          <a:xfrm>
            <a:off x="4668611" y="6862536"/>
            <a:ext cx="9525" cy="4762"/>
          </a:xfrm>
          <a:custGeom>
            <a:rect b="b" l="l" r="r" t="t"/>
            <a:pathLst>
              <a:path extrusionOk="0" h="3" w="6">
                <a:moveTo>
                  <a:pt x="6" y="0"/>
                </a:moveTo>
                <a:lnTo>
                  <a:pt x="6" y="0"/>
                </a:lnTo>
                <a:lnTo>
                  <a:pt x="0" y="3"/>
                </a:lnTo>
                <a:lnTo>
                  <a:pt x="3" y="3"/>
                </a:lnTo>
                <a:lnTo>
                  <a:pt x="6" y="0"/>
                </a:lnTo>
                <a:close/>
              </a:path>
            </a:pathLst>
          </a:custGeom>
          <a:solidFill>
            <a:srgbClr val="4DBC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7" name="Google Shape;1197;p6"/>
          <p:cNvSpPr/>
          <p:nvPr/>
        </p:nvSpPr>
        <p:spPr>
          <a:xfrm>
            <a:off x="4668611" y="6862536"/>
            <a:ext cx="9525" cy="4762"/>
          </a:xfrm>
          <a:custGeom>
            <a:rect b="b" l="l" r="r" t="t"/>
            <a:pathLst>
              <a:path extrusionOk="0" h="3" w="6">
                <a:moveTo>
                  <a:pt x="6" y="0"/>
                </a:moveTo>
                <a:lnTo>
                  <a:pt x="6" y="0"/>
                </a:lnTo>
                <a:lnTo>
                  <a:pt x="0" y="3"/>
                </a:lnTo>
                <a:lnTo>
                  <a:pt x="3" y="3"/>
                </a:lnTo>
                <a:lnTo>
                  <a:pt x="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8" name="Google Shape;1198;p6"/>
          <p:cNvSpPr/>
          <p:nvPr/>
        </p:nvSpPr>
        <p:spPr>
          <a:xfrm>
            <a:off x="4498748" y="6803799"/>
            <a:ext cx="179388" cy="63500"/>
          </a:xfrm>
          <a:custGeom>
            <a:rect b="b" l="l" r="r" t="t"/>
            <a:pathLst>
              <a:path extrusionOk="0" h="40" w="113">
                <a:moveTo>
                  <a:pt x="43" y="0"/>
                </a:moveTo>
                <a:lnTo>
                  <a:pt x="0" y="40"/>
                </a:lnTo>
                <a:lnTo>
                  <a:pt x="98" y="40"/>
                </a:lnTo>
                <a:lnTo>
                  <a:pt x="113" y="37"/>
                </a:lnTo>
                <a:lnTo>
                  <a:pt x="43" y="0"/>
                </a:lnTo>
                <a:close/>
              </a:path>
            </a:pathLst>
          </a:custGeom>
          <a:solidFill>
            <a:srgbClr val="1C96A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9" name="Google Shape;1199;p6"/>
          <p:cNvSpPr/>
          <p:nvPr/>
        </p:nvSpPr>
        <p:spPr>
          <a:xfrm>
            <a:off x="4498748" y="6803799"/>
            <a:ext cx="179388" cy="63500"/>
          </a:xfrm>
          <a:custGeom>
            <a:rect b="b" l="l" r="r" t="t"/>
            <a:pathLst>
              <a:path extrusionOk="0" h="40" w="113">
                <a:moveTo>
                  <a:pt x="43" y="0"/>
                </a:moveTo>
                <a:lnTo>
                  <a:pt x="0" y="40"/>
                </a:lnTo>
                <a:lnTo>
                  <a:pt x="98" y="40"/>
                </a:lnTo>
                <a:lnTo>
                  <a:pt x="113" y="37"/>
                </a:lnTo>
                <a:lnTo>
                  <a:pt x="4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0" name="Google Shape;1200;p6"/>
          <p:cNvSpPr/>
          <p:nvPr/>
        </p:nvSpPr>
        <p:spPr>
          <a:xfrm>
            <a:off x="4654323" y="6862536"/>
            <a:ext cx="23813" cy="4762"/>
          </a:xfrm>
          <a:custGeom>
            <a:rect b="b" l="l" r="r" t="t"/>
            <a:pathLst>
              <a:path extrusionOk="0" h="3" w="15">
                <a:moveTo>
                  <a:pt x="15" y="0"/>
                </a:moveTo>
                <a:lnTo>
                  <a:pt x="0" y="3"/>
                </a:lnTo>
                <a:lnTo>
                  <a:pt x="9" y="3"/>
                </a:lnTo>
                <a:lnTo>
                  <a:pt x="15" y="0"/>
                </a:lnTo>
                <a:close/>
              </a:path>
            </a:pathLst>
          </a:custGeom>
          <a:solidFill>
            <a:srgbClr val="279F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1" name="Google Shape;1201;p6"/>
          <p:cNvSpPr/>
          <p:nvPr/>
        </p:nvSpPr>
        <p:spPr>
          <a:xfrm>
            <a:off x="4654323" y="6862536"/>
            <a:ext cx="23813" cy="4762"/>
          </a:xfrm>
          <a:custGeom>
            <a:rect b="b" l="l" r="r" t="t"/>
            <a:pathLst>
              <a:path extrusionOk="0" h="3" w="15">
                <a:moveTo>
                  <a:pt x="15" y="0"/>
                </a:moveTo>
                <a:lnTo>
                  <a:pt x="0" y="3"/>
                </a:lnTo>
                <a:lnTo>
                  <a:pt x="9" y="3"/>
                </a:lnTo>
                <a:lnTo>
                  <a:pt x="1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2" name="Google Shape;1202;p6"/>
          <p:cNvSpPr/>
          <p:nvPr/>
        </p:nvSpPr>
        <p:spPr>
          <a:xfrm>
            <a:off x="4725761" y="6221186"/>
            <a:ext cx="212725" cy="433387"/>
          </a:xfrm>
          <a:custGeom>
            <a:rect b="b" l="l" r="r" t="t"/>
            <a:pathLst>
              <a:path extrusionOk="0" h="273" w="134">
                <a:moveTo>
                  <a:pt x="47" y="0"/>
                </a:moveTo>
                <a:lnTo>
                  <a:pt x="47" y="0"/>
                </a:lnTo>
                <a:lnTo>
                  <a:pt x="0" y="273"/>
                </a:lnTo>
                <a:lnTo>
                  <a:pt x="134" y="147"/>
                </a:lnTo>
                <a:lnTo>
                  <a:pt x="47" y="0"/>
                </a:lnTo>
                <a:close/>
              </a:path>
            </a:pathLst>
          </a:custGeom>
          <a:solidFill>
            <a:srgbClr val="C5ED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3" name="Google Shape;1203;p6"/>
          <p:cNvSpPr/>
          <p:nvPr/>
        </p:nvSpPr>
        <p:spPr>
          <a:xfrm>
            <a:off x="4725761" y="6221186"/>
            <a:ext cx="212725" cy="433387"/>
          </a:xfrm>
          <a:custGeom>
            <a:rect b="b" l="l" r="r" t="t"/>
            <a:pathLst>
              <a:path extrusionOk="0" h="273" w="134">
                <a:moveTo>
                  <a:pt x="47" y="0"/>
                </a:moveTo>
                <a:lnTo>
                  <a:pt x="47" y="0"/>
                </a:lnTo>
                <a:lnTo>
                  <a:pt x="0" y="273"/>
                </a:lnTo>
                <a:lnTo>
                  <a:pt x="134" y="147"/>
                </a:lnTo>
                <a:lnTo>
                  <a:pt x="4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4" name="Google Shape;1204;p6"/>
          <p:cNvSpPr/>
          <p:nvPr/>
        </p:nvSpPr>
        <p:spPr>
          <a:xfrm>
            <a:off x="4690836" y="6454549"/>
            <a:ext cx="317500" cy="395287"/>
          </a:xfrm>
          <a:custGeom>
            <a:rect b="b" l="l" r="r" t="t"/>
            <a:pathLst>
              <a:path extrusionOk="0" h="249" w="200">
                <a:moveTo>
                  <a:pt x="156" y="0"/>
                </a:moveTo>
                <a:lnTo>
                  <a:pt x="22" y="126"/>
                </a:lnTo>
                <a:lnTo>
                  <a:pt x="0" y="249"/>
                </a:lnTo>
                <a:lnTo>
                  <a:pt x="200" y="76"/>
                </a:lnTo>
                <a:lnTo>
                  <a:pt x="156" y="0"/>
                </a:lnTo>
                <a:close/>
              </a:path>
            </a:pathLst>
          </a:custGeom>
          <a:solidFill>
            <a:srgbClr val="7CD4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5" name="Google Shape;1205;p6"/>
          <p:cNvSpPr/>
          <p:nvPr/>
        </p:nvSpPr>
        <p:spPr>
          <a:xfrm>
            <a:off x="4690836" y="6454549"/>
            <a:ext cx="317500" cy="395287"/>
          </a:xfrm>
          <a:custGeom>
            <a:rect b="b" l="l" r="r" t="t"/>
            <a:pathLst>
              <a:path extrusionOk="0" h="249" w="200">
                <a:moveTo>
                  <a:pt x="156" y="0"/>
                </a:moveTo>
                <a:lnTo>
                  <a:pt x="22" y="126"/>
                </a:lnTo>
                <a:lnTo>
                  <a:pt x="0" y="249"/>
                </a:lnTo>
                <a:lnTo>
                  <a:pt x="200" y="76"/>
                </a:lnTo>
                <a:lnTo>
                  <a:pt x="15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6" name="Google Shape;1206;p6"/>
          <p:cNvSpPr/>
          <p:nvPr/>
        </p:nvSpPr>
        <p:spPr>
          <a:xfrm>
            <a:off x="4687661" y="6575199"/>
            <a:ext cx="493713" cy="292100"/>
          </a:xfrm>
          <a:custGeom>
            <a:rect b="b" l="l" r="r" t="t"/>
            <a:pathLst>
              <a:path extrusionOk="0" h="184" w="311">
                <a:moveTo>
                  <a:pt x="202" y="0"/>
                </a:moveTo>
                <a:lnTo>
                  <a:pt x="2" y="173"/>
                </a:lnTo>
                <a:lnTo>
                  <a:pt x="0" y="184"/>
                </a:lnTo>
                <a:lnTo>
                  <a:pt x="311" y="184"/>
                </a:lnTo>
                <a:lnTo>
                  <a:pt x="202" y="0"/>
                </a:lnTo>
                <a:close/>
              </a:path>
            </a:pathLst>
          </a:custGeom>
          <a:solidFill>
            <a:srgbClr val="4EBCC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7" name="Google Shape;1207;p6"/>
          <p:cNvSpPr/>
          <p:nvPr/>
        </p:nvSpPr>
        <p:spPr>
          <a:xfrm>
            <a:off x="4687661" y="6575199"/>
            <a:ext cx="493713" cy="292100"/>
          </a:xfrm>
          <a:custGeom>
            <a:rect b="b" l="l" r="r" t="t"/>
            <a:pathLst>
              <a:path extrusionOk="0" h="184" w="311">
                <a:moveTo>
                  <a:pt x="202" y="0"/>
                </a:moveTo>
                <a:lnTo>
                  <a:pt x="2" y="173"/>
                </a:lnTo>
                <a:lnTo>
                  <a:pt x="0" y="184"/>
                </a:lnTo>
                <a:lnTo>
                  <a:pt x="311" y="184"/>
                </a:lnTo>
                <a:lnTo>
                  <a:pt x="20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8" name="Google Shape;1208;p6"/>
          <p:cNvSpPr/>
          <p:nvPr/>
        </p:nvSpPr>
        <p:spPr>
          <a:xfrm>
            <a:off x="6016398" y="6070374"/>
            <a:ext cx="798513" cy="796925"/>
          </a:xfrm>
          <a:custGeom>
            <a:rect b="b" l="l" r="r" t="t"/>
            <a:pathLst>
              <a:path extrusionOk="0" h="502" w="503">
                <a:moveTo>
                  <a:pt x="503" y="0"/>
                </a:moveTo>
                <a:lnTo>
                  <a:pt x="8" y="437"/>
                </a:lnTo>
                <a:lnTo>
                  <a:pt x="0" y="502"/>
                </a:lnTo>
                <a:lnTo>
                  <a:pt x="471" y="502"/>
                </a:lnTo>
                <a:lnTo>
                  <a:pt x="503" y="0"/>
                </a:lnTo>
                <a:close/>
              </a:path>
            </a:pathLst>
          </a:custGeom>
          <a:solidFill>
            <a:srgbClr val="7CD6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9" name="Google Shape;1209;p6"/>
          <p:cNvSpPr/>
          <p:nvPr/>
        </p:nvSpPr>
        <p:spPr>
          <a:xfrm>
            <a:off x="6016398" y="6070374"/>
            <a:ext cx="798513" cy="796925"/>
          </a:xfrm>
          <a:custGeom>
            <a:rect b="b" l="l" r="r" t="t"/>
            <a:pathLst>
              <a:path extrusionOk="0" h="502" w="503">
                <a:moveTo>
                  <a:pt x="503" y="0"/>
                </a:moveTo>
                <a:lnTo>
                  <a:pt x="8" y="437"/>
                </a:lnTo>
                <a:lnTo>
                  <a:pt x="0" y="502"/>
                </a:lnTo>
                <a:lnTo>
                  <a:pt x="471" y="502"/>
                </a:lnTo>
                <a:lnTo>
                  <a:pt x="50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0" name="Google Shape;1210;p6"/>
          <p:cNvSpPr/>
          <p:nvPr/>
        </p:nvSpPr>
        <p:spPr>
          <a:xfrm>
            <a:off x="5911623" y="6764111"/>
            <a:ext cx="117475" cy="103187"/>
          </a:xfrm>
          <a:custGeom>
            <a:rect b="b" l="l" r="r" t="t"/>
            <a:pathLst>
              <a:path extrusionOk="0" h="65" w="74">
                <a:moveTo>
                  <a:pt x="74" y="0"/>
                </a:moveTo>
                <a:lnTo>
                  <a:pt x="0" y="65"/>
                </a:lnTo>
                <a:lnTo>
                  <a:pt x="66" y="65"/>
                </a:lnTo>
                <a:lnTo>
                  <a:pt x="74" y="0"/>
                </a:lnTo>
                <a:close/>
              </a:path>
            </a:pathLst>
          </a:custGeom>
          <a:solidFill>
            <a:srgbClr val="71D2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1" name="Google Shape;1211;p6"/>
          <p:cNvSpPr/>
          <p:nvPr/>
        </p:nvSpPr>
        <p:spPr>
          <a:xfrm>
            <a:off x="5911623" y="6764111"/>
            <a:ext cx="117475" cy="103187"/>
          </a:xfrm>
          <a:custGeom>
            <a:rect b="b" l="l" r="r" t="t"/>
            <a:pathLst>
              <a:path extrusionOk="0" h="65" w="74">
                <a:moveTo>
                  <a:pt x="74" y="0"/>
                </a:moveTo>
                <a:lnTo>
                  <a:pt x="0" y="65"/>
                </a:lnTo>
                <a:lnTo>
                  <a:pt x="66" y="65"/>
                </a:lnTo>
                <a:lnTo>
                  <a:pt x="7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2" name="Google Shape;1212;p6"/>
          <p:cNvSpPr/>
          <p:nvPr/>
        </p:nvSpPr>
        <p:spPr>
          <a:xfrm>
            <a:off x="6029098" y="6070374"/>
            <a:ext cx="785813" cy="693737"/>
          </a:xfrm>
          <a:custGeom>
            <a:rect b="b" l="l" r="r" t="t"/>
            <a:pathLst>
              <a:path extrusionOk="0" h="437" w="495">
                <a:moveTo>
                  <a:pt x="495" y="0"/>
                </a:moveTo>
                <a:lnTo>
                  <a:pt x="34" y="167"/>
                </a:lnTo>
                <a:lnTo>
                  <a:pt x="0" y="437"/>
                </a:lnTo>
                <a:lnTo>
                  <a:pt x="495"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3" name="Google Shape;1213;p6"/>
          <p:cNvSpPr/>
          <p:nvPr/>
        </p:nvSpPr>
        <p:spPr>
          <a:xfrm>
            <a:off x="6029098" y="6070374"/>
            <a:ext cx="785813" cy="693737"/>
          </a:xfrm>
          <a:custGeom>
            <a:rect b="b" l="l" r="r" t="t"/>
            <a:pathLst>
              <a:path extrusionOk="0" h="437" w="495">
                <a:moveTo>
                  <a:pt x="495" y="0"/>
                </a:moveTo>
                <a:lnTo>
                  <a:pt x="34" y="167"/>
                </a:lnTo>
                <a:lnTo>
                  <a:pt x="0" y="437"/>
                </a:lnTo>
                <a:lnTo>
                  <a:pt x="49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4" name="Google Shape;1214;p6"/>
          <p:cNvSpPr/>
          <p:nvPr/>
        </p:nvSpPr>
        <p:spPr>
          <a:xfrm>
            <a:off x="5470298" y="6511699"/>
            <a:ext cx="123825" cy="211137"/>
          </a:xfrm>
          <a:custGeom>
            <a:rect b="b" l="l" r="r" t="t"/>
            <a:pathLst>
              <a:path extrusionOk="0" h="133" w="78">
                <a:moveTo>
                  <a:pt x="78" y="0"/>
                </a:moveTo>
                <a:lnTo>
                  <a:pt x="6" y="26"/>
                </a:lnTo>
                <a:lnTo>
                  <a:pt x="0" y="109"/>
                </a:lnTo>
                <a:lnTo>
                  <a:pt x="12" y="133"/>
                </a:lnTo>
                <a:lnTo>
                  <a:pt x="78" y="0"/>
                </a:lnTo>
                <a:close/>
              </a:path>
            </a:pathLst>
          </a:custGeom>
          <a:solidFill>
            <a:srgbClr val="74D0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5" name="Google Shape;1215;p6"/>
          <p:cNvSpPr/>
          <p:nvPr/>
        </p:nvSpPr>
        <p:spPr>
          <a:xfrm>
            <a:off x="5470298" y="6511699"/>
            <a:ext cx="123825" cy="211137"/>
          </a:xfrm>
          <a:custGeom>
            <a:rect b="b" l="l" r="r" t="t"/>
            <a:pathLst>
              <a:path extrusionOk="0" h="133" w="78">
                <a:moveTo>
                  <a:pt x="78" y="0"/>
                </a:moveTo>
                <a:lnTo>
                  <a:pt x="6" y="26"/>
                </a:lnTo>
                <a:lnTo>
                  <a:pt x="0" y="109"/>
                </a:lnTo>
                <a:lnTo>
                  <a:pt x="12" y="133"/>
                </a:lnTo>
                <a:lnTo>
                  <a:pt x="7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6" name="Google Shape;1216;p6"/>
          <p:cNvSpPr/>
          <p:nvPr/>
        </p:nvSpPr>
        <p:spPr>
          <a:xfrm>
            <a:off x="5465536" y="6684736"/>
            <a:ext cx="23813" cy="88900"/>
          </a:xfrm>
          <a:custGeom>
            <a:rect b="b" l="l" r="r" t="t"/>
            <a:pathLst>
              <a:path extrusionOk="0" h="56" w="15">
                <a:moveTo>
                  <a:pt x="3" y="0"/>
                </a:moveTo>
                <a:lnTo>
                  <a:pt x="0" y="56"/>
                </a:lnTo>
                <a:lnTo>
                  <a:pt x="15" y="24"/>
                </a:lnTo>
                <a:lnTo>
                  <a:pt x="3" y="0"/>
                </a:lnTo>
                <a:close/>
              </a:path>
            </a:pathLst>
          </a:custGeom>
          <a:solidFill>
            <a:srgbClr val="49B9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7" name="Google Shape;1217;p6"/>
          <p:cNvSpPr/>
          <p:nvPr/>
        </p:nvSpPr>
        <p:spPr>
          <a:xfrm>
            <a:off x="5465536" y="6684736"/>
            <a:ext cx="23813" cy="88900"/>
          </a:xfrm>
          <a:custGeom>
            <a:rect b="b" l="l" r="r" t="t"/>
            <a:pathLst>
              <a:path extrusionOk="0" h="56" w="15">
                <a:moveTo>
                  <a:pt x="3" y="0"/>
                </a:moveTo>
                <a:lnTo>
                  <a:pt x="0" y="56"/>
                </a:lnTo>
                <a:lnTo>
                  <a:pt x="15" y="24"/>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8" name="Google Shape;1218;p6"/>
          <p:cNvSpPr/>
          <p:nvPr/>
        </p:nvSpPr>
        <p:spPr>
          <a:xfrm>
            <a:off x="5489348"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9" name="Google Shape;1219;p6"/>
          <p:cNvSpPr/>
          <p:nvPr/>
        </p:nvSpPr>
        <p:spPr>
          <a:xfrm>
            <a:off x="5489348"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0" name="Google Shape;1220;p6"/>
          <p:cNvSpPr/>
          <p:nvPr/>
        </p:nvSpPr>
        <p:spPr>
          <a:xfrm>
            <a:off x="5459186" y="6722836"/>
            <a:ext cx="101600" cy="144462"/>
          </a:xfrm>
          <a:custGeom>
            <a:rect b="b" l="l" r="r" t="t"/>
            <a:pathLst>
              <a:path extrusionOk="0" h="91" w="64">
                <a:moveTo>
                  <a:pt x="19" y="0"/>
                </a:moveTo>
                <a:lnTo>
                  <a:pt x="4" y="32"/>
                </a:lnTo>
                <a:lnTo>
                  <a:pt x="0" y="91"/>
                </a:lnTo>
                <a:lnTo>
                  <a:pt x="64" y="91"/>
                </a:lnTo>
                <a:lnTo>
                  <a:pt x="19" y="0"/>
                </a:lnTo>
                <a:close/>
              </a:path>
            </a:pathLst>
          </a:custGeom>
          <a:solidFill>
            <a:srgbClr val="37B0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1" name="Google Shape;1221;p6"/>
          <p:cNvSpPr/>
          <p:nvPr/>
        </p:nvSpPr>
        <p:spPr>
          <a:xfrm>
            <a:off x="5459186" y="6722836"/>
            <a:ext cx="101600" cy="144462"/>
          </a:xfrm>
          <a:custGeom>
            <a:rect b="b" l="l" r="r" t="t"/>
            <a:pathLst>
              <a:path extrusionOk="0" h="91" w="64">
                <a:moveTo>
                  <a:pt x="19" y="0"/>
                </a:moveTo>
                <a:lnTo>
                  <a:pt x="4" y="32"/>
                </a:lnTo>
                <a:lnTo>
                  <a:pt x="0" y="91"/>
                </a:lnTo>
                <a:lnTo>
                  <a:pt x="64" y="91"/>
                </a:lnTo>
                <a:lnTo>
                  <a:pt x="1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2" name="Google Shape;1222;p6"/>
          <p:cNvSpPr/>
          <p:nvPr/>
        </p:nvSpPr>
        <p:spPr>
          <a:xfrm>
            <a:off x="4800373" y="6221186"/>
            <a:ext cx="254000" cy="233362"/>
          </a:xfrm>
          <a:custGeom>
            <a:rect b="b" l="l" r="r" t="t"/>
            <a:pathLst>
              <a:path extrusionOk="0" h="147" w="160">
                <a:moveTo>
                  <a:pt x="0" y="0"/>
                </a:moveTo>
                <a:lnTo>
                  <a:pt x="87" y="147"/>
                </a:lnTo>
                <a:lnTo>
                  <a:pt x="160" y="78"/>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3" name="Google Shape;1223;p6"/>
          <p:cNvSpPr/>
          <p:nvPr/>
        </p:nvSpPr>
        <p:spPr>
          <a:xfrm>
            <a:off x="4800373" y="6221186"/>
            <a:ext cx="254000" cy="233362"/>
          </a:xfrm>
          <a:custGeom>
            <a:rect b="b" l="l" r="r" t="t"/>
            <a:pathLst>
              <a:path extrusionOk="0" h="147" w="160">
                <a:moveTo>
                  <a:pt x="0" y="0"/>
                </a:moveTo>
                <a:lnTo>
                  <a:pt x="87" y="147"/>
                </a:lnTo>
                <a:lnTo>
                  <a:pt x="160" y="78"/>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4" name="Google Shape;1224;p6"/>
          <p:cNvSpPr/>
          <p:nvPr/>
        </p:nvSpPr>
        <p:spPr>
          <a:xfrm>
            <a:off x="4938486" y="6345011"/>
            <a:ext cx="541338" cy="339725"/>
          </a:xfrm>
          <a:custGeom>
            <a:rect b="b" l="l" r="r" t="t"/>
            <a:pathLst>
              <a:path extrusionOk="0" h="214" w="341">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5" name="Google Shape;1225;p6"/>
          <p:cNvSpPr/>
          <p:nvPr/>
        </p:nvSpPr>
        <p:spPr>
          <a:xfrm>
            <a:off x="4938486" y="6345011"/>
            <a:ext cx="541338" cy="339725"/>
          </a:xfrm>
          <a:custGeom>
            <a:rect b="b" l="l" r="r" t="t"/>
            <a:pathLst>
              <a:path extrusionOk="0" h="214" w="341">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6" name="Google Shape;1226;p6"/>
          <p:cNvSpPr/>
          <p:nvPr/>
        </p:nvSpPr>
        <p:spPr>
          <a:xfrm>
            <a:off x="5008336"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7" name="Google Shape;1227;p6"/>
          <p:cNvSpPr/>
          <p:nvPr/>
        </p:nvSpPr>
        <p:spPr>
          <a:xfrm>
            <a:off x="5008336"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8" name="Google Shape;1228;p6"/>
          <p:cNvSpPr/>
          <p:nvPr/>
        </p:nvSpPr>
        <p:spPr>
          <a:xfrm>
            <a:off x="5417911" y="6773636"/>
            <a:ext cx="47625" cy="93662"/>
          </a:xfrm>
          <a:custGeom>
            <a:rect b="b" l="l" r="r" t="t"/>
            <a:pathLst>
              <a:path extrusionOk="0" h="59" w="30">
                <a:moveTo>
                  <a:pt x="30" y="0"/>
                </a:moveTo>
                <a:lnTo>
                  <a:pt x="0" y="59"/>
                </a:lnTo>
                <a:lnTo>
                  <a:pt x="26" y="59"/>
                </a:lnTo>
                <a:lnTo>
                  <a:pt x="30" y="0"/>
                </a:lnTo>
                <a:close/>
              </a:path>
            </a:pathLst>
          </a:custGeom>
          <a:solidFill>
            <a:srgbClr val="36AE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9" name="Google Shape;1229;p6"/>
          <p:cNvSpPr/>
          <p:nvPr/>
        </p:nvSpPr>
        <p:spPr>
          <a:xfrm>
            <a:off x="5417911" y="6773636"/>
            <a:ext cx="47625" cy="93662"/>
          </a:xfrm>
          <a:custGeom>
            <a:rect b="b" l="l" r="r" t="t"/>
            <a:pathLst>
              <a:path extrusionOk="0" h="59" w="30">
                <a:moveTo>
                  <a:pt x="30" y="0"/>
                </a:moveTo>
                <a:lnTo>
                  <a:pt x="0" y="59"/>
                </a:lnTo>
                <a:lnTo>
                  <a:pt x="26" y="59"/>
                </a:lnTo>
                <a:lnTo>
                  <a:pt x="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0" name="Google Shape;1230;p6"/>
          <p:cNvSpPr/>
          <p:nvPr/>
        </p:nvSpPr>
        <p:spPr>
          <a:xfrm>
            <a:off x="6764111" y="6070374"/>
            <a:ext cx="790575" cy="796925"/>
          </a:xfrm>
          <a:custGeom>
            <a:rect b="b" l="l" r="r" t="t"/>
            <a:pathLst>
              <a:path extrusionOk="0" h="502" w="498">
                <a:moveTo>
                  <a:pt x="32" y="0"/>
                </a:moveTo>
                <a:lnTo>
                  <a:pt x="32" y="0"/>
                </a:lnTo>
                <a:lnTo>
                  <a:pt x="0" y="502"/>
                </a:lnTo>
                <a:lnTo>
                  <a:pt x="217" y="502"/>
                </a:lnTo>
                <a:lnTo>
                  <a:pt x="498" y="327"/>
                </a:lnTo>
                <a:lnTo>
                  <a:pt x="32" y="0"/>
                </a:lnTo>
                <a:close/>
              </a:path>
            </a:pathLst>
          </a:custGeom>
          <a:solidFill>
            <a:srgbClr val="6ED0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1" name="Google Shape;1231;p6"/>
          <p:cNvSpPr/>
          <p:nvPr/>
        </p:nvSpPr>
        <p:spPr>
          <a:xfrm>
            <a:off x="6764111" y="6070374"/>
            <a:ext cx="790575" cy="796925"/>
          </a:xfrm>
          <a:custGeom>
            <a:rect b="b" l="l" r="r" t="t"/>
            <a:pathLst>
              <a:path extrusionOk="0" h="502" w="498">
                <a:moveTo>
                  <a:pt x="32" y="0"/>
                </a:moveTo>
                <a:lnTo>
                  <a:pt x="32" y="0"/>
                </a:lnTo>
                <a:lnTo>
                  <a:pt x="0" y="502"/>
                </a:lnTo>
                <a:lnTo>
                  <a:pt x="217" y="502"/>
                </a:lnTo>
                <a:lnTo>
                  <a:pt x="498" y="327"/>
                </a:lnTo>
                <a:lnTo>
                  <a:pt x="3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2" name="Google Shape;1232;p6"/>
          <p:cNvSpPr/>
          <p:nvPr/>
        </p:nvSpPr>
        <p:spPr>
          <a:xfrm>
            <a:off x="7108598" y="6589486"/>
            <a:ext cx="496888" cy="277812"/>
          </a:xfrm>
          <a:custGeom>
            <a:rect b="b" l="l" r="r" t="t"/>
            <a:pathLst>
              <a:path extrusionOk="0" h="175" w="313">
                <a:moveTo>
                  <a:pt x="281" y="0"/>
                </a:moveTo>
                <a:lnTo>
                  <a:pt x="0" y="175"/>
                </a:lnTo>
                <a:lnTo>
                  <a:pt x="203" y="175"/>
                </a:lnTo>
                <a:lnTo>
                  <a:pt x="313" y="22"/>
                </a:lnTo>
                <a:lnTo>
                  <a:pt x="281"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3" name="Google Shape;1233;p6"/>
          <p:cNvSpPr/>
          <p:nvPr/>
        </p:nvSpPr>
        <p:spPr>
          <a:xfrm>
            <a:off x="7108598" y="6589486"/>
            <a:ext cx="496888" cy="277812"/>
          </a:xfrm>
          <a:custGeom>
            <a:rect b="b" l="l" r="r" t="t"/>
            <a:pathLst>
              <a:path extrusionOk="0" h="175" w="313">
                <a:moveTo>
                  <a:pt x="281" y="0"/>
                </a:moveTo>
                <a:lnTo>
                  <a:pt x="0" y="175"/>
                </a:lnTo>
                <a:lnTo>
                  <a:pt x="203" y="175"/>
                </a:lnTo>
                <a:lnTo>
                  <a:pt x="313" y="22"/>
                </a:lnTo>
                <a:lnTo>
                  <a:pt x="28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4" name="Google Shape;1234;p6"/>
          <p:cNvSpPr/>
          <p:nvPr/>
        </p:nvSpPr>
        <p:spPr>
          <a:xfrm>
            <a:off x="7570561" y="6651399"/>
            <a:ext cx="365125" cy="215900"/>
          </a:xfrm>
          <a:custGeom>
            <a:rect b="b" l="l" r="r" t="t"/>
            <a:pathLst>
              <a:path extrusionOk="0" h="136" w="230">
                <a:moveTo>
                  <a:pt x="45" y="0"/>
                </a:moveTo>
                <a:lnTo>
                  <a:pt x="0" y="136"/>
                </a:lnTo>
                <a:lnTo>
                  <a:pt x="221" y="136"/>
                </a:lnTo>
                <a:lnTo>
                  <a:pt x="230" y="130"/>
                </a:lnTo>
                <a:lnTo>
                  <a:pt x="45" y="0"/>
                </a:lnTo>
                <a:close/>
              </a:path>
            </a:pathLst>
          </a:custGeom>
          <a:solidFill>
            <a:srgbClr val="98DE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5" name="Google Shape;1235;p6"/>
          <p:cNvSpPr/>
          <p:nvPr/>
        </p:nvSpPr>
        <p:spPr>
          <a:xfrm>
            <a:off x="7570561" y="6651399"/>
            <a:ext cx="365125" cy="215900"/>
          </a:xfrm>
          <a:custGeom>
            <a:rect b="b" l="l" r="r" t="t"/>
            <a:pathLst>
              <a:path extrusionOk="0" h="136" w="230">
                <a:moveTo>
                  <a:pt x="45" y="0"/>
                </a:moveTo>
                <a:lnTo>
                  <a:pt x="0" y="136"/>
                </a:lnTo>
                <a:lnTo>
                  <a:pt x="221" y="136"/>
                </a:lnTo>
                <a:lnTo>
                  <a:pt x="230" y="130"/>
                </a:lnTo>
                <a:lnTo>
                  <a:pt x="4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6" name="Google Shape;1236;p6"/>
          <p:cNvSpPr/>
          <p:nvPr/>
        </p:nvSpPr>
        <p:spPr>
          <a:xfrm>
            <a:off x="7430861" y="6624411"/>
            <a:ext cx="211138" cy="242887"/>
          </a:xfrm>
          <a:custGeom>
            <a:rect b="b" l="l" r="r" t="t"/>
            <a:pathLst>
              <a:path extrusionOk="0" h="153" w="133">
                <a:moveTo>
                  <a:pt x="110" y="0"/>
                </a:moveTo>
                <a:lnTo>
                  <a:pt x="0" y="153"/>
                </a:lnTo>
                <a:lnTo>
                  <a:pt x="88" y="153"/>
                </a:lnTo>
                <a:lnTo>
                  <a:pt x="133" y="17"/>
                </a:lnTo>
                <a:lnTo>
                  <a:pt x="110" y="0"/>
                </a:lnTo>
                <a:close/>
              </a:path>
            </a:pathLst>
          </a:custGeom>
          <a:solidFill>
            <a:srgbClr val="7CD4D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7" name="Google Shape;1237;p6"/>
          <p:cNvSpPr/>
          <p:nvPr/>
        </p:nvSpPr>
        <p:spPr>
          <a:xfrm>
            <a:off x="7430861" y="6624411"/>
            <a:ext cx="211138" cy="242887"/>
          </a:xfrm>
          <a:custGeom>
            <a:rect b="b" l="l" r="r" t="t"/>
            <a:pathLst>
              <a:path extrusionOk="0" h="153" w="133">
                <a:moveTo>
                  <a:pt x="110" y="0"/>
                </a:moveTo>
                <a:lnTo>
                  <a:pt x="0" y="153"/>
                </a:lnTo>
                <a:lnTo>
                  <a:pt x="88" y="153"/>
                </a:lnTo>
                <a:lnTo>
                  <a:pt x="133" y="17"/>
                </a:lnTo>
                <a:lnTo>
                  <a:pt x="1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8" name="Google Shape;1238;p6"/>
          <p:cNvSpPr/>
          <p:nvPr/>
        </p:nvSpPr>
        <p:spPr>
          <a:xfrm>
            <a:off x="7921398" y="6857774"/>
            <a:ext cx="14288" cy="9525"/>
          </a:xfrm>
          <a:custGeom>
            <a:rect b="b" l="l" r="r" t="t"/>
            <a:pathLst>
              <a:path extrusionOk="0" h="6" w="9">
                <a:moveTo>
                  <a:pt x="9" y="0"/>
                </a:moveTo>
                <a:lnTo>
                  <a:pt x="9" y="0"/>
                </a:lnTo>
                <a:lnTo>
                  <a:pt x="0" y="6"/>
                </a:lnTo>
                <a:lnTo>
                  <a:pt x="4" y="6"/>
                </a:lnTo>
                <a:lnTo>
                  <a:pt x="9"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9" name="Google Shape;1239;p6"/>
          <p:cNvSpPr/>
          <p:nvPr/>
        </p:nvSpPr>
        <p:spPr>
          <a:xfrm>
            <a:off x="7921398" y="6857774"/>
            <a:ext cx="14288" cy="9525"/>
          </a:xfrm>
          <a:custGeom>
            <a:rect b="b" l="l" r="r" t="t"/>
            <a:pathLst>
              <a:path extrusionOk="0" h="6" w="9">
                <a:moveTo>
                  <a:pt x="9" y="0"/>
                </a:moveTo>
                <a:lnTo>
                  <a:pt x="9" y="0"/>
                </a:lnTo>
                <a:lnTo>
                  <a:pt x="0" y="6"/>
                </a:lnTo>
                <a:lnTo>
                  <a:pt x="4" y="6"/>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0" name="Google Shape;1240;p6"/>
          <p:cNvSpPr/>
          <p:nvPr/>
        </p:nvSpPr>
        <p:spPr>
          <a:xfrm>
            <a:off x="1906361" y="6787924"/>
            <a:ext cx="231775" cy="79375"/>
          </a:xfrm>
          <a:custGeom>
            <a:rect b="b" l="l" r="r" t="t"/>
            <a:pathLst>
              <a:path extrusionOk="0" h="50" w="146">
                <a:moveTo>
                  <a:pt x="146" y="0"/>
                </a:moveTo>
                <a:lnTo>
                  <a:pt x="0" y="39"/>
                </a:lnTo>
                <a:lnTo>
                  <a:pt x="4" y="50"/>
                </a:lnTo>
                <a:lnTo>
                  <a:pt x="145" y="50"/>
                </a:lnTo>
                <a:lnTo>
                  <a:pt x="146" y="0"/>
                </a:lnTo>
                <a:close/>
              </a:path>
            </a:pathLst>
          </a:custGeom>
          <a:solidFill>
            <a:srgbClr val="2DAA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1" name="Google Shape;1241;p6"/>
          <p:cNvSpPr/>
          <p:nvPr/>
        </p:nvSpPr>
        <p:spPr>
          <a:xfrm>
            <a:off x="1906361" y="6787924"/>
            <a:ext cx="231775" cy="79375"/>
          </a:xfrm>
          <a:custGeom>
            <a:rect b="b" l="l" r="r" t="t"/>
            <a:pathLst>
              <a:path extrusionOk="0" h="50" w="146">
                <a:moveTo>
                  <a:pt x="146" y="0"/>
                </a:moveTo>
                <a:lnTo>
                  <a:pt x="0" y="39"/>
                </a:lnTo>
                <a:lnTo>
                  <a:pt x="4" y="50"/>
                </a:lnTo>
                <a:lnTo>
                  <a:pt x="145" y="50"/>
                </a:lnTo>
                <a:lnTo>
                  <a:pt x="14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2" name="Google Shape;1242;p6"/>
          <p:cNvSpPr/>
          <p:nvPr/>
        </p:nvSpPr>
        <p:spPr>
          <a:xfrm>
            <a:off x="1874611" y="6849836"/>
            <a:ext cx="38100" cy="17462"/>
          </a:xfrm>
          <a:custGeom>
            <a:rect b="b" l="l" r="r" t="t"/>
            <a:pathLst>
              <a:path extrusionOk="0" h="11" w="24">
                <a:moveTo>
                  <a:pt x="20" y="0"/>
                </a:moveTo>
                <a:lnTo>
                  <a:pt x="1" y="5"/>
                </a:lnTo>
                <a:lnTo>
                  <a:pt x="0" y="11"/>
                </a:lnTo>
                <a:lnTo>
                  <a:pt x="24" y="11"/>
                </a:lnTo>
                <a:lnTo>
                  <a:pt x="20" y="0"/>
                </a:lnTo>
                <a:close/>
              </a:path>
            </a:pathLst>
          </a:custGeom>
          <a:solidFill>
            <a:srgbClr val="38B0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3" name="Google Shape;1243;p6"/>
          <p:cNvSpPr/>
          <p:nvPr/>
        </p:nvSpPr>
        <p:spPr>
          <a:xfrm>
            <a:off x="1874611" y="6849836"/>
            <a:ext cx="38100" cy="17462"/>
          </a:xfrm>
          <a:custGeom>
            <a:rect b="b" l="l" r="r" t="t"/>
            <a:pathLst>
              <a:path extrusionOk="0" h="11" w="24">
                <a:moveTo>
                  <a:pt x="20" y="0"/>
                </a:moveTo>
                <a:lnTo>
                  <a:pt x="1" y="5"/>
                </a:lnTo>
                <a:lnTo>
                  <a:pt x="0" y="11"/>
                </a:lnTo>
                <a:lnTo>
                  <a:pt x="24" y="11"/>
                </a:lnTo>
                <a:lnTo>
                  <a:pt x="2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4" name="Google Shape;1244;p6"/>
          <p:cNvSpPr/>
          <p:nvPr/>
        </p:nvSpPr>
        <p:spPr>
          <a:xfrm>
            <a:off x="1834923" y="6857774"/>
            <a:ext cx="41275" cy="9525"/>
          </a:xfrm>
          <a:custGeom>
            <a:rect b="b" l="l" r="r" t="t"/>
            <a:pathLst>
              <a:path extrusionOk="0" h="6" w="26">
                <a:moveTo>
                  <a:pt x="26" y="0"/>
                </a:moveTo>
                <a:lnTo>
                  <a:pt x="0" y="6"/>
                </a:lnTo>
                <a:lnTo>
                  <a:pt x="25" y="6"/>
                </a:lnTo>
                <a:lnTo>
                  <a:pt x="26" y="0"/>
                </a:lnTo>
                <a:close/>
              </a:path>
            </a:pathLst>
          </a:custGeom>
          <a:solidFill>
            <a:srgbClr val="30AB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5" name="Google Shape;1245;p6"/>
          <p:cNvSpPr/>
          <p:nvPr/>
        </p:nvSpPr>
        <p:spPr>
          <a:xfrm>
            <a:off x="1834923" y="6857774"/>
            <a:ext cx="41275" cy="9525"/>
          </a:xfrm>
          <a:custGeom>
            <a:rect b="b" l="l" r="r" t="t"/>
            <a:pathLst>
              <a:path extrusionOk="0" h="6" w="26">
                <a:moveTo>
                  <a:pt x="26" y="0"/>
                </a:moveTo>
                <a:lnTo>
                  <a:pt x="0" y="6"/>
                </a:lnTo>
                <a:lnTo>
                  <a:pt x="25" y="6"/>
                </a:lnTo>
                <a:lnTo>
                  <a:pt x="2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6" name="Google Shape;1246;p6"/>
          <p:cNvSpPr/>
          <p:nvPr/>
        </p:nvSpPr>
        <p:spPr>
          <a:xfrm>
            <a:off x="779236" y="6710136"/>
            <a:ext cx="338138" cy="157162"/>
          </a:xfrm>
          <a:custGeom>
            <a:rect b="b" l="l" r="r" t="t"/>
            <a:pathLst>
              <a:path extrusionOk="0" h="99" w="213">
                <a:moveTo>
                  <a:pt x="0" y="0"/>
                </a:moveTo>
                <a:lnTo>
                  <a:pt x="15" y="99"/>
                </a:lnTo>
                <a:lnTo>
                  <a:pt x="178" y="99"/>
                </a:lnTo>
                <a:lnTo>
                  <a:pt x="213" y="71"/>
                </a:lnTo>
                <a:lnTo>
                  <a:pt x="123" y="41"/>
                </a:lnTo>
                <a:lnTo>
                  <a:pt x="0" y="0"/>
                </a:lnTo>
                <a:close/>
              </a:path>
            </a:pathLst>
          </a:custGeom>
          <a:solidFill>
            <a:srgbClr val="64CA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7" name="Google Shape;1247;p6"/>
          <p:cNvSpPr/>
          <p:nvPr/>
        </p:nvSpPr>
        <p:spPr>
          <a:xfrm>
            <a:off x="779236" y="6710136"/>
            <a:ext cx="338138" cy="157162"/>
          </a:xfrm>
          <a:custGeom>
            <a:rect b="b" l="l" r="r" t="t"/>
            <a:pathLst>
              <a:path extrusionOk="0" h="99" w="213">
                <a:moveTo>
                  <a:pt x="0" y="0"/>
                </a:moveTo>
                <a:lnTo>
                  <a:pt x="15" y="99"/>
                </a:lnTo>
                <a:lnTo>
                  <a:pt x="178" y="99"/>
                </a:lnTo>
                <a:lnTo>
                  <a:pt x="213" y="71"/>
                </a:lnTo>
                <a:lnTo>
                  <a:pt x="123" y="4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8" name="Google Shape;1248;p6"/>
          <p:cNvSpPr/>
          <p:nvPr/>
        </p:nvSpPr>
        <p:spPr>
          <a:xfrm>
            <a:off x="1061811" y="6822849"/>
            <a:ext cx="195263" cy="44450"/>
          </a:xfrm>
          <a:custGeom>
            <a:rect b="b" l="l" r="r" t="t"/>
            <a:pathLst>
              <a:path extrusionOk="0" h="28" w="123">
                <a:moveTo>
                  <a:pt x="35" y="0"/>
                </a:moveTo>
                <a:lnTo>
                  <a:pt x="0" y="28"/>
                </a:lnTo>
                <a:lnTo>
                  <a:pt x="123" y="28"/>
                </a:lnTo>
                <a:lnTo>
                  <a:pt x="35" y="0"/>
                </a:lnTo>
                <a:close/>
              </a:path>
            </a:pathLst>
          </a:custGeom>
          <a:solidFill>
            <a:srgbClr val="39B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9" name="Google Shape;1249;p6"/>
          <p:cNvSpPr/>
          <p:nvPr/>
        </p:nvSpPr>
        <p:spPr>
          <a:xfrm>
            <a:off x="1061811" y="6822849"/>
            <a:ext cx="195263" cy="44450"/>
          </a:xfrm>
          <a:custGeom>
            <a:rect b="b" l="l" r="r" t="t"/>
            <a:pathLst>
              <a:path extrusionOk="0" h="28" w="123">
                <a:moveTo>
                  <a:pt x="35" y="0"/>
                </a:moveTo>
                <a:lnTo>
                  <a:pt x="0" y="28"/>
                </a:lnTo>
                <a:lnTo>
                  <a:pt x="123" y="28"/>
                </a:lnTo>
                <a:lnTo>
                  <a:pt x="3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0" name="Google Shape;1250;p6"/>
          <p:cNvSpPr/>
          <p:nvPr/>
        </p:nvSpPr>
        <p:spPr>
          <a:xfrm>
            <a:off x="561748" y="6789511"/>
            <a:ext cx="55563" cy="73025"/>
          </a:xfrm>
          <a:custGeom>
            <a:rect b="b" l="l" r="r" t="t"/>
            <a:pathLst>
              <a:path extrusionOk="0" h="46" w="35">
                <a:moveTo>
                  <a:pt x="31" y="0"/>
                </a:moveTo>
                <a:lnTo>
                  <a:pt x="0" y="15"/>
                </a:lnTo>
                <a:lnTo>
                  <a:pt x="35" y="46"/>
                </a:lnTo>
                <a:lnTo>
                  <a:pt x="31"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1" name="Google Shape;1251;p6"/>
          <p:cNvSpPr/>
          <p:nvPr/>
        </p:nvSpPr>
        <p:spPr>
          <a:xfrm>
            <a:off x="561748" y="6789511"/>
            <a:ext cx="55563" cy="73025"/>
          </a:xfrm>
          <a:custGeom>
            <a:rect b="b" l="l" r="r" t="t"/>
            <a:pathLst>
              <a:path extrusionOk="0" h="46" w="35">
                <a:moveTo>
                  <a:pt x="31" y="0"/>
                </a:moveTo>
                <a:lnTo>
                  <a:pt x="0" y="15"/>
                </a:lnTo>
                <a:lnTo>
                  <a:pt x="35" y="46"/>
                </a:lnTo>
                <a:lnTo>
                  <a:pt x="3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2" name="Google Shape;1252;p6"/>
          <p:cNvSpPr/>
          <p:nvPr/>
        </p:nvSpPr>
        <p:spPr>
          <a:xfrm>
            <a:off x="610961" y="6710136"/>
            <a:ext cx="192088" cy="157162"/>
          </a:xfrm>
          <a:custGeom>
            <a:rect b="b" l="l" r="r" t="t"/>
            <a:pathLst>
              <a:path extrusionOk="0" h="99" w="121">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3" name="Google Shape;1253;p6"/>
          <p:cNvSpPr/>
          <p:nvPr/>
        </p:nvSpPr>
        <p:spPr>
          <a:xfrm>
            <a:off x="610961" y="6710136"/>
            <a:ext cx="192088" cy="157162"/>
          </a:xfrm>
          <a:custGeom>
            <a:rect b="b" l="l" r="r" t="t"/>
            <a:pathLst>
              <a:path extrusionOk="0" h="99" w="121">
                <a:moveTo>
                  <a:pt x="106" y="0"/>
                </a:moveTo>
                <a:lnTo>
                  <a:pt x="43" y="30"/>
                </a:lnTo>
                <a:lnTo>
                  <a:pt x="0" y="50"/>
                </a:lnTo>
                <a:lnTo>
                  <a:pt x="4" y="96"/>
                </a:lnTo>
                <a:lnTo>
                  <a:pt x="19" y="99"/>
                </a:lnTo>
                <a:lnTo>
                  <a:pt x="121" y="99"/>
                </a:lnTo>
                <a:lnTo>
                  <a:pt x="10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4" name="Google Shape;1254;p6"/>
          <p:cNvSpPr/>
          <p:nvPr/>
        </p:nvSpPr>
        <p:spPr>
          <a:xfrm>
            <a:off x="442686" y="6813324"/>
            <a:ext cx="174625" cy="53975"/>
          </a:xfrm>
          <a:custGeom>
            <a:rect b="b" l="l" r="r" t="t"/>
            <a:pathLst>
              <a:path extrusionOk="0" h="34" w="110">
                <a:moveTo>
                  <a:pt x="75" y="0"/>
                </a:moveTo>
                <a:lnTo>
                  <a:pt x="0" y="34"/>
                </a:lnTo>
                <a:lnTo>
                  <a:pt x="102" y="34"/>
                </a:lnTo>
                <a:lnTo>
                  <a:pt x="110" y="31"/>
                </a:lnTo>
                <a:lnTo>
                  <a:pt x="75" y="0"/>
                </a:lnTo>
                <a:close/>
              </a:path>
            </a:pathLst>
          </a:custGeom>
          <a:solidFill>
            <a:srgbClr val="ACE5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5" name="Google Shape;1255;p6"/>
          <p:cNvSpPr/>
          <p:nvPr/>
        </p:nvSpPr>
        <p:spPr>
          <a:xfrm>
            <a:off x="442686" y="6813324"/>
            <a:ext cx="174625" cy="53975"/>
          </a:xfrm>
          <a:custGeom>
            <a:rect b="b" l="l" r="r" t="t"/>
            <a:pathLst>
              <a:path extrusionOk="0" h="34" w="110">
                <a:moveTo>
                  <a:pt x="75" y="0"/>
                </a:moveTo>
                <a:lnTo>
                  <a:pt x="0" y="34"/>
                </a:lnTo>
                <a:lnTo>
                  <a:pt x="102" y="34"/>
                </a:lnTo>
                <a:lnTo>
                  <a:pt x="110" y="31"/>
                </a:lnTo>
                <a:lnTo>
                  <a:pt x="7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6" name="Google Shape;1256;p6"/>
          <p:cNvSpPr/>
          <p:nvPr/>
        </p:nvSpPr>
        <p:spPr>
          <a:xfrm>
            <a:off x="604611" y="6862536"/>
            <a:ext cx="12700" cy="4762"/>
          </a:xfrm>
          <a:custGeom>
            <a:rect b="b" l="l" r="r" t="t"/>
            <a:pathLst>
              <a:path extrusionOk="0" h="3" w="8">
                <a:moveTo>
                  <a:pt x="8" y="0"/>
                </a:moveTo>
                <a:lnTo>
                  <a:pt x="0" y="3"/>
                </a:lnTo>
                <a:lnTo>
                  <a:pt x="8" y="3"/>
                </a:lnTo>
                <a:lnTo>
                  <a:pt x="8" y="0"/>
                </a:lnTo>
                <a:close/>
              </a:path>
            </a:pathLst>
          </a:custGeom>
          <a:solidFill>
            <a:srgbClr val="9EE0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7" name="Google Shape;1257;p6"/>
          <p:cNvSpPr/>
          <p:nvPr/>
        </p:nvSpPr>
        <p:spPr>
          <a:xfrm>
            <a:off x="604611" y="6862536"/>
            <a:ext cx="12700" cy="4762"/>
          </a:xfrm>
          <a:custGeom>
            <a:rect b="b" l="l" r="r" t="t"/>
            <a:pathLst>
              <a:path extrusionOk="0" h="3" w="8">
                <a:moveTo>
                  <a:pt x="8" y="0"/>
                </a:moveTo>
                <a:lnTo>
                  <a:pt x="0" y="3"/>
                </a:lnTo>
                <a:lnTo>
                  <a:pt x="8" y="3"/>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8" name="Google Shape;1258;p6"/>
          <p:cNvSpPr/>
          <p:nvPr/>
        </p:nvSpPr>
        <p:spPr>
          <a:xfrm>
            <a:off x="617311" y="6862536"/>
            <a:ext cx="6350" cy="4762"/>
          </a:xfrm>
          <a:custGeom>
            <a:rect b="b" l="l" r="r" t="t"/>
            <a:pathLst>
              <a:path extrusionOk="0" h="3" w="4">
                <a:moveTo>
                  <a:pt x="0" y="0"/>
                </a:moveTo>
                <a:lnTo>
                  <a:pt x="0" y="0"/>
                </a:lnTo>
                <a:lnTo>
                  <a:pt x="0" y="3"/>
                </a:lnTo>
                <a:lnTo>
                  <a:pt x="4" y="3"/>
                </a:lnTo>
                <a:lnTo>
                  <a:pt x="0" y="0"/>
                </a:lnTo>
                <a:close/>
              </a:path>
            </a:pathLst>
          </a:custGeom>
          <a:solidFill>
            <a:srgbClr val="56C5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9" name="Google Shape;1259;p6"/>
          <p:cNvSpPr/>
          <p:nvPr/>
        </p:nvSpPr>
        <p:spPr>
          <a:xfrm>
            <a:off x="617311" y="6862536"/>
            <a:ext cx="6350" cy="4762"/>
          </a:xfrm>
          <a:custGeom>
            <a:rect b="b" l="l" r="r" t="t"/>
            <a:pathLst>
              <a:path extrusionOk="0" h="3" w="4">
                <a:moveTo>
                  <a:pt x="0" y="0"/>
                </a:moveTo>
                <a:lnTo>
                  <a:pt x="0" y="0"/>
                </a:lnTo>
                <a:lnTo>
                  <a:pt x="0" y="3"/>
                </a:lnTo>
                <a:lnTo>
                  <a:pt x="4"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0" name="Google Shape;1260;p6"/>
          <p:cNvSpPr/>
          <p:nvPr/>
        </p:nvSpPr>
        <p:spPr>
          <a:xfrm>
            <a:off x="617311" y="6862536"/>
            <a:ext cx="23813" cy="4762"/>
          </a:xfrm>
          <a:custGeom>
            <a:rect b="b" l="l" r="r" t="t"/>
            <a:pathLst>
              <a:path extrusionOk="0" h="3" w="15">
                <a:moveTo>
                  <a:pt x="0" y="0"/>
                </a:moveTo>
                <a:lnTo>
                  <a:pt x="4" y="3"/>
                </a:lnTo>
                <a:lnTo>
                  <a:pt x="15" y="3"/>
                </a:lnTo>
                <a:lnTo>
                  <a:pt x="0" y="0"/>
                </a:lnTo>
                <a:close/>
              </a:path>
            </a:pathLst>
          </a:custGeom>
          <a:solidFill>
            <a:srgbClr val="52C4C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1" name="Google Shape;1261;p6"/>
          <p:cNvSpPr/>
          <p:nvPr/>
        </p:nvSpPr>
        <p:spPr>
          <a:xfrm>
            <a:off x="617311" y="6862536"/>
            <a:ext cx="23813" cy="4762"/>
          </a:xfrm>
          <a:custGeom>
            <a:rect b="b" l="l" r="r" t="t"/>
            <a:pathLst>
              <a:path extrusionOk="0" h="3" w="15">
                <a:moveTo>
                  <a:pt x="0" y="0"/>
                </a:moveTo>
                <a:lnTo>
                  <a:pt x="4" y="3"/>
                </a:lnTo>
                <a:lnTo>
                  <a:pt x="15" y="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2" name="Google Shape;1262;p6"/>
          <p:cNvSpPr/>
          <p:nvPr/>
        </p:nvSpPr>
        <p:spPr>
          <a:xfrm>
            <a:off x="352198" y="6554561"/>
            <a:ext cx="258763" cy="258762"/>
          </a:xfrm>
          <a:custGeom>
            <a:rect b="b" l="l" r="r" t="t"/>
            <a:pathLst>
              <a:path extrusionOk="0" h="163" w="163">
                <a:moveTo>
                  <a:pt x="50" y="0"/>
                </a:moveTo>
                <a:lnTo>
                  <a:pt x="0" y="49"/>
                </a:lnTo>
                <a:lnTo>
                  <a:pt x="132" y="163"/>
                </a:lnTo>
                <a:lnTo>
                  <a:pt x="163" y="148"/>
                </a:lnTo>
                <a:lnTo>
                  <a:pt x="155" y="47"/>
                </a:lnTo>
                <a:lnTo>
                  <a:pt x="50" y="0"/>
                </a:lnTo>
                <a:close/>
              </a:path>
            </a:pathLst>
          </a:custGeom>
          <a:solidFill>
            <a:srgbClr val="AFE7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3" name="Google Shape;1263;p6"/>
          <p:cNvSpPr/>
          <p:nvPr/>
        </p:nvSpPr>
        <p:spPr>
          <a:xfrm>
            <a:off x="352198" y="6554561"/>
            <a:ext cx="258763" cy="258762"/>
          </a:xfrm>
          <a:custGeom>
            <a:rect b="b" l="l" r="r" t="t"/>
            <a:pathLst>
              <a:path extrusionOk="0" h="163" w="163">
                <a:moveTo>
                  <a:pt x="50" y="0"/>
                </a:moveTo>
                <a:lnTo>
                  <a:pt x="0" y="49"/>
                </a:lnTo>
                <a:lnTo>
                  <a:pt x="132" y="163"/>
                </a:lnTo>
                <a:lnTo>
                  <a:pt x="163" y="148"/>
                </a:lnTo>
                <a:lnTo>
                  <a:pt x="155" y="47"/>
                </a:lnTo>
                <a:lnTo>
                  <a:pt x="5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4" name="Google Shape;1264;p6"/>
          <p:cNvSpPr/>
          <p:nvPr/>
        </p:nvSpPr>
        <p:spPr>
          <a:xfrm>
            <a:off x="598261" y="6629174"/>
            <a:ext cx="180975" cy="160337"/>
          </a:xfrm>
          <a:custGeom>
            <a:rect b="b" l="l" r="r" t="t"/>
            <a:pathLst>
              <a:path extrusionOk="0" h="101" w="114">
                <a:moveTo>
                  <a:pt x="0" y="0"/>
                </a:moveTo>
                <a:lnTo>
                  <a:pt x="8" y="101"/>
                </a:lnTo>
                <a:lnTo>
                  <a:pt x="51" y="81"/>
                </a:lnTo>
                <a:lnTo>
                  <a:pt x="114" y="51"/>
                </a:lnTo>
                <a:lnTo>
                  <a:pt x="57" y="26"/>
                </a:lnTo>
                <a:lnTo>
                  <a:pt x="0" y="0"/>
                </a:lnTo>
                <a:close/>
              </a:path>
            </a:pathLst>
          </a:custGeom>
          <a:solidFill>
            <a:srgbClr val="5EC8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5" name="Google Shape;1265;p6"/>
          <p:cNvSpPr/>
          <p:nvPr/>
        </p:nvSpPr>
        <p:spPr>
          <a:xfrm>
            <a:off x="598261" y="6629174"/>
            <a:ext cx="180975" cy="160337"/>
          </a:xfrm>
          <a:custGeom>
            <a:rect b="b" l="l" r="r" t="t"/>
            <a:pathLst>
              <a:path extrusionOk="0" h="101" w="114">
                <a:moveTo>
                  <a:pt x="0" y="0"/>
                </a:moveTo>
                <a:lnTo>
                  <a:pt x="8" y="101"/>
                </a:lnTo>
                <a:lnTo>
                  <a:pt x="51" y="81"/>
                </a:lnTo>
                <a:lnTo>
                  <a:pt x="114" y="51"/>
                </a:lnTo>
                <a:lnTo>
                  <a:pt x="57" y="2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6" name="Google Shape;1266;p6"/>
          <p:cNvSpPr/>
          <p:nvPr/>
        </p:nvSpPr>
        <p:spPr>
          <a:xfrm>
            <a:off x="115661" y="6632349"/>
            <a:ext cx="446088" cy="234950"/>
          </a:xfrm>
          <a:custGeom>
            <a:rect b="b" l="l" r="r" t="t"/>
            <a:pathLst>
              <a:path extrusionOk="0" h="148" w="281">
                <a:moveTo>
                  <a:pt x="149" y="0"/>
                </a:moveTo>
                <a:lnTo>
                  <a:pt x="0" y="148"/>
                </a:lnTo>
                <a:lnTo>
                  <a:pt x="206" y="148"/>
                </a:lnTo>
                <a:lnTo>
                  <a:pt x="281" y="114"/>
                </a:lnTo>
                <a:lnTo>
                  <a:pt x="149" y="0"/>
                </a:lnTo>
                <a:close/>
              </a:path>
            </a:pathLst>
          </a:custGeom>
          <a:solidFill>
            <a:srgbClr val="9DE0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7" name="Google Shape;1267;p6"/>
          <p:cNvSpPr/>
          <p:nvPr/>
        </p:nvSpPr>
        <p:spPr>
          <a:xfrm>
            <a:off x="115661" y="6632349"/>
            <a:ext cx="446088" cy="234950"/>
          </a:xfrm>
          <a:custGeom>
            <a:rect b="b" l="l" r="r" t="t"/>
            <a:pathLst>
              <a:path extrusionOk="0" h="148" w="281">
                <a:moveTo>
                  <a:pt x="149" y="0"/>
                </a:moveTo>
                <a:lnTo>
                  <a:pt x="0" y="148"/>
                </a:lnTo>
                <a:lnTo>
                  <a:pt x="206" y="148"/>
                </a:lnTo>
                <a:lnTo>
                  <a:pt x="281" y="114"/>
                </a:lnTo>
                <a:lnTo>
                  <a:pt x="14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8" name="Google Shape;1268;p6"/>
          <p:cNvSpPr/>
          <p:nvPr/>
        </p:nvSpPr>
        <p:spPr>
          <a:xfrm>
            <a:off x="175986" y="6478361"/>
            <a:ext cx="255588" cy="153987"/>
          </a:xfrm>
          <a:custGeom>
            <a:rect b="b" l="l" r="r" t="t"/>
            <a:pathLst>
              <a:path extrusionOk="0" h="97" w="161">
                <a:moveTo>
                  <a:pt x="0" y="0"/>
                </a:moveTo>
                <a:lnTo>
                  <a:pt x="111" y="97"/>
                </a:lnTo>
                <a:lnTo>
                  <a:pt x="161" y="48"/>
                </a:lnTo>
                <a:lnTo>
                  <a:pt x="118" y="35"/>
                </a:lnTo>
                <a:lnTo>
                  <a:pt x="0" y="0"/>
                </a:lnTo>
                <a:close/>
              </a:path>
            </a:pathLst>
          </a:custGeom>
          <a:solidFill>
            <a:srgbClr val="BCEB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9" name="Google Shape;1269;p6"/>
          <p:cNvSpPr/>
          <p:nvPr/>
        </p:nvSpPr>
        <p:spPr>
          <a:xfrm>
            <a:off x="175986" y="6478361"/>
            <a:ext cx="255588" cy="153987"/>
          </a:xfrm>
          <a:custGeom>
            <a:rect b="b" l="l" r="r" t="t"/>
            <a:pathLst>
              <a:path extrusionOk="0" h="97" w="161">
                <a:moveTo>
                  <a:pt x="0" y="0"/>
                </a:moveTo>
                <a:lnTo>
                  <a:pt x="111" y="97"/>
                </a:lnTo>
                <a:lnTo>
                  <a:pt x="161" y="48"/>
                </a:lnTo>
                <a:lnTo>
                  <a:pt x="118" y="3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0" name="Google Shape;1270;p6"/>
          <p:cNvSpPr/>
          <p:nvPr/>
        </p:nvSpPr>
        <p:spPr>
          <a:xfrm>
            <a:off x="-227" y="6425974"/>
            <a:ext cx="352425" cy="441325"/>
          </a:xfrm>
          <a:custGeom>
            <a:rect b="b" l="l" r="r" t="t"/>
            <a:pathLst>
              <a:path extrusionOk="0" h="278" w="222">
                <a:moveTo>
                  <a:pt x="0" y="0"/>
                </a:moveTo>
                <a:lnTo>
                  <a:pt x="0" y="278"/>
                </a:lnTo>
                <a:lnTo>
                  <a:pt x="73" y="278"/>
                </a:lnTo>
                <a:lnTo>
                  <a:pt x="222" y="130"/>
                </a:lnTo>
                <a:lnTo>
                  <a:pt x="111" y="33"/>
                </a:lnTo>
                <a:lnTo>
                  <a:pt x="0" y="0"/>
                </a:lnTo>
                <a:close/>
              </a:path>
            </a:pathLst>
          </a:custGeom>
          <a:solidFill>
            <a:srgbClr val="A9E3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1" name="Google Shape;1271;p6"/>
          <p:cNvSpPr/>
          <p:nvPr/>
        </p:nvSpPr>
        <p:spPr>
          <a:xfrm>
            <a:off x="-227" y="6425974"/>
            <a:ext cx="352425" cy="441325"/>
          </a:xfrm>
          <a:custGeom>
            <a:rect b="b" l="l" r="r" t="t"/>
            <a:pathLst>
              <a:path extrusionOk="0" h="278" w="222">
                <a:moveTo>
                  <a:pt x="0" y="0"/>
                </a:moveTo>
                <a:lnTo>
                  <a:pt x="0" y="278"/>
                </a:lnTo>
                <a:lnTo>
                  <a:pt x="73" y="278"/>
                </a:lnTo>
                <a:lnTo>
                  <a:pt x="222" y="130"/>
                </a:lnTo>
                <a:lnTo>
                  <a:pt x="111" y="3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2" name="Google Shape;1272;p6"/>
          <p:cNvSpPr txBox="1"/>
          <p:nvPr>
            <p:ph type="ctrTitle"/>
          </p:nvPr>
        </p:nvSpPr>
        <p:spPr>
          <a:xfrm>
            <a:off x="3179536" y="1005229"/>
            <a:ext cx="5426076" cy="1621509"/>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3" name="Google Shape;1273;p6"/>
          <p:cNvSpPr txBox="1"/>
          <p:nvPr>
            <p:ph idx="1" type="body"/>
          </p:nvPr>
        </p:nvSpPr>
        <p:spPr>
          <a:xfrm>
            <a:off x="3179536" y="3311465"/>
            <a:ext cx="5426076" cy="310871"/>
          </a:xfrm>
          <a:prstGeom prst="rect">
            <a:avLst/>
          </a:prstGeom>
          <a:noFill/>
          <a:ln>
            <a:noFill/>
          </a:ln>
        </p:spPr>
        <p:txBody>
          <a:bodyPr anchorCtr="0" anchor="t" bIns="45700" lIns="91425" spcFirstLastPara="1" rIns="91425" wrap="square" tIns="45700"/>
          <a:lstStyle>
            <a:lvl1pPr indent="-228600" lvl="0" marL="457200" algn="ctr">
              <a:lnSpc>
                <a:spcPct val="90000"/>
              </a:lnSpc>
              <a:spcBef>
                <a:spcPts val="1000"/>
              </a:spcBef>
              <a:spcAft>
                <a:spcPts val="0"/>
              </a:spcAft>
              <a:buClr>
                <a:schemeClr val="dk1"/>
              </a:buClr>
              <a:buSzPts val="1500"/>
              <a:buNone/>
              <a:defRPr sz="1500">
                <a:solidFill>
                  <a:schemeClr val="dk1"/>
                </a:solidFill>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4" name="Google Shape;1274;p6"/>
          <p:cNvSpPr txBox="1"/>
          <p:nvPr>
            <p:ph idx="2" type="body"/>
          </p:nvPr>
        </p:nvSpPr>
        <p:spPr>
          <a:xfrm>
            <a:off x="3179537" y="3015194"/>
            <a:ext cx="5426076" cy="296271"/>
          </a:xfrm>
          <a:prstGeom prst="rect">
            <a:avLst/>
          </a:prstGeom>
          <a:noFill/>
          <a:ln>
            <a:noFill/>
          </a:ln>
        </p:spPr>
        <p:txBody>
          <a:bodyPr anchorCtr="0" anchor="ctr" bIns="45700" lIns="91425" spcFirstLastPara="1" rIns="91425" wrap="square" tIns="45700"/>
          <a:lstStyle>
            <a:lvl1pPr indent="-228600" lvl="0" marL="457200" algn="ctr">
              <a:lnSpc>
                <a:spcPct val="90000"/>
              </a:lnSpc>
              <a:spcBef>
                <a:spcPts val="1000"/>
              </a:spcBef>
              <a:spcAft>
                <a:spcPts val="0"/>
              </a:spcAft>
              <a:buClr>
                <a:schemeClr val="dk1"/>
              </a:buClr>
              <a:buSzPts val="1500"/>
              <a:buNone/>
              <a:defRPr b="0" sz="1500">
                <a:solidFill>
                  <a:schemeClr val="dk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p:cSld name="标题和内容">
    <p:spTree>
      <p:nvGrpSpPr>
        <p:cNvPr id="1275" name="Shape 1275"/>
        <p:cNvGrpSpPr/>
        <p:nvPr/>
      </p:nvGrpSpPr>
      <p:grpSpPr>
        <a:xfrm>
          <a:off x="0" y="0"/>
          <a:ext cx="0" cy="0"/>
          <a:chOff x="0" y="0"/>
          <a:chExt cx="0" cy="0"/>
        </a:xfrm>
      </p:grpSpPr>
      <p:sp>
        <p:nvSpPr>
          <p:cNvPr id="1276" name="Google Shape;1276;p7"/>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7" name="Google Shape;1277;p7"/>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8" name="Google Shape;1278;p7"/>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1279" name="Google Shape;1279;p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0" name="Google Shape;1280;p7"/>
          <p:cNvSpPr txBox="1"/>
          <p:nvPr>
            <p:ph idx="1" type="body"/>
          </p:nvPr>
        </p:nvSpPr>
        <p:spPr>
          <a:xfrm>
            <a:off x="669925" y="1130299"/>
            <a:ext cx="10850563" cy="5006975"/>
          </a:xfrm>
          <a:prstGeom prst="rect">
            <a:avLst/>
          </a:prstGeom>
          <a:noFill/>
          <a:ln>
            <a:noFill/>
          </a:ln>
        </p:spPr>
        <p:txBody>
          <a:bodyPr anchorCtr="0" anchor="t" bIns="45700" lIns="91425" spcFirstLastPara="1" rIns="91425" wrap="square" tIns="45700"/>
          <a:lstStyle>
            <a:lvl1pPr indent="-355600" lvl="0" marL="457200" algn="l">
              <a:lnSpc>
                <a:spcPct val="90000"/>
              </a:lnSpc>
              <a:spcBef>
                <a:spcPts val="1000"/>
              </a:spcBef>
              <a:spcAft>
                <a:spcPts val="0"/>
              </a:spcAft>
              <a:buClr>
                <a:schemeClr val="dk1"/>
              </a:buClr>
              <a:buSzPts val="2000"/>
              <a:buChar char="•"/>
              <a:defRPr/>
            </a:lvl1pPr>
            <a:lvl2pPr indent="-342900" lvl="1" marL="914400" algn="l">
              <a:lnSpc>
                <a:spcPct val="90000"/>
              </a:lnSpc>
              <a:spcBef>
                <a:spcPts val="500"/>
              </a:spcBef>
              <a:spcAft>
                <a:spcPts val="0"/>
              </a:spcAft>
              <a:buClr>
                <a:schemeClr val="dk1"/>
              </a:buClr>
              <a:buSzPts val="1800"/>
              <a:buChar char="•"/>
              <a:defRPr/>
            </a:lvl2pPr>
            <a:lvl3pPr indent="-330200" lvl="2" marL="1371600" algn="l">
              <a:lnSpc>
                <a:spcPct val="90000"/>
              </a:lnSpc>
              <a:spcBef>
                <a:spcPts val="500"/>
              </a:spcBef>
              <a:spcAft>
                <a:spcPts val="0"/>
              </a:spcAft>
              <a:buClr>
                <a:schemeClr val="dk1"/>
              </a:buClr>
              <a:buSzPts val="1600"/>
              <a:buChar char="•"/>
              <a:defRPr/>
            </a:lvl3pPr>
            <a:lvl4pPr indent="-317500" lvl="3" marL="1828800" algn="l">
              <a:lnSpc>
                <a:spcPct val="90000"/>
              </a:lnSpc>
              <a:spcBef>
                <a:spcPts val="500"/>
              </a:spcBef>
              <a:spcAft>
                <a:spcPts val="0"/>
              </a:spcAft>
              <a:buClr>
                <a:schemeClr val="dk1"/>
              </a:buClr>
              <a:buSzPts val="14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showMasterSp="0" type="title">
  <p:cSld name="TITLE">
    <p:spTree>
      <p:nvGrpSpPr>
        <p:cNvPr id="1288" name="Shape 1288"/>
        <p:cNvGrpSpPr/>
        <p:nvPr/>
      </p:nvGrpSpPr>
      <p:grpSpPr>
        <a:xfrm>
          <a:off x="0" y="0"/>
          <a:ext cx="0" cy="0"/>
          <a:chOff x="0" y="0"/>
          <a:chExt cx="0" cy="0"/>
        </a:xfrm>
      </p:grpSpPr>
      <p:sp>
        <p:nvSpPr>
          <p:cNvPr id="1289" name="Google Shape;1289;p9"/>
          <p:cNvSpPr/>
          <p:nvPr/>
        </p:nvSpPr>
        <p:spPr>
          <a:xfrm>
            <a:off x="8636001" y="2500313"/>
            <a:ext cx="352425" cy="425450"/>
          </a:xfrm>
          <a:custGeom>
            <a:rect b="b" l="l" r="r" t="t"/>
            <a:pathLst>
              <a:path extrusionOk="0" h="268" w="222">
                <a:moveTo>
                  <a:pt x="29" y="0"/>
                </a:moveTo>
                <a:lnTo>
                  <a:pt x="0" y="199"/>
                </a:lnTo>
                <a:lnTo>
                  <a:pt x="222" y="268"/>
                </a:lnTo>
                <a:lnTo>
                  <a:pt x="29" y="0"/>
                </a:lnTo>
                <a:close/>
              </a:path>
            </a:pathLst>
          </a:custGeom>
          <a:solidFill>
            <a:srgbClr val="D8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0" name="Google Shape;1290;p9"/>
          <p:cNvSpPr/>
          <p:nvPr/>
        </p:nvSpPr>
        <p:spPr>
          <a:xfrm>
            <a:off x="8636001" y="2500313"/>
            <a:ext cx="352425" cy="425450"/>
          </a:xfrm>
          <a:custGeom>
            <a:rect b="b" l="l" r="r" t="t"/>
            <a:pathLst>
              <a:path extrusionOk="0" h="268" w="222">
                <a:moveTo>
                  <a:pt x="29" y="0"/>
                </a:moveTo>
                <a:lnTo>
                  <a:pt x="0" y="199"/>
                </a:lnTo>
                <a:lnTo>
                  <a:pt x="222" y="268"/>
                </a:lnTo>
                <a:lnTo>
                  <a:pt x="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1" name="Google Shape;1291;p9"/>
          <p:cNvSpPr/>
          <p:nvPr/>
        </p:nvSpPr>
        <p:spPr>
          <a:xfrm>
            <a:off x="1293813" y="2203450"/>
            <a:ext cx="619125" cy="549275"/>
          </a:xfrm>
          <a:custGeom>
            <a:rect b="b" l="l" r="r" t="t"/>
            <a:pathLst>
              <a:path extrusionOk="0" h="346" w="390">
                <a:moveTo>
                  <a:pt x="390" y="0"/>
                </a:moveTo>
                <a:lnTo>
                  <a:pt x="0" y="179"/>
                </a:lnTo>
                <a:lnTo>
                  <a:pt x="195" y="346"/>
                </a:lnTo>
                <a:lnTo>
                  <a:pt x="390" y="0"/>
                </a:lnTo>
                <a:close/>
              </a:path>
            </a:pathLst>
          </a:custGeom>
          <a:solidFill>
            <a:srgbClr val="F3FBF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2" name="Google Shape;1292;p9"/>
          <p:cNvSpPr/>
          <p:nvPr/>
        </p:nvSpPr>
        <p:spPr>
          <a:xfrm>
            <a:off x="1293813" y="2203450"/>
            <a:ext cx="619125" cy="549275"/>
          </a:xfrm>
          <a:custGeom>
            <a:rect b="b" l="l" r="r" t="t"/>
            <a:pathLst>
              <a:path extrusionOk="0" h="346" w="390">
                <a:moveTo>
                  <a:pt x="390" y="0"/>
                </a:moveTo>
                <a:lnTo>
                  <a:pt x="0" y="179"/>
                </a:lnTo>
                <a:lnTo>
                  <a:pt x="195" y="346"/>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3" name="Google Shape;1293;p9"/>
          <p:cNvSpPr/>
          <p:nvPr/>
        </p:nvSpPr>
        <p:spPr>
          <a:xfrm>
            <a:off x="7273926" y="3038475"/>
            <a:ext cx="622300" cy="550863"/>
          </a:xfrm>
          <a:custGeom>
            <a:rect b="b" l="l" r="r" t="t"/>
            <a:pathLst>
              <a:path extrusionOk="0" h="347" w="392">
                <a:moveTo>
                  <a:pt x="392" y="0"/>
                </a:moveTo>
                <a:lnTo>
                  <a:pt x="0" y="178"/>
                </a:lnTo>
                <a:lnTo>
                  <a:pt x="196" y="347"/>
                </a:lnTo>
                <a:lnTo>
                  <a:pt x="392" y="0"/>
                </a:lnTo>
                <a:close/>
              </a:path>
            </a:pathLst>
          </a:custGeom>
          <a:solidFill>
            <a:srgbClr val="F3FBF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4" name="Google Shape;1294;p9"/>
          <p:cNvSpPr/>
          <p:nvPr/>
        </p:nvSpPr>
        <p:spPr>
          <a:xfrm>
            <a:off x="7273926" y="3038475"/>
            <a:ext cx="622300" cy="550863"/>
          </a:xfrm>
          <a:custGeom>
            <a:rect b="b" l="l" r="r" t="t"/>
            <a:pathLst>
              <a:path extrusionOk="0" h="347" w="392">
                <a:moveTo>
                  <a:pt x="392" y="0"/>
                </a:moveTo>
                <a:lnTo>
                  <a:pt x="0" y="178"/>
                </a:lnTo>
                <a:lnTo>
                  <a:pt x="196" y="347"/>
                </a:lnTo>
                <a:lnTo>
                  <a:pt x="39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5" name="Google Shape;1295;p9"/>
          <p:cNvSpPr/>
          <p:nvPr/>
        </p:nvSpPr>
        <p:spPr>
          <a:xfrm>
            <a:off x="882651" y="4710113"/>
            <a:ext cx="620713" cy="560388"/>
          </a:xfrm>
          <a:custGeom>
            <a:rect b="b" l="l" r="r" t="t"/>
            <a:pathLst>
              <a:path extrusionOk="0" h="353" w="391">
                <a:moveTo>
                  <a:pt x="33" y="0"/>
                </a:moveTo>
                <a:lnTo>
                  <a:pt x="0" y="353"/>
                </a:lnTo>
                <a:lnTo>
                  <a:pt x="391" y="174"/>
                </a:lnTo>
                <a:lnTo>
                  <a:pt x="33" y="0"/>
                </a:lnTo>
                <a:close/>
              </a:path>
            </a:pathLst>
          </a:custGeom>
          <a:solidFill>
            <a:srgbClr val="F4FCF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6" name="Google Shape;1296;p9"/>
          <p:cNvSpPr/>
          <p:nvPr/>
        </p:nvSpPr>
        <p:spPr>
          <a:xfrm>
            <a:off x="882651" y="4710113"/>
            <a:ext cx="620713" cy="560388"/>
          </a:xfrm>
          <a:custGeom>
            <a:rect b="b" l="l" r="r" t="t"/>
            <a:pathLst>
              <a:path extrusionOk="0" h="353" w="391">
                <a:moveTo>
                  <a:pt x="33" y="0"/>
                </a:moveTo>
                <a:lnTo>
                  <a:pt x="0" y="353"/>
                </a:lnTo>
                <a:lnTo>
                  <a:pt x="391" y="174"/>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7" name="Google Shape;1297;p9"/>
          <p:cNvSpPr/>
          <p:nvPr/>
        </p:nvSpPr>
        <p:spPr>
          <a:xfrm>
            <a:off x="9043988" y="5410200"/>
            <a:ext cx="298450" cy="561975"/>
          </a:xfrm>
          <a:custGeom>
            <a:rect b="b" l="l" r="r" t="t"/>
            <a:pathLst>
              <a:path extrusionOk="0" h="354" w="188">
                <a:moveTo>
                  <a:pt x="188" y="0"/>
                </a:moveTo>
                <a:lnTo>
                  <a:pt x="0" y="179"/>
                </a:lnTo>
                <a:lnTo>
                  <a:pt x="155" y="354"/>
                </a:lnTo>
                <a:lnTo>
                  <a:pt x="188" y="0"/>
                </a:lnTo>
                <a:close/>
              </a:path>
            </a:pathLst>
          </a:custGeom>
          <a:solidFill>
            <a:srgbClr val="D8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8" name="Google Shape;1298;p9"/>
          <p:cNvSpPr/>
          <p:nvPr/>
        </p:nvSpPr>
        <p:spPr>
          <a:xfrm>
            <a:off x="9043988" y="5410200"/>
            <a:ext cx="298450" cy="561975"/>
          </a:xfrm>
          <a:custGeom>
            <a:rect b="b" l="l" r="r" t="t"/>
            <a:pathLst>
              <a:path extrusionOk="0" h="354" w="188">
                <a:moveTo>
                  <a:pt x="188" y="0"/>
                </a:moveTo>
                <a:lnTo>
                  <a:pt x="0" y="179"/>
                </a:lnTo>
                <a:lnTo>
                  <a:pt x="155" y="354"/>
                </a:lnTo>
                <a:lnTo>
                  <a:pt x="1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9" name="Google Shape;1299;p9"/>
          <p:cNvSpPr/>
          <p:nvPr/>
        </p:nvSpPr>
        <p:spPr>
          <a:xfrm>
            <a:off x="3835401" y="2657475"/>
            <a:ext cx="604838" cy="277813"/>
          </a:xfrm>
          <a:custGeom>
            <a:rect b="b" l="l" r="r" t="t"/>
            <a:pathLst>
              <a:path extrusionOk="0" h="175" w="381">
                <a:moveTo>
                  <a:pt x="226" y="0"/>
                </a:moveTo>
                <a:lnTo>
                  <a:pt x="0" y="78"/>
                </a:lnTo>
                <a:lnTo>
                  <a:pt x="381" y="175"/>
                </a:lnTo>
                <a:lnTo>
                  <a:pt x="226" y="0"/>
                </a:lnTo>
                <a:close/>
              </a:path>
            </a:pathLst>
          </a:custGeom>
          <a:solidFill>
            <a:srgbClr val="D6F3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0" name="Google Shape;1300;p9"/>
          <p:cNvSpPr/>
          <p:nvPr/>
        </p:nvSpPr>
        <p:spPr>
          <a:xfrm>
            <a:off x="3835401" y="2657475"/>
            <a:ext cx="604838" cy="277813"/>
          </a:xfrm>
          <a:custGeom>
            <a:rect b="b" l="l" r="r" t="t"/>
            <a:pathLst>
              <a:path extrusionOk="0" h="175" w="381">
                <a:moveTo>
                  <a:pt x="226" y="0"/>
                </a:moveTo>
                <a:lnTo>
                  <a:pt x="0" y="78"/>
                </a:lnTo>
                <a:lnTo>
                  <a:pt x="381" y="175"/>
                </a:lnTo>
                <a:lnTo>
                  <a:pt x="2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1" name="Google Shape;1301;p9"/>
          <p:cNvSpPr/>
          <p:nvPr/>
        </p:nvSpPr>
        <p:spPr>
          <a:xfrm>
            <a:off x="4738688" y="4262438"/>
            <a:ext cx="631825" cy="477838"/>
          </a:xfrm>
          <a:custGeom>
            <a:rect b="b" l="l" r="r" t="t"/>
            <a:pathLst>
              <a:path extrusionOk="0" h="301" w="398">
                <a:moveTo>
                  <a:pt x="0" y="0"/>
                </a:moveTo>
                <a:lnTo>
                  <a:pt x="107" y="301"/>
                </a:lnTo>
                <a:lnTo>
                  <a:pt x="398" y="54"/>
                </a:lnTo>
                <a:lnTo>
                  <a:pt x="0"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2" name="Google Shape;1302;p9"/>
          <p:cNvSpPr/>
          <p:nvPr/>
        </p:nvSpPr>
        <p:spPr>
          <a:xfrm>
            <a:off x="4738688" y="4262438"/>
            <a:ext cx="631825" cy="477838"/>
          </a:xfrm>
          <a:custGeom>
            <a:rect b="b" l="l" r="r" t="t"/>
            <a:pathLst>
              <a:path extrusionOk="0" h="301" w="398">
                <a:moveTo>
                  <a:pt x="0" y="0"/>
                </a:moveTo>
                <a:lnTo>
                  <a:pt x="107" y="301"/>
                </a:lnTo>
                <a:lnTo>
                  <a:pt x="398" y="5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3" name="Google Shape;1303;p9"/>
          <p:cNvSpPr/>
          <p:nvPr/>
        </p:nvSpPr>
        <p:spPr>
          <a:xfrm>
            <a:off x="5610226" y="3165475"/>
            <a:ext cx="631825" cy="477838"/>
          </a:xfrm>
          <a:custGeom>
            <a:rect b="b" l="l" r="r" t="t"/>
            <a:pathLst>
              <a:path extrusionOk="0" h="301" w="398">
                <a:moveTo>
                  <a:pt x="0" y="0"/>
                </a:moveTo>
                <a:lnTo>
                  <a:pt x="107" y="301"/>
                </a:lnTo>
                <a:lnTo>
                  <a:pt x="398" y="54"/>
                </a:lnTo>
                <a:lnTo>
                  <a:pt x="0"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4" name="Google Shape;1304;p9"/>
          <p:cNvSpPr/>
          <p:nvPr/>
        </p:nvSpPr>
        <p:spPr>
          <a:xfrm>
            <a:off x="5610226" y="3165475"/>
            <a:ext cx="631825" cy="477838"/>
          </a:xfrm>
          <a:custGeom>
            <a:rect b="b" l="l" r="r" t="t"/>
            <a:pathLst>
              <a:path extrusionOk="0" h="301" w="398">
                <a:moveTo>
                  <a:pt x="0" y="0"/>
                </a:moveTo>
                <a:lnTo>
                  <a:pt x="107" y="301"/>
                </a:lnTo>
                <a:lnTo>
                  <a:pt x="398" y="5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5" name="Google Shape;1305;p9"/>
          <p:cNvSpPr/>
          <p:nvPr/>
        </p:nvSpPr>
        <p:spPr>
          <a:xfrm>
            <a:off x="9302751" y="4678363"/>
            <a:ext cx="646113" cy="520700"/>
          </a:xfrm>
          <a:custGeom>
            <a:rect b="b" l="l" r="r" t="t"/>
            <a:pathLst>
              <a:path extrusionOk="0" h="328" w="407">
                <a:moveTo>
                  <a:pt x="407" y="0"/>
                </a:moveTo>
                <a:lnTo>
                  <a:pt x="0" y="262"/>
                </a:lnTo>
                <a:lnTo>
                  <a:pt x="272" y="328"/>
                </a:lnTo>
                <a:lnTo>
                  <a:pt x="407" y="0"/>
                </a:lnTo>
                <a:close/>
              </a:path>
            </a:pathLst>
          </a:custGeom>
          <a:solidFill>
            <a:srgbClr val="E6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6" name="Google Shape;1306;p9"/>
          <p:cNvSpPr/>
          <p:nvPr/>
        </p:nvSpPr>
        <p:spPr>
          <a:xfrm>
            <a:off x="9302751" y="4678363"/>
            <a:ext cx="646113" cy="520700"/>
          </a:xfrm>
          <a:custGeom>
            <a:rect b="b" l="l" r="r" t="t"/>
            <a:pathLst>
              <a:path extrusionOk="0" h="328" w="407">
                <a:moveTo>
                  <a:pt x="407" y="0"/>
                </a:moveTo>
                <a:lnTo>
                  <a:pt x="0" y="262"/>
                </a:lnTo>
                <a:lnTo>
                  <a:pt x="272" y="328"/>
                </a:lnTo>
                <a:lnTo>
                  <a:pt x="4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7" name="Google Shape;1307;p9"/>
          <p:cNvSpPr/>
          <p:nvPr/>
        </p:nvSpPr>
        <p:spPr>
          <a:xfrm>
            <a:off x="7421563" y="4029075"/>
            <a:ext cx="2525713" cy="1752600"/>
          </a:xfrm>
          <a:custGeom>
            <a:rect b="b" l="l" r="r" t="t"/>
            <a:pathLst>
              <a:path extrusionOk="0" h="1104" w="1591">
                <a:moveTo>
                  <a:pt x="1591" y="0"/>
                </a:moveTo>
                <a:lnTo>
                  <a:pt x="209" y="269"/>
                </a:lnTo>
                <a:lnTo>
                  <a:pt x="316" y="722"/>
                </a:lnTo>
                <a:lnTo>
                  <a:pt x="0" y="526"/>
                </a:lnTo>
                <a:lnTo>
                  <a:pt x="3" y="1104"/>
                </a:lnTo>
                <a:lnTo>
                  <a:pt x="1591" y="0"/>
                </a:lnTo>
                <a:close/>
              </a:path>
            </a:pathLst>
          </a:custGeom>
          <a:solidFill>
            <a:srgbClr val="C3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8" name="Google Shape;1308;p9"/>
          <p:cNvSpPr/>
          <p:nvPr/>
        </p:nvSpPr>
        <p:spPr>
          <a:xfrm>
            <a:off x="7421563" y="4029075"/>
            <a:ext cx="2525713" cy="1752600"/>
          </a:xfrm>
          <a:custGeom>
            <a:rect b="b" l="l" r="r" t="t"/>
            <a:pathLst>
              <a:path extrusionOk="0" h="1104" w="1591">
                <a:moveTo>
                  <a:pt x="1591" y="0"/>
                </a:moveTo>
                <a:lnTo>
                  <a:pt x="209" y="269"/>
                </a:lnTo>
                <a:lnTo>
                  <a:pt x="316" y="722"/>
                </a:lnTo>
                <a:lnTo>
                  <a:pt x="0" y="526"/>
                </a:lnTo>
                <a:lnTo>
                  <a:pt x="3" y="1104"/>
                </a:lnTo>
                <a:lnTo>
                  <a:pt x="159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9" name="Google Shape;1309;p9"/>
          <p:cNvSpPr/>
          <p:nvPr/>
        </p:nvSpPr>
        <p:spPr>
          <a:xfrm>
            <a:off x="3662363" y="4897438"/>
            <a:ext cx="552450" cy="355600"/>
          </a:xfrm>
          <a:custGeom>
            <a:rect b="b" l="l" r="r" t="t"/>
            <a:pathLst>
              <a:path extrusionOk="0" h="224" w="348">
                <a:moveTo>
                  <a:pt x="0" y="0"/>
                </a:moveTo>
                <a:lnTo>
                  <a:pt x="94" y="224"/>
                </a:lnTo>
                <a:lnTo>
                  <a:pt x="348" y="40"/>
                </a:lnTo>
                <a:lnTo>
                  <a:pt x="0" y="0"/>
                </a:lnTo>
                <a:close/>
              </a:path>
            </a:pathLst>
          </a:custGeom>
          <a:solidFill>
            <a:srgbClr val="ABE6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0" name="Google Shape;1310;p9"/>
          <p:cNvSpPr/>
          <p:nvPr/>
        </p:nvSpPr>
        <p:spPr>
          <a:xfrm>
            <a:off x="3662363" y="4897438"/>
            <a:ext cx="552450" cy="355600"/>
          </a:xfrm>
          <a:custGeom>
            <a:rect b="b" l="l" r="r" t="t"/>
            <a:pathLst>
              <a:path extrusionOk="0" h="224" w="348">
                <a:moveTo>
                  <a:pt x="0" y="0"/>
                </a:moveTo>
                <a:lnTo>
                  <a:pt x="94" y="224"/>
                </a:lnTo>
                <a:lnTo>
                  <a:pt x="348" y="4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1" name="Google Shape;1311;p9"/>
          <p:cNvSpPr/>
          <p:nvPr/>
        </p:nvSpPr>
        <p:spPr>
          <a:xfrm>
            <a:off x="1119188" y="5232400"/>
            <a:ext cx="550863" cy="354013"/>
          </a:xfrm>
          <a:custGeom>
            <a:rect b="b" l="l" r="r" t="t"/>
            <a:pathLst>
              <a:path extrusionOk="0" h="223" w="347">
                <a:moveTo>
                  <a:pt x="0" y="0"/>
                </a:moveTo>
                <a:lnTo>
                  <a:pt x="93" y="223"/>
                </a:lnTo>
                <a:lnTo>
                  <a:pt x="347" y="39"/>
                </a:lnTo>
                <a:lnTo>
                  <a:pt x="0" y="0"/>
                </a:lnTo>
                <a:close/>
              </a:path>
            </a:pathLst>
          </a:custGeom>
          <a:solidFill>
            <a:srgbClr val="ABE6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2" name="Google Shape;1312;p9"/>
          <p:cNvSpPr/>
          <p:nvPr/>
        </p:nvSpPr>
        <p:spPr>
          <a:xfrm>
            <a:off x="1119188" y="5232400"/>
            <a:ext cx="550863" cy="354013"/>
          </a:xfrm>
          <a:custGeom>
            <a:rect b="b" l="l" r="r" t="t"/>
            <a:pathLst>
              <a:path extrusionOk="0" h="223" w="347">
                <a:moveTo>
                  <a:pt x="0" y="0"/>
                </a:moveTo>
                <a:lnTo>
                  <a:pt x="93" y="223"/>
                </a:lnTo>
                <a:lnTo>
                  <a:pt x="347" y="3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3" name="Google Shape;1313;p9"/>
          <p:cNvSpPr/>
          <p:nvPr/>
        </p:nvSpPr>
        <p:spPr>
          <a:xfrm>
            <a:off x="239713" y="3433763"/>
            <a:ext cx="493713" cy="641350"/>
          </a:xfrm>
          <a:custGeom>
            <a:rect b="b" l="l" r="r" t="t"/>
            <a:pathLst>
              <a:path extrusionOk="0" h="404" w="311">
                <a:moveTo>
                  <a:pt x="153" y="0"/>
                </a:moveTo>
                <a:lnTo>
                  <a:pt x="0" y="404"/>
                </a:lnTo>
                <a:lnTo>
                  <a:pt x="311" y="327"/>
                </a:lnTo>
                <a:lnTo>
                  <a:pt x="153" y="0"/>
                </a:lnTo>
                <a:close/>
              </a:path>
            </a:pathLst>
          </a:custGeom>
          <a:solidFill>
            <a:srgbClr val="D4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4" name="Google Shape;1314;p9"/>
          <p:cNvSpPr/>
          <p:nvPr/>
        </p:nvSpPr>
        <p:spPr>
          <a:xfrm>
            <a:off x="239713" y="3433763"/>
            <a:ext cx="493713" cy="641350"/>
          </a:xfrm>
          <a:custGeom>
            <a:rect b="b" l="l" r="r" t="t"/>
            <a:pathLst>
              <a:path extrusionOk="0" h="404" w="311">
                <a:moveTo>
                  <a:pt x="153" y="0"/>
                </a:moveTo>
                <a:lnTo>
                  <a:pt x="0" y="404"/>
                </a:lnTo>
                <a:lnTo>
                  <a:pt x="311" y="327"/>
                </a:lnTo>
                <a:lnTo>
                  <a:pt x="1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5" name="Google Shape;1315;p9"/>
          <p:cNvSpPr/>
          <p:nvPr/>
        </p:nvSpPr>
        <p:spPr>
          <a:xfrm>
            <a:off x="3063876" y="4756150"/>
            <a:ext cx="493713" cy="641350"/>
          </a:xfrm>
          <a:custGeom>
            <a:rect b="b" l="l" r="r" t="t"/>
            <a:pathLst>
              <a:path extrusionOk="0" h="404" w="311">
                <a:moveTo>
                  <a:pt x="153" y="0"/>
                </a:moveTo>
                <a:lnTo>
                  <a:pt x="0" y="404"/>
                </a:lnTo>
                <a:lnTo>
                  <a:pt x="311" y="327"/>
                </a:lnTo>
                <a:lnTo>
                  <a:pt x="153" y="0"/>
                </a:lnTo>
                <a:close/>
              </a:path>
            </a:pathLst>
          </a:custGeom>
          <a:solidFill>
            <a:srgbClr val="D4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6" name="Google Shape;1316;p9"/>
          <p:cNvSpPr/>
          <p:nvPr/>
        </p:nvSpPr>
        <p:spPr>
          <a:xfrm>
            <a:off x="3063876" y="4756150"/>
            <a:ext cx="493713" cy="641350"/>
          </a:xfrm>
          <a:custGeom>
            <a:rect b="b" l="l" r="r" t="t"/>
            <a:pathLst>
              <a:path extrusionOk="0" h="404" w="311">
                <a:moveTo>
                  <a:pt x="153" y="0"/>
                </a:moveTo>
                <a:lnTo>
                  <a:pt x="0" y="404"/>
                </a:lnTo>
                <a:lnTo>
                  <a:pt x="311" y="327"/>
                </a:lnTo>
                <a:lnTo>
                  <a:pt x="1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7" name="Google Shape;1317;p9"/>
          <p:cNvSpPr/>
          <p:nvPr/>
        </p:nvSpPr>
        <p:spPr>
          <a:xfrm>
            <a:off x="885826" y="2976563"/>
            <a:ext cx="1217612" cy="1722438"/>
          </a:xfrm>
          <a:custGeom>
            <a:rect b="b" l="l" r="r" t="t"/>
            <a:pathLst>
              <a:path extrusionOk="0" h="1085" w="767">
                <a:moveTo>
                  <a:pt x="767" y="0"/>
                </a:moveTo>
                <a:lnTo>
                  <a:pt x="0" y="582"/>
                </a:lnTo>
                <a:lnTo>
                  <a:pt x="619" y="1085"/>
                </a:lnTo>
                <a:lnTo>
                  <a:pt x="767" y="0"/>
                </a:lnTo>
                <a:close/>
              </a:path>
            </a:pathLst>
          </a:custGeom>
          <a:solidFill>
            <a:srgbClr val="D7F3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8" name="Google Shape;1318;p9"/>
          <p:cNvSpPr/>
          <p:nvPr/>
        </p:nvSpPr>
        <p:spPr>
          <a:xfrm>
            <a:off x="885826" y="2976563"/>
            <a:ext cx="1217612" cy="1722438"/>
          </a:xfrm>
          <a:custGeom>
            <a:rect b="b" l="l" r="r" t="t"/>
            <a:pathLst>
              <a:path extrusionOk="0" h="1085" w="767">
                <a:moveTo>
                  <a:pt x="767" y="0"/>
                </a:moveTo>
                <a:lnTo>
                  <a:pt x="0" y="582"/>
                </a:lnTo>
                <a:lnTo>
                  <a:pt x="619" y="1085"/>
                </a:lnTo>
                <a:lnTo>
                  <a:pt x="7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9" name="Google Shape;1319;p9"/>
          <p:cNvSpPr/>
          <p:nvPr/>
        </p:nvSpPr>
        <p:spPr>
          <a:xfrm>
            <a:off x="6438901" y="3689350"/>
            <a:ext cx="1314450" cy="1174750"/>
          </a:xfrm>
          <a:custGeom>
            <a:rect b="b" l="l" r="r" t="t"/>
            <a:pathLst>
              <a:path extrusionOk="0" h="740" w="828">
                <a:moveTo>
                  <a:pt x="713" y="0"/>
                </a:moveTo>
                <a:lnTo>
                  <a:pt x="0" y="358"/>
                </a:lnTo>
                <a:lnTo>
                  <a:pt x="619" y="740"/>
                </a:lnTo>
                <a:lnTo>
                  <a:pt x="617" y="524"/>
                </a:lnTo>
                <a:lnTo>
                  <a:pt x="828" y="483"/>
                </a:lnTo>
                <a:lnTo>
                  <a:pt x="713" y="0"/>
                </a:lnTo>
                <a:close/>
              </a:path>
            </a:pathLst>
          </a:custGeom>
          <a:solidFill>
            <a:srgbClr val="D7F3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0" name="Google Shape;1320;p9"/>
          <p:cNvSpPr/>
          <p:nvPr/>
        </p:nvSpPr>
        <p:spPr>
          <a:xfrm>
            <a:off x="6438901" y="3689350"/>
            <a:ext cx="1314450" cy="1174750"/>
          </a:xfrm>
          <a:custGeom>
            <a:rect b="b" l="l" r="r" t="t"/>
            <a:pathLst>
              <a:path extrusionOk="0" h="740" w="828">
                <a:moveTo>
                  <a:pt x="713" y="0"/>
                </a:moveTo>
                <a:lnTo>
                  <a:pt x="0" y="358"/>
                </a:lnTo>
                <a:lnTo>
                  <a:pt x="619" y="740"/>
                </a:lnTo>
                <a:lnTo>
                  <a:pt x="617" y="524"/>
                </a:lnTo>
                <a:lnTo>
                  <a:pt x="828" y="483"/>
                </a:lnTo>
                <a:lnTo>
                  <a:pt x="7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1" name="Google Shape;1321;p9"/>
          <p:cNvSpPr/>
          <p:nvPr/>
        </p:nvSpPr>
        <p:spPr>
          <a:xfrm>
            <a:off x="7418388" y="4456113"/>
            <a:ext cx="504825" cy="719138"/>
          </a:xfrm>
          <a:custGeom>
            <a:rect b="b" l="l" r="r" t="t"/>
            <a:pathLst>
              <a:path extrusionOk="0" h="453" w="318">
                <a:moveTo>
                  <a:pt x="211" y="0"/>
                </a:moveTo>
                <a:lnTo>
                  <a:pt x="0" y="41"/>
                </a:lnTo>
                <a:lnTo>
                  <a:pt x="2" y="257"/>
                </a:lnTo>
                <a:lnTo>
                  <a:pt x="318" y="453"/>
                </a:lnTo>
                <a:lnTo>
                  <a:pt x="211" y="0"/>
                </a:lnTo>
                <a:close/>
              </a:path>
            </a:pathLst>
          </a:custGeom>
          <a:solidFill>
            <a:srgbClr val="A6E2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2" name="Google Shape;1322;p9"/>
          <p:cNvSpPr/>
          <p:nvPr/>
        </p:nvSpPr>
        <p:spPr>
          <a:xfrm>
            <a:off x="7418388" y="4456113"/>
            <a:ext cx="504825" cy="719138"/>
          </a:xfrm>
          <a:custGeom>
            <a:rect b="b" l="l" r="r" t="t"/>
            <a:pathLst>
              <a:path extrusionOk="0" h="453" w="318">
                <a:moveTo>
                  <a:pt x="211" y="0"/>
                </a:moveTo>
                <a:lnTo>
                  <a:pt x="0" y="41"/>
                </a:lnTo>
                <a:lnTo>
                  <a:pt x="2" y="257"/>
                </a:lnTo>
                <a:lnTo>
                  <a:pt x="318" y="453"/>
                </a:lnTo>
                <a:lnTo>
                  <a:pt x="21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3" name="Google Shape;1323;p9"/>
          <p:cNvSpPr/>
          <p:nvPr/>
        </p:nvSpPr>
        <p:spPr>
          <a:xfrm>
            <a:off x="1844358" y="3833813"/>
            <a:ext cx="693738" cy="2455863"/>
          </a:xfrm>
          <a:custGeom>
            <a:rect b="b" l="l" r="r" t="t"/>
            <a:pathLst>
              <a:path extrusionOk="0" h="1547" w="437">
                <a:moveTo>
                  <a:pt x="437" y="0"/>
                </a:moveTo>
                <a:lnTo>
                  <a:pt x="0" y="1398"/>
                </a:lnTo>
                <a:lnTo>
                  <a:pt x="192" y="1515"/>
                </a:lnTo>
                <a:lnTo>
                  <a:pt x="301" y="1547"/>
                </a:lnTo>
                <a:lnTo>
                  <a:pt x="396" y="1200"/>
                </a:lnTo>
                <a:lnTo>
                  <a:pt x="437" y="0"/>
                </a:lnTo>
                <a:close/>
              </a:path>
            </a:pathLst>
          </a:custGeom>
          <a:solidFill>
            <a:srgbClr val="73B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4" name="Google Shape;1324;p9"/>
          <p:cNvSpPr/>
          <p:nvPr/>
        </p:nvSpPr>
        <p:spPr>
          <a:xfrm>
            <a:off x="1836738" y="3833813"/>
            <a:ext cx="693738" cy="2455863"/>
          </a:xfrm>
          <a:custGeom>
            <a:rect b="b" l="l" r="r" t="t"/>
            <a:pathLst>
              <a:path extrusionOk="0" h="1547" w="437">
                <a:moveTo>
                  <a:pt x="437" y="0"/>
                </a:moveTo>
                <a:lnTo>
                  <a:pt x="0" y="1398"/>
                </a:lnTo>
                <a:lnTo>
                  <a:pt x="192" y="1515"/>
                </a:lnTo>
                <a:lnTo>
                  <a:pt x="301" y="1547"/>
                </a:lnTo>
                <a:lnTo>
                  <a:pt x="396" y="1200"/>
                </a:lnTo>
                <a:lnTo>
                  <a:pt x="43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5" name="Google Shape;1325;p9"/>
          <p:cNvSpPr/>
          <p:nvPr/>
        </p:nvSpPr>
        <p:spPr>
          <a:xfrm>
            <a:off x="2141538" y="6238875"/>
            <a:ext cx="173038" cy="98425"/>
          </a:xfrm>
          <a:custGeom>
            <a:rect b="b" l="l" r="r" t="t"/>
            <a:pathLst>
              <a:path extrusionOk="0" h="62" w="109">
                <a:moveTo>
                  <a:pt x="0" y="0"/>
                </a:moveTo>
                <a:lnTo>
                  <a:pt x="100" y="62"/>
                </a:lnTo>
                <a:lnTo>
                  <a:pt x="109" y="32"/>
                </a:lnTo>
                <a:lnTo>
                  <a:pt x="0" y="0"/>
                </a:lnTo>
                <a:close/>
              </a:path>
            </a:pathLst>
          </a:custGeom>
          <a:solidFill>
            <a:srgbClr val="81B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6" name="Google Shape;1326;p9"/>
          <p:cNvSpPr/>
          <p:nvPr/>
        </p:nvSpPr>
        <p:spPr>
          <a:xfrm>
            <a:off x="2141538" y="6238875"/>
            <a:ext cx="173038" cy="98425"/>
          </a:xfrm>
          <a:custGeom>
            <a:rect b="b" l="l" r="r" t="t"/>
            <a:pathLst>
              <a:path extrusionOk="0" h="62" w="109">
                <a:moveTo>
                  <a:pt x="0" y="0"/>
                </a:moveTo>
                <a:lnTo>
                  <a:pt x="100" y="62"/>
                </a:lnTo>
                <a:lnTo>
                  <a:pt x="109" y="3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7" name="Google Shape;1327;p9"/>
          <p:cNvSpPr/>
          <p:nvPr/>
        </p:nvSpPr>
        <p:spPr>
          <a:xfrm>
            <a:off x="387351" y="5225733"/>
            <a:ext cx="1152525" cy="1003300"/>
          </a:xfrm>
          <a:custGeom>
            <a:rect b="b" l="l" r="r" t="t"/>
            <a:pathLst>
              <a:path extrusionOk="0" h="632" w="726">
                <a:moveTo>
                  <a:pt x="0" y="0"/>
                </a:moveTo>
                <a:lnTo>
                  <a:pt x="0" y="0"/>
                </a:lnTo>
                <a:lnTo>
                  <a:pt x="538" y="632"/>
                </a:lnTo>
                <a:lnTo>
                  <a:pt x="726" y="471"/>
                </a:lnTo>
                <a:lnTo>
                  <a:pt x="0" y="0"/>
                </a:lnTo>
                <a:close/>
              </a:path>
            </a:pathLst>
          </a:custGeom>
          <a:solidFill>
            <a:srgbClr val="68B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8" name="Google Shape;1328;p9"/>
          <p:cNvSpPr/>
          <p:nvPr/>
        </p:nvSpPr>
        <p:spPr>
          <a:xfrm>
            <a:off x="387351" y="5218113"/>
            <a:ext cx="1152525" cy="1003300"/>
          </a:xfrm>
          <a:custGeom>
            <a:rect b="b" l="l" r="r" t="t"/>
            <a:pathLst>
              <a:path extrusionOk="0" h="632" w="726">
                <a:moveTo>
                  <a:pt x="0" y="0"/>
                </a:moveTo>
                <a:lnTo>
                  <a:pt x="0" y="0"/>
                </a:lnTo>
                <a:lnTo>
                  <a:pt x="538" y="632"/>
                </a:lnTo>
                <a:lnTo>
                  <a:pt x="726" y="47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9" name="Google Shape;1329;p9"/>
          <p:cNvSpPr/>
          <p:nvPr/>
        </p:nvSpPr>
        <p:spPr>
          <a:xfrm>
            <a:off x="387351" y="5218113"/>
            <a:ext cx="854075" cy="1336675"/>
          </a:xfrm>
          <a:custGeom>
            <a:rect b="b" l="l" r="r" t="t"/>
            <a:pathLst>
              <a:path extrusionOk="0" h="842" w="538">
                <a:moveTo>
                  <a:pt x="0" y="0"/>
                </a:moveTo>
                <a:lnTo>
                  <a:pt x="55" y="600"/>
                </a:lnTo>
                <a:lnTo>
                  <a:pt x="256" y="833"/>
                </a:lnTo>
                <a:lnTo>
                  <a:pt x="290" y="842"/>
                </a:lnTo>
                <a:lnTo>
                  <a:pt x="538" y="632"/>
                </a:lnTo>
                <a:lnTo>
                  <a:pt x="0" y="0"/>
                </a:lnTo>
                <a:close/>
              </a:path>
            </a:pathLst>
          </a:custGeom>
          <a:solidFill>
            <a:srgbClr val="81B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0" name="Google Shape;1330;p9"/>
          <p:cNvSpPr/>
          <p:nvPr/>
        </p:nvSpPr>
        <p:spPr>
          <a:xfrm>
            <a:off x="387351" y="5218113"/>
            <a:ext cx="854075" cy="1336675"/>
          </a:xfrm>
          <a:custGeom>
            <a:rect b="b" l="l" r="r" t="t"/>
            <a:pathLst>
              <a:path extrusionOk="0" h="842" w="538">
                <a:moveTo>
                  <a:pt x="0" y="0"/>
                </a:moveTo>
                <a:lnTo>
                  <a:pt x="55" y="600"/>
                </a:lnTo>
                <a:lnTo>
                  <a:pt x="256" y="833"/>
                </a:lnTo>
                <a:lnTo>
                  <a:pt x="290" y="842"/>
                </a:lnTo>
                <a:lnTo>
                  <a:pt x="538" y="63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1" name="Google Shape;1331;p9"/>
          <p:cNvSpPr/>
          <p:nvPr/>
        </p:nvSpPr>
        <p:spPr>
          <a:xfrm>
            <a:off x="793751" y="6540500"/>
            <a:ext cx="53975" cy="34925"/>
          </a:xfrm>
          <a:custGeom>
            <a:rect b="b" l="l" r="r" t="t"/>
            <a:pathLst>
              <a:path extrusionOk="0" h="22" w="34">
                <a:moveTo>
                  <a:pt x="0" y="0"/>
                </a:moveTo>
                <a:lnTo>
                  <a:pt x="19" y="22"/>
                </a:lnTo>
                <a:lnTo>
                  <a:pt x="34" y="9"/>
                </a:lnTo>
                <a:lnTo>
                  <a:pt x="0" y="0"/>
                </a:lnTo>
                <a:close/>
              </a:path>
            </a:pathLst>
          </a:custGeom>
          <a:solidFill>
            <a:srgbClr val="59B3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2" name="Google Shape;1332;p9"/>
          <p:cNvSpPr/>
          <p:nvPr/>
        </p:nvSpPr>
        <p:spPr>
          <a:xfrm>
            <a:off x="793751" y="6540500"/>
            <a:ext cx="53975" cy="34925"/>
          </a:xfrm>
          <a:custGeom>
            <a:rect b="b" l="l" r="r" t="t"/>
            <a:pathLst>
              <a:path extrusionOk="0" h="22" w="34">
                <a:moveTo>
                  <a:pt x="0" y="0"/>
                </a:moveTo>
                <a:lnTo>
                  <a:pt x="19" y="22"/>
                </a:lnTo>
                <a:lnTo>
                  <a:pt x="34" y="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3" name="Google Shape;1333;p9"/>
          <p:cNvSpPr/>
          <p:nvPr/>
        </p:nvSpPr>
        <p:spPr>
          <a:xfrm>
            <a:off x="2465388" y="3841433"/>
            <a:ext cx="742950" cy="2436813"/>
          </a:xfrm>
          <a:custGeom>
            <a:rect b="b" l="l" r="r" t="t"/>
            <a:pathLst>
              <a:path extrusionOk="0" h="1535" w="468">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close/>
              </a:path>
            </a:pathLst>
          </a:custGeom>
          <a:solidFill>
            <a:srgbClr val="8AC1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4" name="Google Shape;1334;p9"/>
          <p:cNvSpPr/>
          <p:nvPr/>
        </p:nvSpPr>
        <p:spPr>
          <a:xfrm>
            <a:off x="2465388" y="3833813"/>
            <a:ext cx="742950" cy="2436813"/>
          </a:xfrm>
          <a:custGeom>
            <a:rect b="b" l="l" r="r" t="t"/>
            <a:pathLst>
              <a:path extrusionOk="0" h="1535" w="468">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5" name="Google Shape;1335;p9"/>
          <p:cNvSpPr/>
          <p:nvPr/>
        </p:nvSpPr>
        <p:spPr>
          <a:xfrm>
            <a:off x="3579813" y="5195888"/>
            <a:ext cx="1095375" cy="906463"/>
          </a:xfrm>
          <a:custGeom>
            <a:rect b="b" l="l" r="r" t="t"/>
            <a:pathLst>
              <a:path extrusionOk="0" h="571" w="690">
                <a:moveTo>
                  <a:pt x="690" y="0"/>
                </a:moveTo>
                <a:lnTo>
                  <a:pt x="0" y="458"/>
                </a:lnTo>
                <a:lnTo>
                  <a:pt x="215" y="571"/>
                </a:lnTo>
                <a:lnTo>
                  <a:pt x="690" y="0"/>
                </a:lnTo>
                <a:close/>
              </a:path>
            </a:pathLst>
          </a:custGeom>
          <a:solidFill>
            <a:srgbClr val="78B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6" name="Google Shape;1336;p9"/>
          <p:cNvSpPr/>
          <p:nvPr/>
        </p:nvSpPr>
        <p:spPr>
          <a:xfrm>
            <a:off x="3579813" y="5195888"/>
            <a:ext cx="1095375" cy="906463"/>
          </a:xfrm>
          <a:custGeom>
            <a:rect b="b" l="l" r="r" t="t"/>
            <a:pathLst>
              <a:path extrusionOk="0" h="571" w="690">
                <a:moveTo>
                  <a:pt x="690" y="0"/>
                </a:moveTo>
                <a:lnTo>
                  <a:pt x="0" y="458"/>
                </a:lnTo>
                <a:lnTo>
                  <a:pt x="215" y="571"/>
                </a:lnTo>
                <a:lnTo>
                  <a:pt x="6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7" name="Google Shape;1337;p9"/>
          <p:cNvSpPr/>
          <p:nvPr/>
        </p:nvSpPr>
        <p:spPr>
          <a:xfrm>
            <a:off x="3921126" y="5195888"/>
            <a:ext cx="754063" cy="965200"/>
          </a:xfrm>
          <a:custGeom>
            <a:rect b="b" l="l" r="r" t="t"/>
            <a:pathLst>
              <a:path extrusionOk="0" h="608" w="475">
                <a:moveTo>
                  <a:pt x="475" y="0"/>
                </a:moveTo>
                <a:lnTo>
                  <a:pt x="0" y="571"/>
                </a:lnTo>
                <a:lnTo>
                  <a:pt x="72" y="608"/>
                </a:lnTo>
                <a:lnTo>
                  <a:pt x="387" y="376"/>
                </a:lnTo>
                <a:lnTo>
                  <a:pt x="439" y="461"/>
                </a:lnTo>
                <a:lnTo>
                  <a:pt x="387" y="376"/>
                </a:lnTo>
                <a:lnTo>
                  <a:pt x="443" y="402"/>
                </a:lnTo>
                <a:lnTo>
                  <a:pt x="475" y="0"/>
                </a:lnTo>
                <a:close/>
              </a:path>
            </a:pathLst>
          </a:custGeom>
          <a:solidFill>
            <a:srgbClr val="75B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8" name="Google Shape;1338;p9"/>
          <p:cNvSpPr/>
          <p:nvPr/>
        </p:nvSpPr>
        <p:spPr>
          <a:xfrm>
            <a:off x="3921126" y="5195888"/>
            <a:ext cx="754063" cy="965200"/>
          </a:xfrm>
          <a:custGeom>
            <a:rect b="b" l="l" r="r" t="t"/>
            <a:pathLst>
              <a:path extrusionOk="0" h="608" w="475">
                <a:moveTo>
                  <a:pt x="475" y="0"/>
                </a:moveTo>
                <a:lnTo>
                  <a:pt x="0" y="571"/>
                </a:lnTo>
                <a:lnTo>
                  <a:pt x="72" y="608"/>
                </a:lnTo>
                <a:lnTo>
                  <a:pt x="387" y="376"/>
                </a:lnTo>
                <a:lnTo>
                  <a:pt x="439" y="461"/>
                </a:lnTo>
                <a:lnTo>
                  <a:pt x="387" y="376"/>
                </a:lnTo>
                <a:lnTo>
                  <a:pt x="443" y="402"/>
                </a:lnTo>
                <a:lnTo>
                  <a:pt x="4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9" name="Google Shape;1339;p9"/>
          <p:cNvSpPr/>
          <p:nvPr/>
        </p:nvSpPr>
        <p:spPr>
          <a:xfrm>
            <a:off x="1604963" y="5911850"/>
            <a:ext cx="231775" cy="473075"/>
          </a:xfrm>
          <a:custGeom>
            <a:rect b="b" l="l" r="r" t="t"/>
            <a:pathLst>
              <a:path extrusionOk="0" h="298" w="146">
                <a:moveTo>
                  <a:pt x="0" y="0"/>
                </a:moveTo>
                <a:lnTo>
                  <a:pt x="28" y="79"/>
                </a:lnTo>
                <a:lnTo>
                  <a:pt x="129" y="145"/>
                </a:lnTo>
                <a:lnTo>
                  <a:pt x="106" y="298"/>
                </a:lnTo>
                <a:lnTo>
                  <a:pt x="129" y="145"/>
                </a:lnTo>
                <a:lnTo>
                  <a:pt x="146" y="89"/>
                </a:lnTo>
                <a:lnTo>
                  <a:pt x="0" y="0"/>
                </a:lnTo>
                <a:close/>
              </a:path>
            </a:pathLst>
          </a:custGeom>
          <a:solidFill>
            <a:srgbClr val="68B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0" name="Google Shape;1340;p9"/>
          <p:cNvSpPr/>
          <p:nvPr/>
        </p:nvSpPr>
        <p:spPr>
          <a:xfrm>
            <a:off x="1604963" y="5911850"/>
            <a:ext cx="231775" cy="473075"/>
          </a:xfrm>
          <a:custGeom>
            <a:rect b="b" l="l" r="r" t="t"/>
            <a:pathLst>
              <a:path extrusionOk="0" h="298" w="146">
                <a:moveTo>
                  <a:pt x="0" y="0"/>
                </a:moveTo>
                <a:lnTo>
                  <a:pt x="28" y="79"/>
                </a:lnTo>
                <a:lnTo>
                  <a:pt x="129" y="145"/>
                </a:lnTo>
                <a:lnTo>
                  <a:pt x="106" y="298"/>
                </a:lnTo>
                <a:lnTo>
                  <a:pt x="129" y="145"/>
                </a:lnTo>
                <a:lnTo>
                  <a:pt x="146" y="8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1" name="Google Shape;1341;p9"/>
          <p:cNvSpPr/>
          <p:nvPr/>
        </p:nvSpPr>
        <p:spPr>
          <a:xfrm>
            <a:off x="1809751" y="6053138"/>
            <a:ext cx="331788" cy="185738"/>
          </a:xfrm>
          <a:custGeom>
            <a:rect b="b" l="l" r="r" t="t"/>
            <a:pathLst>
              <a:path extrusionOk="0" h="117" w="209">
                <a:moveTo>
                  <a:pt x="17" y="0"/>
                </a:moveTo>
                <a:lnTo>
                  <a:pt x="0" y="56"/>
                </a:lnTo>
                <a:lnTo>
                  <a:pt x="209" y="117"/>
                </a:lnTo>
                <a:lnTo>
                  <a:pt x="17" y="0"/>
                </a:lnTo>
                <a:close/>
              </a:path>
            </a:pathLst>
          </a:custGeom>
          <a:solidFill>
            <a:srgbClr val="4489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2" name="Google Shape;1342;p9"/>
          <p:cNvSpPr/>
          <p:nvPr/>
        </p:nvSpPr>
        <p:spPr>
          <a:xfrm>
            <a:off x="1809751" y="6053138"/>
            <a:ext cx="331788" cy="185738"/>
          </a:xfrm>
          <a:custGeom>
            <a:rect b="b" l="l" r="r" t="t"/>
            <a:pathLst>
              <a:path extrusionOk="0" h="117" w="209">
                <a:moveTo>
                  <a:pt x="17" y="0"/>
                </a:moveTo>
                <a:lnTo>
                  <a:pt x="0" y="56"/>
                </a:lnTo>
                <a:lnTo>
                  <a:pt x="209" y="117"/>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3" name="Google Shape;1343;p9"/>
          <p:cNvSpPr/>
          <p:nvPr/>
        </p:nvSpPr>
        <p:spPr>
          <a:xfrm>
            <a:off x="1773238" y="6142038"/>
            <a:ext cx="527050" cy="468313"/>
          </a:xfrm>
          <a:custGeom>
            <a:rect b="b" l="l" r="r" t="t"/>
            <a:pathLst>
              <a:path extrusionOk="0" h="295" w="332">
                <a:moveTo>
                  <a:pt x="23" y="0"/>
                </a:moveTo>
                <a:lnTo>
                  <a:pt x="0" y="153"/>
                </a:lnTo>
                <a:lnTo>
                  <a:pt x="50" y="295"/>
                </a:lnTo>
                <a:lnTo>
                  <a:pt x="282" y="203"/>
                </a:lnTo>
                <a:lnTo>
                  <a:pt x="283" y="204"/>
                </a:lnTo>
                <a:lnTo>
                  <a:pt x="301" y="193"/>
                </a:lnTo>
                <a:lnTo>
                  <a:pt x="320" y="168"/>
                </a:lnTo>
                <a:lnTo>
                  <a:pt x="332" y="123"/>
                </a:lnTo>
                <a:lnTo>
                  <a:pt x="232" y="61"/>
                </a:lnTo>
                <a:lnTo>
                  <a:pt x="23" y="0"/>
                </a:lnTo>
                <a:close/>
              </a:path>
            </a:pathLst>
          </a:custGeom>
          <a:solidFill>
            <a:srgbClr val="47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4" name="Google Shape;1344;p9"/>
          <p:cNvSpPr/>
          <p:nvPr/>
        </p:nvSpPr>
        <p:spPr>
          <a:xfrm>
            <a:off x="1773238" y="6142038"/>
            <a:ext cx="527050" cy="468313"/>
          </a:xfrm>
          <a:custGeom>
            <a:rect b="b" l="l" r="r" t="t"/>
            <a:pathLst>
              <a:path extrusionOk="0" h="295" w="332">
                <a:moveTo>
                  <a:pt x="23" y="0"/>
                </a:moveTo>
                <a:lnTo>
                  <a:pt x="0" y="153"/>
                </a:lnTo>
                <a:lnTo>
                  <a:pt x="50" y="295"/>
                </a:lnTo>
                <a:lnTo>
                  <a:pt x="282" y="203"/>
                </a:lnTo>
                <a:lnTo>
                  <a:pt x="283" y="204"/>
                </a:lnTo>
                <a:lnTo>
                  <a:pt x="301" y="193"/>
                </a:lnTo>
                <a:lnTo>
                  <a:pt x="320" y="168"/>
                </a:lnTo>
                <a:lnTo>
                  <a:pt x="332" y="123"/>
                </a:lnTo>
                <a:lnTo>
                  <a:pt x="232" y="61"/>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5" name="Google Shape;1345;p9"/>
          <p:cNvSpPr/>
          <p:nvPr/>
        </p:nvSpPr>
        <p:spPr>
          <a:xfrm>
            <a:off x="1649413" y="6037263"/>
            <a:ext cx="160338" cy="347663"/>
          </a:xfrm>
          <a:custGeom>
            <a:rect b="b" l="l" r="r" t="t"/>
            <a:pathLst>
              <a:path extrusionOk="0" h="219" w="101">
                <a:moveTo>
                  <a:pt x="0" y="0"/>
                </a:moveTo>
                <a:lnTo>
                  <a:pt x="78" y="219"/>
                </a:lnTo>
                <a:lnTo>
                  <a:pt x="101" y="66"/>
                </a:lnTo>
                <a:lnTo>
                  <a:pt x="0" y="0"/>
                </a:lnTo>
                <a:close/>
              </a:path>
            </a:pathLst>
          </a:custGeom>
          <a:solidFill>
            <a:srgbClr val="4187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6" name="Google Shape;1346;p9"/>
          <p:cNvSpPr/>
          <p:nvPr/>
        </p:nvSpPr>
        <p:spPr>
          <a:xfrm>
            <a:off x="1649413" y="6037263"/>
            <a:ext cx="160338" cy="347663"/>
          </a:xfrm>
          <a:custGeom>
            <a:rect b="b" l="l" r="r" t="t"/>
            <a:pathLst>
              <a:path extrusionOk="0" h="219" w="101">
                <a:moveTo>
                  <a:pt x="0" y="0"/>
                </a:moveTo>
                <a:lnTo>
                  <a:pt x="78" y="219"/>
                </a:lnTo>
                <a:lnTo>
                  <a:pt x="101" y="6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7" name="Google Shape;1347;p9"/>
          <p:cNvSpPr/>
          <p:nvPr/>
        </p:nvSpPr>
        <p:spPr>
          <a:xfrm>
            <a:off x="2222501" y="6448425"/>
            <a:ext cx="28575" cy="26988"/>
          </a:xfrm>
          <a:custGeom>
            <a:rect b="b" l="l" r="r" t="t"/>
            <a:pathLst>
              <a:path extrusionOk="0" h="17" w="18">
                <a:moveTo>
                  <a:pt x="18" y="0"/>
                </a:moveTo>
                <a:lnTo>
                  <a:pt x="0" y="11"/>
                </a:lnTo>
                <a:lnTo>
                  <a:pt x="6" y="17"/>
                </a:lnTo>
                <a:lnTo>
                  <a:pt x="18" y="0"/>
                </a:lnTo>
                <a:close/>
              </a:path>
            </a:pathLst>
          </a:custGeom>
          <a:solidFill>
            <a:srgbClr val="4187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8" name="Google Shape;1348;p9"/>
          <p:cNvSpPr/>
          <p:nvPr/>
        </p:nvSpPr>
        <p:spPr>
          <a:xfrm>
            <a:off x="2222501" y="6448425"/>
            <a:ext cx="28575" cy="26988"/>
          </a:xfrm>
          <a:custGeom>
            <a:rect b="b" l="l" r="r" t="t"/>
            <a:pathLst>
              <a:path extrusionOk="0" h="17" w="18">
                <a:moveTo>
                  <a:pt x="18" y="0"/>
                </a:moveTo>
                <a:lnTo>
                  <a:pt x="0" y="11"/>
                </a:lnTo>
                <a:lnTo>
                  <a:pt x="6" y="17"/>
                </a:lnTo>
                <a:lnTo>
                  <a:pt x="1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9" name="Google Shape;1349;p9"/>
          <p:cNvSpPr/>
          <p:nvPr/>
        </p:nvSpPr>
        <p:spPr>
          <a:xfrm>
            <a:off x="2881313" y="6032500"/>
            <a:ext cx="85725" cy="176213"/>
          </a:xfrm>
          <a:custGeom>
            <a:rect b="b" l="l" r="r" t="t"/>
            <a:pathLst>
              <a:path extrusionOk="0" h="111" w="54">
                <a:moveTo>
                  <a:pt x="50" y="0"/>
                </a:moveTo>
                <a:lnTo>
                  <a:pt x="0" y="26"/>
                </a:lnTo>
                <a:lnTo>
                  <a:pt x="44" y="111"/>
                </a:lnTo>
                <a:lnTo>
                  <a:pt x="54" y="109"/>
                </a:lnTo>
                <a:lnTo>
                  <a:pt x="50" y="0"/>
                </a:lnTo>
                <a:close/>
              </a:path>
            </a:pathLst>
          </a:custGeom>
          <a:solidFill>
            <a:srgbClr val="5D99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0" name="Google Shape;1350;p9"/>
          <p:cNvSpPr/>
          <p:nvPr/>
        </p:nvSpPr>
        <p:spPr>
          <a:xfrm>
            <a:off x="2881313" y="6032500"/>
            <a:ext cx="85725" cy="176213"/>
          </a:xfrm>
          <a:custGeom>
            <a:rect b="b" l="l" r="r" t="t"/>
            <a:pathLst>
              <a:path extrusionOk="0" h="111" w="54">
                <a:moveTo>
                  <a:pt x="50" y="0"/>
                </a:moveTo>
                <a:lnTo>
                  <a:pt x="0" y="26"/>
                </a:lnTo>
                <a:lnTo>
                  <a:pt x="44" y="111"/>
                </a:lnTo>
                <a:lnTo>
                  <a:pt x="54" y="109"/>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1" name="Google Shape;1351;p9"/>
          <p:cNvSpPr/>
          <p:nvPr/>
        </p:nvSpPr>
        <p:spPr>
          <a:xfrm>
            <a:off x="2951163" y="6205538"/>
            <a:ext cx="15875" cy="33338"/>
          </a:xfrm>
          <a:custGeom>
            <a:rect b="b" l="l" r="r" t="t"/>
            <a:pathLst>
              <a:path extrusionOk="0" h="21" w="10">
                <a:moveTo>
                  <a:pt x="10" y="0"/>
                </a:moveTo>
                <a:lnTo>
                  <a:pt x="0" y="2"/>
                </a:lnTo>
                <a:lnTo>
                  <a:pt x="10" y="21"/>
                </a:lnTo>
                <a:lnTo>
                  <a:pt x="10" y="0"/>
                </a:lnTo>
                <a:close/>
              </a:path>
            </a:pathLst>
          </a:custGeom>
          <a:solidFill>
            <a:srgbClr val="4D91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2" name="Google Shape;1352;p9"/>
          <p:cNvSpPr/>
          <p:nvPr/>
        </p:nvSpPr>
        <p:spPr>
          <a:xfrm>
            <a:off x="2951163" y="6205538"/>
            <a:ext cx="15875" cy="33338"/>
          </a:xfrm>
          <a:custGeom>
            <a:rect b="b" l="l" r="r" t="t"/>
            <a:pathLst>
              <a:path extrusionOk="0" h="21" w="10">
                <a:moveTo>
                  <a:pt x="10" y="0"/>
                </a:moveTo>
                <a:lnTo>
                  <a:pt x="0" y="2"/>
                </a:lnTo>
                <a:lnTo>
                  <a:pt x="10" y="21"/>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3" name="Google Shape;1353;p9"/>
          <p:cNvSpPr/>
          <p:nvPr/>
        </p:nvSpPr>
        <p:spPr>
          <a:xfrm>
            <a:off x="2251076" y="6408738"/>
            <a:ext cx="30163" cy="39688"/>
          </a:xfrm>
          <a:custGeom>
            <a:rect b="b" l="l" r="r" t="t"/>
            <a:pathLst>
              <a:path extrusionOk="0" h="25" w="19">
                <a:moveTo>
                  <a:pt x="19" y="0"/>
                </a:moveTo>
                <a:lnTo>
                  <a:pt x="0" y="25"/>
                </a:lnTo>
                <a:lnTo>
                  <a:pt x="14" y="17"/>
                </a:lnTo>
                <a:lnTo>
                  <a:pt x="19" y="0"/>
                </a:lnTo>
                <a:close/>
              </a:path>
            </a:pathLst>
          </a:custGeom>
          <a:solidFill>
            <a:srgbClr val="4D8F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4" name="Google Shape;1354;p9"/>
          <p:cNvSpPr/>
          <p:nvPr/>
        </p:nvSpPr>
        <p:spPr>
          <a:xfrm>
            <a:off x="2251076" y="6408738"/>
            <a:ext cx="30163" cy="39688"/>
          </a:xfrm>
          <a:custGeom>
            <a:rect b="b" l="l" r="r" t="t"/>
            <a:pathLst>
              <a:path extrusionOk="0" h="25" w="19">
                <a:moveTo>
                  <a:pt x="19" y="0"/>
                </a:moveTo>
                <a:lnTo>
                  <a:pt x="0" y="25"/>
                </a:lnTo>
                <a:lnTo>
                  <a:pt x="14" y="17"/>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5" name="Google Shape;1355;p9"/>
          <p:cNvSpPr/>
          <p:nvPr/>
        </p:nvSpPr>
        <p:spPr>
          <a:xfrm>
            <a:off x="2232026" y="6435725"/>
            <a:ext cx="41275" cy="63500"/>
          </a:xfrm>
          <a:custGeom>
            <a:rect b="b" l="l" r="r" t="t"/>
            <a:pathLst>
              <a:path extrusionOk="0" h="40" w="26">
                <a:moveTo>
                  <a:pt x="26" y="0"/>
                </a:moveTo>
                <a:lnTo>
                  <a:pt x="12" y="8"/>
                </a:lnTo>
                <a:lnTo>
                  <a:pt x="0" y="25"/>
                </a:lnTo>
                <a:lnTo>
                  <a:pt x="15" y="40"/>
                </a:lnTo>
                <a:lnTo>
                  <a:pt x="26" y="0"/>
                </a:lnTo>
                <a:close/>
              </a:path>
            </a:pathLst>
          </a:custGeom>
          <a:solidFill>
            <a:srgbClr val="458A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6" name="Google Shape;1356;p9"/>
          <p:cNvSpPr/>
          <p:nvPr/>
        </p:nvSpPr>
        <p:spPr>
          <a:xfrm>
            <a:off x="2232026" y="6435725"/>
            <a:ext cx="41275" cy="63500"/>
          </a:xfrm>
          <a:custGeom>
            <a:rect b="b" l="l" r="r" t="t"/>
            <a:pathLst>
              <a:path extrusionOk="0" h="40" w="26">
                <a:moveTo>
                  <a:pt x="26" y="0"/>
                </a:moveTo>
                <a:lnTo>
                  <a:pt x="12" y="8"/>
                </a:lnTo>
                <a:lnTo>
                  <a:pt x="0" y="25"/>
                </a:lnTo>
                <a:lnTo>
                  <a:pt x="15" y="40"/>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7" name="Google Shape;1357;p9"/>
          <p:cNvSpPr/>
          <p:nvPr/>
        </p:nvSpPr>
        <p:spPr>
          <a:xfrm>
            <a:off x="3208338" y="5870575"/>
            <a:ext cx="268288" cy="330200"/>
          </a:xfrm>
          <a:custGeom>
            <a:rect b="b" l="l" r="r" t="t"/>
            <a:pathLst>
              <a:path extrusionOk="0" h="208" w="169">
                <a:moveTo>
                  <a:pt x="169" y="0"/>
                </a:moveTo>
                <a:lnTo>
                  <a:pt x="0" y="53"/>
                </a:lnTo>
                <a:lnTo>
                  <a:pt x="36" y="166"/>
                </a:lnTo>
                <a:lnTo>
                  <a:pt x="43" y="208"/>
                </a:lnTo>
                <a:lnTo>
                  <a:pt x="36" y="166"/>
                </a:lnTo>
                <a:lnTo>
                  <a:pt x="91" y="129"/>
                </a:lnTo>
                <a:lnTo>
                  <a:pt x="169" y="0"/>
                </a:lnTo>
                <a:close/>
              </a:path>
            </a:pathLst>
          </a:custGeom>
          <a:solidFill>
            <a:srgbClr val="8CC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8" name="Google Shape;1358;p9"/>
          <p:cNvSpPr/>
          <p:nvPr/>
        </p:nvSpPr>
        <p:spPr>
          <a:xfrm>
            <a:off x="3208338" y="5870575"/>
            <a:ext cx="268288" cy="330200"/>
          </a:xfrm>
          <a:custGeom>
            <a:rect b="b" l="l" r="r" t="t"/>
            <a:pathLst>
              <a:path extrusionOk="0" h="208" w="169">
                <a:moveTo>
                  <a:pt x="169" y="0"/>
                </a:moveTo>
                <a:lnTo>
                  <a:pt x="0" y="53"/>
                </a:lnTo>
                <a:lnTo>
                  <a:pt x="36" y="166"/>
                </a:lnTo>
                <a:lnTo>
                  <a:pt x="43" y="208"/>
                </a:lnTo>
                <a:lnTo>
                  <a:pt x="36" y="166"/>
                </a:lnTo>
                <a:lnTo>
                  <a:pt x="91" y="129"/>
                </a:lnTo>
                <a:lnTo>
                  <a:pt x="16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9" name="Google Shape;1359;p9"/>
          <p:cNvSpPr/>
          <p:nvPr/>
        </p:nvSpPr>
        <p:spPr>
          <a:xfrm>
            <a:off x="2960688" y="5954713"/>
            <a:ext cx="304800" cy="250825"/>
          </a:xfrm>
          <a:custGeom>
            <a:rect b="b" l="l" r="r" t="t"/>
            <a:pathLst>
              <a:path extrusionOk="0" h="158" w="192">
                <a:moveTo>
                  <a:pt x="156" y="0"/>
                </a:moveTo>
                <a:lnTo>
                  <a:pt x="0" y="49"/>
                </a:lnTo>
                <a:lnTo>
                  <a:pt x="4" y="158"/>
                </a:lnTo>
                <a:lnTo>
                  <a:pt x="192" y="113"/>
                </a:lnTo>
                <a:lnTo>
                  <a:pt x="156" y="0"/>
                </a:lnTo>
                <a:close/>
              </a:path>
            </a:pathLst>
          </a:custGeom>
          <a:solidFill>
            <a:srgbClr val="5996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0" name="Google Shape;1360;p9"/>
          <p:cNvSpPr/>
          <p:nvPr/>
        </p:nvSpPr>
        <p:spPr>
          <a:xfrm>
            <a:off x="2960688" y="5954713"/>
            <a:ext cx="304800" cy="250825"/>
          </a:xfrm>
          <a:custGeom>
            <a:rect b="b" l="l" r="r" t="t"/>
            <a:pathLst>
              <a:path extrusionOk="0" h="158" w="192">
                <a:moveTo>
                  <a:pt x="156" y="0"/>
                </a:moveTo>
                <a:lnTo>
                  <a:pt x="0" y="49"/>
                </a:lnTo>
                <a:lnTo>
                  <a:pt x="4" y="158"/>
                </a:lnTo>
                <a:lnTo>
                  <a:pt x="192" y="113"/>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1" name="Google Shape;1361;p9"/>
          <p:cNvSpPr/>
          <p:nvPr/>
        </p:nvSpPr>
        <p:spPr>
          <a:xfrm>
            <a:off x="2967038" y="6134100"/>
            <a:ext cx="309563" cy="346075"/>
          </a:xfrm>
          <a:custGeom>
            <a:rect b="b" l="l" r="r" t="t"/>
            <a:pathLst>
              <a:path extrusionOk="0" h="218" w="195">
                <a:moveTo>
                  <a:pt x="188" y="0"/>
                </a:moveTo>
                <a:lnTo>
                  <a:pt x="188" y="0"/>
                </a:lnTo>
                <a:lnTo>
                  <a:pt x="0" y="45"/>
                </a:lnTo>
                <a:lnTo>
                  <a:pt x="0" y="66"/>
                </a:lnTo>
                <a:lnTo>
                  <a:pt x="81" y="218"/>
                </a:lnTo>
                <a:lnTo>
                  <a:pt x="94" y="207"/>
                </a:lnTo>
                <a:lnTo>
                  <a:pt x="195" y="42"/>
                </a:lnTo>
                <a:lnTo>
                  <a:pt x="188" y="0"/>
                </a:lnTo>
                <a:close/>
              </a:path>
            </a:pathLst>
          </a:custGeom>
          <a:solidFill>
            <a:srgbClr val="4A8E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2" name="Google Shape;1362;p9"/>
          <p:cNvSpPr/>
          <p:nvPr/>
        </p:nvSpPr>
        <p:spPr>
          <a:xfrm>
            <a:off x="2967038" y="6134100"/>
            <a:ext cx="309563" cy="346075"/>
          </a:xfrm>
          <a:custGeom>
            <a:rect b="b" l="l" r="r" t="t"/>
            <a:pathLst>
              <a:path extrusionOk="0" h="218" w="195">
                <a:moveTo>
                  <a:pt x="188" y="0"/>
                </a:moveTo>
                <a:lnTo>
                  <a:pt x="188" y="0"/>
                </a:lnTo>
                <a:lnTo>
                  <a:pt x="0" y="45"/>
                </a:lnTo>
                <a:lnTo>
                  <a:pt x="0" y="66"/>
                </a:lnTo>
                <a:lnTo>
                  <a:pt x="81" y="218"/>
                </a:lnTo>
                <a:lnTo>
                  <a:pt x="94" y="207"/>
                </a:lnTo>
                <a:lnTo>
                  <a:pt x="195" y="42"/>
                </a:lnTo>
                <a:lnTo>
                  <a:pt x="1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3" name="Google Shape;1363;p9"/>
          <p:cNvSpPr/>
          <p:nvPr/>
        </p:nvSpPr>
        <p:spPr>
          <a:xfrm>
            <a:off x="3265488" y="6075363"/>
            <a:ext cx="87313" cy="125413"/>
          </a:xfrm>
          <a:custGeom>
            <a:rect b="b" l="l" r="r" t="t"/>
            <a:pathLst>
              <a:path extrusionOk="0" h="79" w="55">
                <a:moveTo>
                  <a:pt x="55" y="0"/>
                </a:moveTo>
                <a:lnTo>
                  <a:pt x="0" y="37"/>
                </a:lnTo>
                <a:lnTo>
                  <a:pt x="7" y="79"/>
                </a:lnTo>
                <a:lnTo>
                  <a:pt x="55" y="0"/>
                </a:lnTo>
                <a:close/>
              </a:path>
            </a:pathLst>
          </a:custGeom>
          <a:solidFill>
            <a:srgbClr val="5191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4" name="Google Shape;1364;p9"/>
          <p:cNvSpPr/>
          <p:nvPr/>
        </p:nvSpPr>
        <p:spPr>
          <a:xfrm>
            <a:off x="3265488" y="6075363"/>
            <a:ext cx="87313" cy="125413"/>
          </a:xfrm>
          <a:custGeom>
            <a:rect b="b" l="l" r="r" t="t"/>
            <a:pathLst>
              <a:path extrusionOk="0" h="79" w="55">
                <a:moveTo>
                  <a:pt x="55" y="0"/>
                </a:moveTo>
                <a:lnTo>
                  <a:pt x="0" y="37"/>
                </a:lnTo>
                <a:lnTo>
                  <a:pt x="7" y="79"/>
                </a:lnTo>
                <a:lnTo>
                  <a:pt x="5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5" name="Google Shape;1365;p9"/>
          <p:cNvSpPr/>
          <p:nvPr/>
        </p:nvSpPr>
        <p:spPr>
          <a:xfrm>
            <a:off x="3476626" y="5870575"/>
            <a:ext cx="103188" cy="88900"/>
          </a:xfrm>
          <a:custGeom>
            <a:rect b="b" l="l" r="r" t="t"/>
            <a:pathLst>
              <a:path extrusionOk="0" h="56" w="65">
                <a:moveTo>
                  <a:pt x="0" y="0"/>
                </a:moveTo>
                <a:lnTo>
                  <a:pt x="31" y="56"/>
                </a:lnTo>
                <a:lnTo>
                  <a:pt x="65" y="33"/>
                </a:lnTo>
                <a:lnTo>
                  <a:pt x="0" y="0"/>
                </a:lnTo>
                <a:close/>
              </a:path>
            </a:pathLst>
          </a:custGeom>
          <a:solidFill>
            <a:srgbClr val="75B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6" name="Google Shape;1366;p9"/>
          <p:cNvSpPr/>
          <p:nvPr/>
        </p:nvSpPr>
        <p:spPr>
          <a:xfrm>
            <a:off x="3476626" y="5870575"/>
            <a:ext cx="103188" cy="88900"/>
          </a:xfrm>
          <a:custGeom>
            <a:rect b="b" l="l" r="r" t="t"/>
            <a:pathLst>
              <a:path extrusionOk="0" h="56" w="65">
                <a:moveTo>
                  <a:pt x="0" y="0"/>
                </a:moveTo>
                <a:lnTo>
                  <a:pt x="31" y="56"/>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7" name="Google Shape;1367;p9"/>
          <p:cNvSpPr/>
          <p:nvPr/>
        </p:nvSpPr>
        <p:spPr>
          <a:xfrm>
            <a:off x="3525838" y="5922963"/>
            <a:ext cx="395288" cy="365125"/>
          </a:xfrm>
          <a:custGeom>
            <a:rect b="b" l="l" r="r" t="t"/>
            <a:pathLst>
              <a:path extrusionOk="0" h="230" w="249">
                <a:moveTo>
                  <a:pt x="34" y="0"/>
                </a:moveTo>
                <a:lnTo>
                  <a:pt x="0" y="23"/>
                </a:lnTo>
                <a:lnTo>
                  <a:pt x="117" y="230"/>
                </a:lnTo>
                <a:lnTo>
                  <a:pt x="157" y="224"/>
                </a:lnTo>
                <a:lnTo>
                  <a:pt x="249" y="113"/>
                </a:lnTo>
                <a:lnTo>
                  <a:pt x="34" y="0"/>
                </a:lnTo>
                <a:close/>
              </a:path>
            </a:pathLst>
          </a:custGeom>
          <a:solidFill>
            <a:srgbClr val="498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8" name="Google Shape;1368;p9"/>
          <p:cNvSpPr/>
          <p:nvPr/>
        </p:nvSpPr>
        <p:spPr>
          <a:xfrm>
            <a:off x="3525838" y="5922963"/>
            <a:ext cx="395288" cy="365125"/>
          </a:xfrm>
          <a:custGeom>
            <a:rect b="b" l="l" r="r" t="t"/>
            <a:pathLst>
              <a:path extrusionOk="0" h="230" w="249">
                <a:moveTo>
                  <a:pt x="34" y="0"/>
                </a:moveTo>
                <a:lnTo>
                  <a:pt x="0" y="23"/>
                </a:lnTo>
                <a:lnTo>
                  <a:pt x="117" y="230"/>
                </a:lnTo>
                <a:lnTo>
                  <a:pt x="157" y="224"/>
                </a:lnTo>
                <a:lnTo>
                  <a:pt x="249" y="113"/>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9" name="Google Shape;1369;p9"/>
          <p:cNvSpPr/>
          <p:nvPr/>
        </p:nvSpPr>
        <p:spPr>
          <a:xfrm>
            <a:off x="3775076" y="6102350"/>
            <a:ext cx="300038" cy="474663"/>
          </a:xfrm>
          <a:custGeom>
            <a:rect b="b" l="l" r="r" t="t"/>
            <a:pathLst>
              <a:path extrusionOk="0" h="299" w="189">
                <a:moveTo>
                  <a:pt x="92" y="0"/>
                </a:moveTo>
                <a:lnTo>
                  <a:pt x="0" y="111"/>
                </a:lnTo>
                <a:lnTo>
                  <a:pt x="82" y="98"/>
                </a:lnTo>
                <a:lnTo>
                  <a:pt x="189" y="299"/>
                </a:lnTo>
                <a:lnTo>
                  <a:pt x="82" y="98"/>
                </a:lnTo>
                <a:lnTo>
                  <a:pt x="164" y="37"/>
                </a:lnTo>
                <a:lnTo>
                  <a:pt x="92" y="0"/>
                </a:lnTo>
                <a:close/>
              </a:path>
            </a:pathLst>
          </a:custGeom>
          <a:solidFill>
            <a:srgbClr val="49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0" name="Google Shape;1370;p9"/>
          <p:cNvSpPr/>
          <p:nvPr/>
        </p:nvSpPr>
        <p:spPr>
          <a:xfrm>
            <a:off x="3775076" y="6102350"/>
            <a:ext cx="300038" cy="474663"/>
          </a:xfrm>
          <a:custGeom>
            <a:rect b="b" l="l" r="r" t="t"/>
            <a:pathLst>
              <a:path extrusionOk="0" h="299" w="189">
                <a:moveTo>
                  <a:pt x="92" y="0"/>
                </a:moveTo>
                <a:lnTo>
                  <a:pt x="0" y="111"/>
                </a:lnTo>
                <a:lnTo>
                  <a:pt x="82" y="98"/>
                </a:lnTo>
                <a:lnTo>
                  <a:pt x="189" y="299"/>
                </a:lnTo>
                <a:lnTo>
                  <a:pt x="82" y="98"/>
                </a:lnTo>
                <a:lnTo>
                  <a:pt x="164" y="37"/>
                </a:lnTo>
                <a:lnTo>
                  <a:pt x="9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1" name="Google Shape;1371;p9"/>
          <p:cNvSpPr/>
          <p:nvPr/>
        </p:nvSpPr>
        <p:spPr>
          <a:xfrm>
            <a:off x="3352801" y="5870575"/>
            <a:ext cx="173038" cy="204788"/>
          </a:xfrm>
          <a:custGeom>
            <a:rect b="b" l="l" r="r" t="t"/>
            <a:pathLst>
              <a:path extrusionOk="0" h="129" w="109">
                <a:moveTo>
                  <a:pt x="78" y="0"/>
                </a:moveTo>
                <a:lnTo>
                  <a:pt x="78" y="0"/>
                </a:lnTo>
                <a:lnTo>
                  <a:pt x="0" y="129"/>
                </a:lnTo>
                <a:lnTo>
                  <a:pt x="109" y="56"/>
                </a:lnTo>
                <a:lnTo>
                  <a:pt x="78" y="0"/>
                </a:lnTo>
                <a:close/>
              </a:path>
            </a:pathLst>
          </a:custGeom>
          <a:solidFill>
            <a:srgbClr val="A6CD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2" name="Google Shape;1372;p9"/>
          <p:cNvSpPr/>
          <p:nvPr/>
        </p:nvSpPr>
        <p:spPr>
          <a:xfrm>
            <a:off x="3352801" y="5870575"/>
            <a:ext cx="173038" cy="204788"/>
          </a:xfrm>
          <a:custGeom>
            <a:rect b="b" l="l" r="r" t="t"/>
            <a:pathLst>
              <a:path extrusionOk="0" h="129" w="109">
                <a:moveTo>
                  <a:pt x="78" y="0"/>
                </a:moveTo>
                <a:lnTo>
                  <a:pt x="78" y="0"/>
                </a:lnTo>
                <a:lnTo>
                  <a:pt x="0" y="129"/>
                </a:lnTo>
                <a:lnTo>
                  <a:pt x="109" y="56"/>
                </a:lnTo>
                <a:lnTo>
                  <a:pt x="7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3" name="Google Shape;1373;p9"/>
          <p:cNvSpPr/>
          <p:nvPr/>
        </p:nvSpPr>
        <p:spPr>
          <a:xfrm>
            <a:off x="3116263" y="6200775"/>
            <a:ext cx="223838" cy="396875"/>
          </a:xfrm>
          <a:custGeom>
            <a:rect b="b" l="l" r="r" t="t"/>
            <a:pathLst>
              <a:path extrusionOk="0" h="250" w="141">
                <a:moveTo>
                  <a:pt x="101" y="0"/>
                </a:moveTo>
                <a:lnTo>
                  <a:pt x="0" y="165"/>
                </a:lnTo>
                <a:lnTo>
                  <a:pt x="77" y="101"/>
                </a:lnTo>
                <a:lnTo>
                  <a:pt x="141" y="250"/>
                </a:lnTo>
                <a:lnTo>
                  <a:pt x="77" y="101"/>
                </a:lnTo>
                <a:lnTo>
                  <a:pt x="116" y="95"/>
                </a:lnTo>
                <a:lnTo>
                  <a:pt x="101" y="0"/>
                </a:lnTo>
                <a:close/>
              </a:path>
            </a:pathLst>
          </a:custGeom>
          <a:solidFill>
            <a:srgbClr val="5195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4" name="Google Shape;1374;p9"/>
          <p:cNvSpPr/>
          <p:nvPr/>
        </p:nvSpPr>
        <p:spPr>
          <a:xfrm>
            <a:off x="3116263" y="6200775"/>
            <a:ext cx="223838" cy="396875"/>
          </a:xfrm>
          <a:custGeom>
            <a:rect b="b" l="l" r="r" t="t"/>
            <a:pathLst>
              <a:path extrusionOk="0" h="250" w="141">
                <a:moveTo>
                  <a:pt x="101" y="0"/>
                </a:moveTo>
                <a:lnTo>
                  <a:pt x="0" y="165"/>
                </a:lnTo>
                <a:lnTo>
                  <a:pt x="77" y="101"/>
                </a:lnTo>
                <a:lnTo>
                  <a:pt x="141" y="250"/>
                </a:lnTo>
                <a:lnTo>
                  <a:pt x="77" y="101"/>
                </a:lnTo>
                <a:lnTo>
                  <a:pt x="116" y="95"/>
                </a:lnTo>
                <a:lnTo>
                  <a:pt x="10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5" name="Google Shape;1375;p9"/>
          <p:cNvSpPr/>
          <p:nvPr/>
        </p:nvSpPr>
        <p:spPr>
          <a:xfrm>
            <a:off x="3276601" y="5959475"/>
            <a:ext cx="434975" cy="392113"/>
          </a:xfrm>
          <a:custGeom>
            <a:rect b="b" l="l" r="r" t="t"/>
            <a:pathLst>
              <a:path extrusionOk="0" h="247" w="274">
                <a:moveTo>
                  <a:pt x="157" y="0"/>
                </a:moveTo>
                <a:lnTo>
                  <a:pt x="48" y="73"/>
                </a:lnTo>
                <a:lnTo>
                  <a:pt x="0" y="152"/>
                </a:lnTo>
                <a:lnTo>
                  <a:pt x="15" y="247"/>
                </a:lnTo>
                <a:lnTo>
                  <a:pt x="274" y="207"/>
                </a:lnTo>
                <a:lnTo>
                  <a:pt x="157" y="0"/>
                </a:lnTo>
                <a:close/>
              </a:path>
            </a:pathLst>
          </a:custGeom>
          <a:solidFill>
            <a:srgbClr val="5A99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6" name="Google Shape;1376;p9"/>
          <p:cNvSpPr/>
          <p:nvPr/>
        </p:nvSpPr>
        <p:spPr>
          <a:xfrm>
            <a:off x="3276601" y="5959475"/>
            <a:ext cx="434975" cy="392113"/>
          </a:xfrm>
          <a:custGeom>
            <a:rect b="b" l="l" r="r" t="t"/>
            <a:pathLst>
              <a:path extrusionOk="0" h="247" w="274">
                <a:moveTo>
                  <a:pt x="157" y="0"/>
                </a:moveTo>
                <a:lnTo>
                  <a:pt x="48" y="73"/>
                </a:lnTo>
                <a:lnTo>
                  <a:pt x="0" y="152"/>
                </a:lnTo>
                <a:lnTo>
                  <a:pt x="15" y="247"/>
                </a:lnTo>
                <a:lnTo>
                  <a:pt x="274" y="207"/>
                </a:lnTo>
                <a:lnTo>
                  <a:pt x="15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7" name="Google Shape;1377;p9"/>
          <p:cNvSpPr/>
          <p:nvPr/>
        </p:nvSpPr>
        <p:spPr>
          <a:xfrm>
            <a:off x="5976938" y="4817247"/>
            <a:ext cx="1260475" cy="1162050"/>
          </a:xfrm>
          <a:custGeom>
            <a:rect b="b" l="l" r="r" t="t"/>
            <a:pathLst>
              <a:path extrusionOk="0" h="732" w="794">
                <a:moveTo>
                  <a:pt x="87" y="0"/>
                </a:moveTo>
                <a:lnTo>
                  <a:pt x="0" y="732"/>
                </a:lnTo>
                <a:lnTo>
                  <a:pt x="645" y="495"/>
                </a:lnTo>
                <a:lnTo>
                  <a:pt x="794" y="599"/>
                </a:lnTo>
                <a:lnTo>
                  <a:pt x="87" y="0"/>
                </a:lnTo>
                <a:close/>
              </a:path>
            </a:pathLst>
          </a:custGeom>
          <a:solidFill>
            <a:srgbClr val="7DBD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8" name="Google Shape;1378;p9"/>
          <p:cNvSpPr/>
          <p:nvPr/>
        </p:nvSpPr>
        <p:spPr>
          <a:xfrm>
            <a:off x="5976938" y="4808538"/>
            <a:ext cx="1260475" cy="1162050"/>
          </a:xfrm>
          <a:custGeom>
            <a:rect b="b" l="l" r="r" t="t"/>
            <a:pathLst>
              <a:path extrusionOk="0" h="732" w="794">
                <a:moveTo>
                  <a:pt x="87" y="0"/>
                </a:moveTo>
                <a:lnTo>
                  <a:pt x="0" y="732"/>
                </a:lnTo>
                <a:lnTo>
                  <a:pt x="645" y="495"/>
                </a:lnTo>
                <a:lnTo>
                  <a:pt x="794" y="599"/>
                </a:lnTo>
                <a:lnTo>
                  <a:pt x="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9" name="Google Shape;1379;p9"/>
          <p:cNvSpPr/>
          <p:nvPr/>
        </p:nvSpPr>
        <p:spPr>
          <a:xfrm>
            <a:off x="4910910" y="4817247"/>
            <a:ext cx="1212850" cy="1438275"/>
          </a:xfrm>
          <a:custGeom>
            <a:rect b="b" l="l" r="r" t="t"/>
            <a:pathLst>
              <a:path extrusionOk="0" h="906" w="764">
                <a:moveTo>
                  <a:pt x="764" y="0"/>
                </a:moveTo>
                <a:lnTo>
                  <a:pt x="0" y="730"/>
                </a:lnTo>
                <a:lnTo>
                  <a:pt x="87" y="773"/>
                </a:lnTo>
                <a:lnTo>
                  <a:pt x="184" y="688"/>
                </a:lnTo>
                <a:lnTo>
                  <a:pt x="270" y="862"/>
                </a:lnTo>
                <a:lnTo>
                  <a:pt x="294" y="873"/>
                </a:lnTo>
                <a:lnTo>
                  <a:pt x="292" y="906"/>
                </a:lnTo>
                <a:lnTo>
                  <a:pt x="294" y="873"/>
                </a:lnTo>
                <a:lnTo>
                  <a:pt x="350" y="853"/>
                </a:lnTo>
                <a:lnTo>
                  <a:pt x="764" y="0"/>
                </a:lnTo>
                <a:close/>
              </a:path>
            </a:pathLst>
          </a:custGeom>
          <a:solidFill>
            <a:srgbClr val="9EC9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0" name="Google Shape;1380;p9"/>
          <p:cNvSpPr/>
          <p:nvPr/>
        </p:nvSpPr>
        <p:spPr>
          <a:xfrm>
            <a:off x="4902201" y="4808538"/>
            <a:ext cx="1212850" cy="1438275"/>
          </a:xfrm>
          <a:custGeom>
            <a:rect b="b" l="l" r="r" t="t"/>
            <a:pathLst>
              <a:path extrusionOk="0" h="906" w="764">
                <a:moveTo>
                  <a:pt x="764" y="0"/>
                </a:moveTo>
                <a:lnTo>
                  <a:pt x="0" y="730"/>
                </a:lnTo>
                <a:lnTo>
                  <a:pt x="87" y="773"/>
                </a:lnTo>
                <a:lnTo>
                  <a:pt x="184" y="688"/>
                </a:lnTo>
                <a:lnTo>
                  <a:pt x="270" y="862"/>
                </a:lnTo>
                <a:lnTo>
                  <a:pt x="294" y="873"/>
                </a:lnTo>
                <a:lnTo>
                  <a:pt x="292" y="906"/>
                </a:lnTo>
                <a:lnTo>
                  <a:pt x="294" y="873"/>
                </a:lnTo>
                <a:lnTo>
                  <a:pt x="350" y="853"/>
                </a:lnTo>
                <a:lnTo>
                  <a:pt x="76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1" name="Google Shape;1381;p9"/>
          <p:cNvSpPr/>
          <p:nvPr/>
        </p:nvSpPr>
        <p:spPr>
          <a:xfrm>
            <a:off x="5040313" y="5900738"/>
            <a:ext cx="290513" cy="276225"/>
          </a:xfrm>
          <a:custGeom>
            <a:rect b="b" l="l" r="r" t="t"/>
            <a:pathLst>
              <a:path extrusionOk="0" h="174" w="183">
                <a:moveTo>
                  <a:pt x="97" y="0"/>
                </a:moveTo>
                <a:lnTo>
                  <a:pt x="0" y="85"/>
                </a:lnTo>
                <a:lnTo>
                  <a:pt x="183" y="174"/>
                </a:lnTo>
                <a:lnTo>
                  <a:pt x="97" y="0"/>
                </a:lnTo>
                <a:close/>
              </a:path>
            </a:pathLst>
          </a:custGeom>
          <a:solidFill>
            <a:srgbClr val="6BA2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2" name="Google Shape;1382;p9"/>
          <p:cNvSpPr/>
          <p:nvPr/>
        </p:nvSpPr>
        <p:spPr>
          <a:xfrm>
            <a:off x="5040313" y="5900738"/>
            <a:ext cx="290513" cy="276225"/>
          </a:xfrm>
          <a:custGeom>
            <a:rect b="b" l="l" r="r" t="t"/>
            <a:pathLst>
              <a:path extrusionOk="0" h="174" w="183">
                <a:moveTo>
                  <a:pt x="97" y="0"/>
                </a:moveTo>
                <a:lnTo>
                  <a:pt x="0" y="85"/>
                </a:lnTo>
                <a:lnTo>
                  <a:pt x="183" y="174"/>
                </a:lnTo>
                <a:lnTo>
                  <a:pt x="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3" name="Google Shape;1383;p9"/>
          <p:cNvSpPr/>
          <p:nvPr/>
        </p:nvSpPr>
        <p:spPr>
          <a:xfrm>
            <a:off x="5457826" y="4825956"/>
            <a:ext cx="657225" cy="1354138"/>
          </a:xfrm>
          <a:custGeom>
            <a:rect b="b" l="l" r="r" t="t"/>
            <a:pathLst>
              <a:path extrusionOk="0" h="853" w="414">
                <a:moveTo>
                  <a:pt x="414" y="0"/>
                </a:moveTo>
                <a:lnTo>
                  <a:pt x="0" y="853"/>
                </a:lnTo>
                <a:lnTo>
                  <a:pt x="327" y="732"/>
                </a:lnTo>
                <a:lnTo>
                  <a:pt x="414" y="0"/>
                </a:lnTo>
                <a:close/>
              </a:path>
            </a:pathLst>
          </a:custGeom>
          <a:solidFill>
            <a:srgbClr val="6EB8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4" name="Google Shape;1384;p9"/>
          <p:cNvSpPr/>
          <p:nvPr/>
        </p:nvSpPr>
        <p:spPr>
          <a:xfrm>
            <a:off x="5457826" y="4808538"/>
            <a:ext cx="657225" cy="1354138"/>
          </a:xfrm>
          <a:custGeom>
            <a:rect b="b" l="l" r="r" t="t"/>
            <a:pathLst>
              <a:path extrusionOk="0" h="853" w="414">
                <a:moveTo>
                  <a:pt x="414" y="0"/>
                </a:moveTo>
                <a:lnTo>
                  <a:pt x="0" y="853"/>
                </a:lnTo>
                <a:lnTo>
                  <a:pt x="327" y="732"/>
                </a:lnTo>
                <a:lnTo>
                  <a:pt x="4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5" name="Google Shape;1385;p9"/>
          <p:cNvSpPr/>
          <p:nvPr/>
        </p:nvSpPr>
        <p:spPr>
          <a:xfrm>
            <a:off x="8145463" y="5710238"/>
            <a:ext cx="663575" cy="1166813"/>
          </a:xfrm>
          <a:custGeom>
            <a:rect b="b" l="l" r="r" t="t"/>
            <a:pathLst>
              <a:path extrusionOk="0" h="735" w="418">
                <a:moveTo>
                  <a:pt x="418" y="0"/>
                </a:moveTo>
                <a:lnTo>
                  <a:pt x="17" y="440"/>
                </a:lnTo>
                <a:lnTo>
                  <a:pt x="145" y="529"/>
                </a:lnTo>
                <a:lnTo>
                  <a:pt x="0" y="735"/>
                </a:lnTo>
                <a:lnTo>
                  <a:pt x="145" y="529"/>
                </a:lnTo>
                <a:lnTo>
                  <a:pt x="253" y="531"/>
                </a:lnTo>
                <a:lnTo>
                  <a:pt x="418" y="0"/>
                </a:lnTo>
                <a:close/>
              </a:path>
            </a:pathLst>
          </a:custGeom>
          <a:solidFill>
            <a:srgbClr val="D3E4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6" name="Google Shape;1386;p9"/>
          <p:cNvSpPr/>
          <p:nvPr/>
        </p:nvSpPr>
        <p:spPr>
          <a:xfrm>
            <a:off x="8145463" y="5710238"/>
            <a:ext cx="663575" cy="1166813"/>
          </a:xfrm>
          <a:custGeom>
            <a:rect b="b" l="l" r="r" t="t"/>
            <a:pathLst>
              <a:path extrusionOk="0" h="735" w="418">
                <a:moveTo>
                  <a:pt x="418" y="0"/>
                </a:moveTo>
                <a:lnTo>
                  <a:pt x="17" y="440"/>
                </a:lnTo>
                <a:lnTo>
                  <a:pt x="145" y="529"/>
                </a:lnTo>
                <a:lnTo>
                  <a:pt x="0" y="735"/>
                </a:lnTo>
                <a:lnTo>
                  <a:pt x="145" y="529"/>
                </a:lnTo>
                <a:lnTo>
                  <a:pt x="253" y="531"/>
                </a:lnTo>
                <a:lnTo>
                  <a:pt x="41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7" name="Google Shape;1387;p9"/>
          <p:cNvSpPr/>
          <p:nvPr/>
        </p:nvSpPr>
        <p:spPr>
          <a:xfrm>
            <a:off x="7656513" y="5710238"/>
            <a:ext cx="1152525" cy="698500"/>
          </a:xfrm>
          <a:custGeom>
            <a:rect b="b" l="l" r="r" t="t"/>
            <a:pathLst>
              <a:path extrusionOk="0" h="440" w="726">
                <a:moveTo>
                  <a:pt x="726" y="0"/>
                </a:moveTo>
                <a:lnTo>
                  <a:pt x="0" y="214"/>
                </a:lnTo>
                <a:lnTo>
                  <a:pt x="325" y="440"/>
                </a:lnTo>
                <a:lnTo>
                  <a:pt x="726" y="0"/>
                </a:lnTo>
                <a:close/>
              </a:path>
            </a:pathLst>
          </a:custGeom>
          <a:solidFill>
            <a:srgbClr val="B9D7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8" name="Google Shape;1388;p9"/>
          <p:cNvSpPr/>
          <p:nvPr/>
        </p:nvSpPr>
        <p:spPr>
          <a:xfrm>
            <a:off x="7656513" y="5710238"/>
            <a:ext cx="1152525" cy="698500"/>
          </a:xfrm>
          <a:custGeom>
            <a:rect b="b" l="l" r="r" t="t"/>
            <a:pathLst>
              <a:path extrusionOk="0" h="440" w="726">
                <a:moveTo>
                  <a:pt x="726" y="0"/>
                </a:moveTo>
                <a:lnTo>
                  <a:pt x="0" y="214"/>
                </a:lnTo>
                <a:lnTo>
                  <a:pt x="325" y="440"/>
                </a:lnTo>
                <a:lnTo>
                  <a:pt x="7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9" name="Google Shape;1389;p9"/>
          <p:cNvSpPr/>
          <p:nvPr/>
        </p:nvSpPr>
        <p:spPr>
          <a:xfrm>
            <a:off x="1539876" y="5911850"/>
            <a:ext cx="109538" cy="125413"/>
          </a:xfrm>
          <a:custGeom>
            <a:rect b="b" l="l" r="r" t="t"/>
            <a:pathLst>
              <a:path extrusionOk="0" h="79" w="69">
                <a:moveTo>
                  <a:pt x="41" y="0"/>
                </a:moveTo>
                <a:lnTo>
                  <a:pt x="0" y="34"/>
                </a:lnTo>
                <a:lnTo>
                  <a:pt x="69" y="79"/>
                </a:lnTo>
                <a:lnTo>
                  <a:pt x="41" y="0"/>
                </a:lnTo>
                <a:close/>
              </a:path>
            </a:pathLst>
          </a:custGeom>
          <a:solidFill>
            <a:srgbClr val="8AC1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0" name="Google Shape;1390;p9"/>
          <p:cNvSpPr/>
          <p:nvPr/>
        </p:nvSpPr>
        <p:spPr>
          <a:xfrm>
            <a:off x="1539876" y="5911850"/>
            <a:ext cx="109538" cy="125413"/>
          </a:xfrm>
          <a:custGeom>
            <a:rect b="b" l="l" r="r" t="t"/>
            <a:pathLst>
              <a:path extrusionOk="0" h="79" w="69">
                <a:moveTo>
                  <a:pt x="41" y="0"/>
                </a:moveTo>
                <a:lnTo>
                  <a:pt x="0" y="34"/>
                </a:lnTo>
                <a:lnTo>
                  <a:pt x="69" y="7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1" name="Google Shape;1391;p9"/>
          <p:cNvSpPr/>
          <p:nvPr/>
        </p:nvSpPr>
        <p:spPr>
          <a:xfrm>
            <a:off x="1736726" y="6384925"/>
            <a:ext cx="115888" cy="255588"/>
          </a:xfrm>
          <a:custGeom>
            <a:rect b="b" l="l" r="r" t="t"/>
            <a:pathLst>
              <a:path extrusionOk="0" h="161" w="73">
                <a:moveTo>
                  <a:pt x="23" y="0"/>
                </a:moveTo>
                <a:lnTo>
                  <a:pt x="0" y="155"/>
                </a:lnTo>
                <a:lnTo>
                  <a:pt x="23" y="161"/>
                </a:lnTo>
                <a:lnTo>
                  <a:pt x="73" y="142"/>
                </a:lnTo>
                <a:lnTo>
                  <a:pt x="23" y="0"/>
                </a:lnTo>
                <a:close/>
              </a:path>
            </a:pathLst>
          </a:custGeom>
          <a:solidFill>
            <a:srgbClr val="5593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2" name="Google Shape;1392;p9"/>
          <p:cNvSpPr/>
          <p:nvPr/>
        </p:nvSpPr>
        <p:spPr>
          <a:xfrm>
            <a:off x="1736726" y="6384925"/>
            <a:ext cx="115888" cy="255588"/>
          </a:xfrm>
          <a:custGeom>
            <a:rect b="b" l="l" r="r" t="t"/>
            <a:pathLst>
              <a:path extrusionOk="0" h="161" w="73">
                <a:moveTo>
                  <a:pt x="23" y="0"/>
                </a:moveTo>
                <a:lnTo>
                  <a:pt x="0" y="155"/>
                </a:lnTo>
                <a:lnTo>
                  <a:pt x="23" y="161"/>
                </a:lnTo>
                <a:lnTo>
                  <a:pt x="73" y="142"/>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3" name="Google Shape;1393;p9"/>
          <p:cNvSpPr/>
          <p:nvPr/>
        </p:nvSpPr>
        <p:spPr>
          <a:xfrm>
            <a:off x="1241426" y="5965825"/>
            <a:ext cx="531813" cy="665163"/>
          </a:xfrm>
          <a:custGeom>
            <a:rect b="b" l="l" r="r" t="t"/>
            <a:pathLst>
              <a:path extrusionOk="0" h="419" w="335">
                <a:moveTo>
                  <a:pt x="188" y="0"/>
                </a:moveTo>
                <a:lnTo>
                  <a:pt x="0" y="161"/>
                </a:lnTo>
                <a:lnTo>
                  <a:pt x="192" y="386"/>
                </a:lnTo>
                <a:lnTo>
                  <a:pt x="312" y="419"/>
                </a:lnTo>
                <a:lnTo>
                  <a:pt x="335" y="264"/>
                </a:lnTo>
                <a:lnTo>
                  <a:pt x="257" y="45"/>
                </a:lnTo>
                <a:lnTo>
                  <a:pt x="188" y="0"/>
                </a:lnTo>
                <a:close/>
              </a:path>
            </a:pathLst>
          </a:custGeom>
          <a:solidFill>
            <a:srgbClr val="498E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4" name="Google Shape;1394;p9"/>
          <p:cNvSpPr/>
          <p:nvPr/>
        </p:nvSpPr>
        <p:spPr>
          <a:xfrm>
            <a:off x="1241426" y="5965825"/>
            <a:ext cx="531813" cy="665163"/>
          </a:xfrm>
          <a:custGeom>
            <a:rect b="b" l="l" r="r" t="t"/>
            <a:pathLst>
              <a:path extrusionOk="0" h="419" w="335">
                <a:moveTo>
                  <a:pt x="188" y="0"/>
                </a:moveTo>
                <a:lnTo>
                  <a:pt x="0" y="161"/>
                </a:lnTo>
                <a:lnTo>
                  <a:pt x="192" y="386"/>
                </a:lnTo>
                <a:lnTo>
                  <a:pt x="312" y="419"/>
                </a:lnTo>
                <a:lnTo>
                  <a:pt x="335" y="264"/>
                </a:lnTo>
                <a:lnTo>
                  <a:pt x="257" y="45"/>
                </a:lnTo>
                <a:lnTo>
                  <a:pt x="1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5" name="Google Shape;1395;p9"/>
          <p:cNvSpPr/>
          <p:nvPr/>
        </p:nvSpPr>
        <p:spPr>
          <a:xfrm>
            <a:off x="847726" y="6221413"/>
            <a:ext cx="698500" cy="442913"/>
          </a:xfrm>
          <a:custGeom>
            <a:rect b="b" l="l" r="r" t="t"/>
            <a:pathLst>
              <a:path extrusionOk="0" h="279" w="440">
                <a:moveTo>
                  <a:pt x="248" y="0"/>
                </a:moveTo>
                <a:lnTo>
                  <a:pt x="0" y="210"/>
                </a:lnTo>
                <a:lnTo>
                  <a:pt x="82" y="231"/>
                </a:lnTo>
                <a:lnTo>
                  <a:pt x="274" y="179"/>
                </a:lnTo>
                <a:lnTo>
                  <a:pt x="272" y="279"/>
                </a:lnTo>
                <a:lnTo>
                  <a:pt x="272" y="279"/>
                </a:lnTo>
                <a:lnTo>
                  <a:pt x="274" y="179"/>
                </a:lnTo>
                <a:lnTo>
                  <a:pt x="440" y="225"/>
                </a:lnTo>
                <a:lnTo>
                  <a:pt x="248" y="0"/>
                </a:lnTo>
                <a:close/>
              </a:path>
            </a:pathLst>
          </a:custGeom>
          <a:solidFill>
            <a:srgbClr val="5593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6" name="Google Shape;1396;p9"/>
          <p:cNvSpPr/>
          <p:nvPr/>
        </p:nvSpPr>
        <p:spPr>
          <a:xfrm>
            <a:off x="847726" y="6221413"/>
            <a:ext cx="698500" cy="442913"/>
          </a:xfrm>
          <a:custGeom>
            <a:rect b="b" l="l" r="r" t="t"/>
            <a:pathLst>
              <a:path extrusionOk="0" h="279" w="440">
                <a:moveTo>
                  <a:pt x="248" y="0"/>
                </a:moveTo>
                <a:lnTo>
                  <a:pt x="0" y="210"/>
                </a:lnTo>
                <a:lnTo>
                  <a:pt x="82" y="231"/>
                </a:lnTo>
                <a:lnTo>
                  <a:pt x="274" y="179"/>
                </a:lnTo>
                <a:lnTo>
                  <a:pt x="272" y="279"/>
                </a:lnTo>
                <a:lnTo>
                  <a:pt x="272" y="279"/>
                </a:lnTo>
                <a:lnTo>
                  <a:pt x="274" y="179"/>
                </a:lnTo>
                <a:lnTo>
                  <a:pt x="440" y="225"/>
                </a:lnTo>
                <a:lnTo>
                  <a:pt x="24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7" name="Google Shape;1397;p9"/>
          <p:cNvSpPr/>
          <p:nvPr/>
        </p:nvSpPr>
        <p:spPr>
          <a:xfrm>
            <a:off x="823913" y="6554788"/>
            <a:ext cx="455613" cy="125413"/>
          </a:xfrm>
          <a:custGeom>
            <a:rect b="b" l="l" r="r" t="t"/>
            <a:pathLst>
              <a:path extrusionOk="0" h="79" w="287">
                <a:moveTo>
                  <a:pt x="287" y="69"/>
                </a:moveTo>
                <a:lnTo>
                  <a:pt x="287" y="79"/>
                </a:lnTo>
                <a:lnTo>
                  <a:pt x="287" y="79"/>
                </a:lnTo>
                <a:lnTo>
                  <a:pt x="287" y="69"/>
                </a:lnTo>
                <a:lnTo>
                  <a:pt x="287" y="69"/>
                </a:lnTo>
                <a:close/>
                <a:moveTo>
                  <a:pt x="15" y="0"/>
                </a:moveTo>
                <a:lnTo>
                  <a:pt x="0" y="13"/>
                </a:lnTo>
                <a:lnTo>
                  <a:pt x="24" y="41"/>
                </a:lnTo>
                <a:lnTo>
                  <a:pt x="97" y="21"/>
                </a:lnTo>
                <a:lnTo>
                  <a:pt x="15" y="0"/>
                </a:lnTo>
                <a:close/>
              </a:path>
            </a:pathLst>
          </a:custGeom>
          <a:solidFill>
            <a:srgbClr val="43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8" name="Google Shape;1398;p9"/>
          <p:cNvSpPr/>
          <p:nvPr/>
        </p:nvSpPr>
        <p:spPr>
          <a:xfrm>
            <a:off x="823913" y="6554788"/>
            <a:ext cx="455613" cy="125413"/>
          </a:xfrm>
          <a:custGeom>
            <a:rect b="b" l="l" r="r" t="t"/>
            <a:pathLst>
              <a:path extrusionOk="0" h="79" w="287">
                <a:moveTo>
                  <a:pt x="287" y="69"/>
                </a:moveTo>
                <a:lnTo>
                  <a:pt x="287" y="79"/>
                </a:lnTo>
                <a:lnTo>
                  <a:pt x="287" y="79"/>
                </a:lnTo>
                <a:lnTo>
                  <a:pt x="287" y="69"/>
                </a:lnTo>
                <a:lnTo>
                  <a:pt x="287" y="69"/>
                </a:lnTo>
                <a:moveTo>
                  <a:pt x="15" y="0"/>
                </a:moveTo>
                <a:lnTo>
                  <a:pt x="0" y="13"/>
                </a:lnTo>
                <a:lnTo>
                  <a:pt x="24" y="41"/>
                </a:lnTo>
                <a:lnTo>
                  <a:pt x="97" y="21"/>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9" name="Google Shape;1399;p9"/>
          <p:cNvSpPr/>
          <p:nvPr/>
        </p:nvSpPr>
        <p:spPr>
          <a:xfrm>
            <a:off x="11617326" y="6338888"/>
            <a:ext cx="33338" cy="17463"/>
          </a:xfrm>
          <a:custGeom>
            <a:rect b="b" l="l" r="r" t="t"/>
            <a:pathLst>
              <a:path extrusionOk="0" h="11" w="21">
                <a:moveTo>
                  <a:pt x="5" y="0"/>
                </a:moveTo>
                <a:lnTo>
                  <a:pt x="0" y="6"/>
                </a:lnTo>
                <a:lnTo>
                  <a:pt x="17" y="11"/>
                </a:lnTo>
                <a:lnTo>
                  <a:pt x="21" y="10"/>
                </a:lnTo>
                <a:lnTo>
                  <a:pt x="5" y="0"/>
                </a:lnTo>
                <a:close/>
              </a:path>
            </a:pathLst>
          </a:custGeom>
          <a:solidFill>
            <a:srgbClr val="C2DCE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0" name="Google Shape;1400;p9"/>
          <p:cNvSpPr/>
          <p:nvPr/>
        </p:nvSpPr>
        <p:spPr>
          <a:xfrm>
            <a:off x="11617326" y="6338888"/>
            <a:ext cx="33338" cy="17463"/>
          </a:xfrm>
          <a:custGeom>
            <a:rect b="b" l="l" r="r" t="t"/>
            <a:pathLst>
              <a:path extrusionOk="0" h="11" w="21">
                <a:moveTo>
                  <a:pt x="5" y="0"/>
                </a:moveTo>
                <a:lnTo>
                  <a:pt x="0" y="6"/>
                </a:lnTo>
                <a:lnTo>
                  <a:pt x="17" y="11"/>
                </a:lnTo>
                <a:lnTo>
                  <a:pt x="21" y="10"/>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1" name="Google Shape;1401;p9"/>
          <p:cNvSpPr/>
          <p:nvPr/>
        </p:nvSpPr>
        <p:spPr>
          <a:xfrm>
            <a:off x="10209213" y="4019550"/>
            <a:ext cx="1184275" cy="2454275"/>
          </a:xfrm>
          <a:custGeom>
            <a:rect b="b" l="l" r="r" t="t"/>
            <a:pathLst>
              <a:path extrusionOk="0" h="1546" w="746">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close/>
              </a:path>
            </a:pathLst>
          </a:custGeom>
          <a:solidFill>
            <a:srgbClr val="93C4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2" name="Google Shape;1402;p9"/>
          <p:cNvSpPr/>
          <p:nvPr/>
        </p:nvSpPr>
        <p:spPr>
          <a:xfrm>
            <a:off x="10209213" y="4019550"/>
            <a:ext cx="1184275" cy="2454275"/>
          </a:xfrm>
          <a:custGeom>
            <a:rect b="b" l="l" r="r" t="t"/>
            <a:pathLst>
              <a:path extrusionOk="0" h="1546" w="746">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3" name="Google Shape;1403;p9"/>
          <p:cNvSpPr/>
          <p:nvPr/>
        </p:nvSpPr>
        <p:spPr>
          <a:xfrm>
            <a:off x="11210926" y="4019550"/>
            <a:ext cx="836613" cy="2328863"/>
          </a:xfrm>
          <a:custGeom>
            <a:rect b="b" l="l" r="r" t="t"/>
            <a:pathLst>
              <a:path extrusionOk="0" h="1467" w="527">
                <a:moveTo>
                  <a:pt x="0" y="0"/>
                </a:moveTo>
                <a:lnTo>
                  <a:pt x="107" y="1421"/>
                </a:lnTo>
                <a:lnTo>
                  <a:pt x="248" y="1467"/>
                </a:lnTo>
                <a:lnTo>
                  <a:pt x="253" y="1461"/>
                </a:lnTo>
                <a:lnTo>
                  <a:pt x="527" y="1183"/>
                </a:lnTo>
                <a:lnTo>
                  <a:pt x="0" y="0"/>
                </a:lnTo>
                <a:close/>
              </a:path>
            </a:pathLst>
          </a:custGeom>
          <a:solidFill>
            <a:srgbClr val="85BF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4" name="Google Shape;1404;p9"/>
          <p:cNvSpPr/>
          <p:nvPr/>
        </p:nvSpPr>
        <p:spPr>
          <a:xfrm>
            <a:off x="11223626" y="4019550"/>
            <a:ext cx="836613" cy="2328863"/>
          </a:xfrm>
          <a:custGeom>
            <a:rect b="b" l="l" r="r" t="t"/>
            <a:pathLst>
              <a:path extrusionOk="0" h="1467" w="527">
                <a:moveTo>
                  <a:pt x="0" y="0"/>
                </a:moveTo>
                <a:lnTo>
                  <a:pt x="107" y="1421"/>
                </a:lnTo>
                <a:lnTo>
                  <a:pt x="248" y="1467"/>
                </a:lnTo>
                <a:lnTo>
                  <a:pt x="253" y="1461"/>
                </a:lnTo>
                <a:lnTo>
                  <a:pt x="527" y="118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5" name="Google Shape;1405;p9"/>
          <p:cNvSpPr/>
          <p:nvPr/>
        </p:nvSpPr>
        <p:spPr>
          <a:xfrm>
            <a:off x="9032876" y="4019550"/>
            <a:ext cx="2190750" cy="2417763"/>
          </a:xfrm>
          <a:custGeom>
            <a:rect b="b" l="l" r="r" t="t"/>
            <a:pathLst>
              <a:path extrusionOk="0" h="1523" w="1380">
                <a:moveTo>
                  <a:pt x="1380" y="0"/>
                </a:moveTo>
                <a:lnTo>
                  <a:pt x="0" y="1523"/>
                </a:lnTo>
                <a:lnTo>
                  <a:pt x="741" y="1345"/>
                </a:lnTo>
                <a:lnTo>
                  <a:pt x="1380" y="0"/>
                </a:lnTo>
                <a:close/>
              </a:path>
            </a:pathLst>
          </a:custGeom>
          <a:solidFill>
            <a:srgbClr val="51B2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6" name="Google Shape;1406;p9"/>
          <p:cNvSpPr/>
          <p:nvPr/>
        </p:nvSpPr>
        <p:spPr>
          <a:xfrm>
            <a:off x="9032876" y="4019550"/>
            <a:ext cx="2190750" cy="2417763"/>
          </a:xfrm>
          <a:custGeom>
            <a:rect b="b" l="l" r="r" t="t"/>
            <a:pathLst>
              <a:path extrusionOk="0" h="1523" w="1380">
                <a:moveTo>
                  <a:pt x="1380" y="0"/>
                </a:moveTo>
                <a:lnTo>
                  <a:pt x="0" y="1523"/>
                </a:lnTo>
                <a:lnTo>
                  <a:pt x="741" y="1345"/>
                </a:lnTo>
                <a:lnTo>
                  <a:pt x="138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7" name="Google Shape;1407;p9"/>
          <p:cNvSpPr/>
          <p:nvPr/>
        </p:nvSpPr>
        <p:spPr>
          <a:xfrm>
            <a:off x="8474076" y="6657975"/>
            <a:ext cx="317500" cy="219075"/>
          </a:xfrm>
          <a:custGeom>
            <a:rect b="b" l="l" r="r" t="t"/>
            <a:pathLst>
              <a:path extrusionOk="0" h="138" w="200">
                <a:moveTo>
                  <a:pt x="25" y="0"/>
                </a:moveTo>
                <a:lnTo>
                  <a:pt x="0" y="82"/>
                </a:lnTo>
                <a:lnTo>
                  <a:pt x="173" y="132"/>
                </a:lnTo>
                <a:lnTo>
                  <a:pt x="168" y="138"/>
                </a:lnTo>
                <a:lnTo>
                  <a:pt x="173" y="132"/>
                </a:lnTo>
                <a:lnTo>
                  <a:pt x="189" y="138"/>
                </a:lnTo>
                <a:lnTo>
                  <a:pt x="200" y="138"/>
                </a:lnTo>
                <a:lnTo>
                  <a:pt x="25" y="0"/>
                </a:lnTo>
                <a:close/>
              </a:path>
            </a:pathLst>
          </a:custGeom>
          <a:solidFill>
            <a:srgbClr val="E1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8" name="Google Shape;1408;p9"/>
          <p:cNvSpPr/>
          <p:nvPr/>
        </p:nvSpPr>
        <p:spPr>
          <a:xfrm>
            <a:off x="8474076" y="6657975"/>
            <a:ext cx="317500" cy="219075"/>
          </a:xfrm>
          <a:custGeom>
            <a:rect b="b" l="l" r="r" t="t"/>
            <a:pathLst>
              <a:path extrusionOk="0" h="138" w="200">
                <a:moveTo>
                  <a:pt x="25" y="0"/>
                </a:moveTo>
                <a:lnTo>
                  <a:pt x="0" y="82"/>
                </a:lnTo>
                <a:lnTo>
                  <a:pt x="173" y="132"/>
                </a:lnTo>
                <a:lnTo>
                  <a:pt x="168" y="138"/>
                </a:lnTo>
                <a:lnTo>
                  <a:pt x="173" y="132"/>
                </a:lnTo>
                <a:lnTo>
                  <a:pt x="189" y="138"/>
                </a:lnTo>
                <a:lnTo>
                  <a:pt x="200" y="138"/>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9" name="Google Shape;1409;p9"/>
          <p:cNvSpPr/>
          <p:nvPr/>
        </p:nvSpPr>
        <p:spPr>
          <a:xfrm>
            <a:off x="8748713" y="6867525"/>
            <a:ext cx="25400" cy="9525"/>
          </a:xfrm>
          <a:custGeom>
            <a:rect b="b" l="l" r="r" t="t"/>
            <a:pathLst>
              <a:path extrusionOk="0" h="6" w="16">
                <a:moveTo>
                  <a:pt x="0" y="0"/>
                </a:moveTo>
                <a:lnTo>
                  <a:pt x="0" y="6"/>
                </a:lnTo>
                <a:lnTo>
                  <a:pt x="16" y="6"/>
                </a:lnTo>
                <a:lnTo>
                  <a:pt x="0" y="0"/>
                </a:lnTo>
                <a:close/>
              </a:path>
            </a:pathLst>
          </a:custGeom>
          <a:solidFill>
            <a:srgbClr val="59A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0" name="Google Shape;1410;p9"/>
          <p:cNvSpPr/>
          <p:nvPr/>
        </p:nvSpPr>
        <p:spPr>
          <a:xfrm>
            <a:off x="8748713" y="6867525"/>
            <a:ext cx="25400" cy="9525"/>
          </a:xfrm>
          <a:custGeom>
            <a:rect b="b" l="l" r="r" t="t"/>
            <a:pathLst>
              <a:path extrusionOk="0" h="6" w="16">
                <a:moveTo>
                  <a:pt x="0" y="0"/>
                </a:moveTo>
                <a:lnTo>
                  <a:pt x="0" y="6"/>
                </a:lnTo>
                <a:lnTo>
                  <a:pt x="16" y="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1" name="Google Shape;1411;p9"/>
          <p:cNvSpPr/>
          <p:nvPr/>
        </p:nvSpPr>
        <p:spPr>
          <a:xfrm>
            <a:off x="8740776" y="6867525"/>
            <a:ext cx="7938" cy="9525"/>
          </a:xfrm>
          <a:custGeom>
            <a:rect b="b" l="l" r="r" t="t"/>
            <a:pathLst>
              <a:path extrusionOk="0" h="6" w="5">
                <a:moveTo>
                  <a:pt x="5" y="0"/>
                </a:moveTo>
                <a:lnTo>
                  <a:pt x="0" y="6"/>
                </a:lnTo>
                <a:lnTo>
                  <a:pt x="5" y="6"/>
                </a:lnTo>
                <a:lnTo>
                  <a:pt x="5" y="0"/>
                </a:lnTo>
                <a:close/>
              </a:path>
            </a:pathLst>
          </a:custGeom>
          <a:solidFill>
            <a:srgbClr val="65B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2" name="Google Shape;1412;p9"/>
          <p:cNvSpPr/>
          <p:nvPr/>
        </p:nvSpPr>
        <p:spPr>
          <a:xfrm>
            <a:off x="8740776" y="6867525"/>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3" name="Google Shape;1413;p9"/>
          <p:cNvSpPr/>
          <p:nvPr/>
        </p:nvSpPr>
        <p:spPr>
          <a:xfrm>
            <a:off x="8447088" y="6788150"/>
            <a:ext cx="301625" cy="88900"/>
          </a:xfrm>
          <a:custGeom>
            <a:rect b="b" l="l" r="r" t="t"/>
            <a:pathLst>
              <a:path extrusionOk="0" h="56" w="190">
                <a:moveTo>
                  <a:pt x="17" y="0"/>
                </a:moveTo>
                <a:lnTo>
                  <a:pt x="0" y="56"/>
                </a:lnTo>
                <a:lnTo>
                  <a:pt x="185" y="56"/>
                </a:lnTo>
                <a:lnTo>
                  <a:pt x="190" y="50"/>
                </a:lnTo>
                <a:lnTo>
                  <a:pt x="17" y="0"/>
                </a:lnTo>
                <a:close/>
              </a:path>
            </a:pathLst>
          </a:custGeom>
          <a:solidFill>
            <a:srgbClr val="65B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4" name="Google Shape;1414;p9"/>
          <p:cNvSpPr/>
          <p:nvPr/>
        </p:nvSpPr>
        <p:spPr>
          <a:xfrm>
            <a:off x="8447088" y="6788150"/>
            <a:ext cx="301625" cy="88900"/>
          </a:xfrm>
          <a:custGeom>
            <a:rect b="b" l="l" r="r" t="t"/>
            <a:pathLst>
              <a:path extrusionOk="0" h="56" w="190">
                <a:moveTo>
                  <a:pt x="17" y="0"/>
                </a:moveTo>
                <a:lnTo>
                  <a:pt x="0" y="56"/>
                </a:lnTo>
                <a:lnTo>
                  <a:pt x="185" y="56"/>
                </a:lnTo>
                <a:lnTo>
                  <a:pt x="190" y="50"/>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5" name="Google Shape;1415;p9"/>
          <p:cNvSpPr/>
          <p:nvPr/>
        </p:nvSpPr>
        <p:spPr>
          <a:xfrm>
            <a:off x="8375651" y="6550025"/>
            <a:ext cx="138113" cy="327025"/>
          </a:xfrm>
          <a:custGeom>
            <a:rect b="b" l="l" r="r" t="t"/>
            <a:pathLst>
              <a:path extrusionOk="0" h="206" w="87">
                <a:moveTo>
                  <a:pt x="0" y="0"/>
                </a:moveTo>
                <a:lnTo>
                  <a:pt x="8" y="206"/>
                </a:lnTo>
                <a:lnTo>
                  <a:pt x="45" y="206"/>
                </a:lnTo>
                <a:lnTo>
                  <a:pt x="62" y="150"/>
                </a:lnTo>
                <a:lnTo>
                  <a:pt x="87" y="68"/>
                </a:lnTo>
                <a:lnTo>
                  <a:pt x="0" y="0"/>
                </a:lnTo>
                <a:close/>
              </a:path>
            </a:pathLst>
          </a:custGeom>
          <a:solidFill>
            <a:srgbClr val="BBD9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6" name="Google Shape;1416;p9"/>
          <p:cNvSpPr/>
          <p:nvPr/>
        </p:nvSpPr>
        <p:spPr>
          <a:xfrm>
            <a:off x="8375651" y="6550025"/>
            <a:ext cx="138113" cy="327025"/>
          </a:xfrm>
          <a:custGeom>
            <a:rect b="b" l="l" r="r" t="t"/>
            <a:pathLst>
              <a:path extrusionOk="0" h="206" w="87">
                <a:moveTo>
                  <a:pt x="0" y="0"/>
                </a:moveTo>
                <a:lnTo>
                  <a:pt x="8" y="206"/>
                </a:lnTo>
                <a:lnTo>
                  <a:pt x="45" y="206"/>
                </a:lnTo>
                <a:lnTo>
                  <a:pt x="62" y="150"/>
                </a:lnTo>
                <a:lnTo>
                  <a:pt x="87" y="6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7" name="Google Shape;1417;p9"/>
          <p:cNvSpPr/>
          <p:nvPr/>
        </p:nvSpPr>
        <p:spPr>
          <a:xfrm>
            <a:off x="8513763" y="6553200"/>
            <a:ext cx="1304925" cy="323850"/>
          </a:xfrm>
          <a:custGeom>
            <a:rect b="b" l="l" r="r" t="t"/>
            <a:pathLst>
              <a:path extrusionOk="0" h="204" w="822">
                <a:moveTo>
                  <a:pt x="21" y="0"/>
                </a:moveTo>
                <a:lnTo>
                  <a:pt x="0" y="66"/>
                </a:lnTo>
                <a:lnTo>
                  <a:pt x="175" y="204"/>
                </a:lnTo>
                <a:lnTo>
                  <a:pt x="609" y="204"/>
                </a:lnTo>
                <a:lnTo>
                  <a:pt x="794" y="121"/>
                </a:lnTo>
                <a:lnTo>
                  <a:pt x="822" y="142"/>
                </a:lnTo>
                <a:lnTo>
                  <a:pt x="821" y="12"/>
                </a:lnTo>
                <a:lnTo>
                  <a:pt x="21" y="0"/>
                </a:lnTo>
                <a:close/>
              </a:path>
            </a:pathLst>
          </a:custGeom>
          <a:solidFill>
            <a:srgbClr val="DD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8" name="Google Shape;1418;p9"/>
          <p:cNvSpPr/>
          <p:nvPr/>
        </p:nvSpPr>
        <p:spPr>
          <a:xfrm>
            <a:off x="8513763" y="6553200"/>
            <a:ext cx="1304925" cy="323850"/>
          </a:xfrm>
          <a:custGeom>
            <a:rect b="b" l="l" r="r" t="t"/>
            <a:pathLst>
              <a:path extrusionOk="0" h="204" w="822">
                <a:moveTo>
                  <a:pt x="21" y="0"/>
                </a:moveTo>
                <a:lnTo>
                  <a:pt x="0" y="66"/>
                </a:lnTo>
                <a:lnTo>
                  <a:pt x="175" y="204"/>
                </a:lnTo>
                <a:lnTo>
                  <a:pt x="609" y="204"/>
                </a:lnTo>
                <a:lnTo>
                  <a:pt x="794" y="121"/>
                </a:lnTo>
                <a:lnTo>
                  <a:pt x="822" y="142"/>
                </a:lnTo>
                <a:lnTo>
                  <a:pt x="821" y="12"/>
                </a:lnTo>
                <a:lnTo>
                  <a:pt x="2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9" name="Google Shape;1419;p9"/>
          <p:cNvSpPr/>
          <p:nvPr/>
        </p:nvSpPr>
        <p:spPr>
          <a:xfrm>
            <a:off x="9774238" y="6745288"/>
            <a:ext cx="44450" cy="131763"/>
          </a:xfrm>
          <a:custGeom>
            <a:rect b="b" l="l" r="r" t="t"/>
            <a:pathLst>
              <a:path extrusionOk="0" h="83" w="28">
                <a:moveTo>
                  <a:pt x="0" y="0"/>
                </a:moveTo>
                <a:lnTo>
                  <a:pt x="25" y="83"/>
                </a:lnTo>
                <a:lnTo>
                  <a:pt x="28" y="83"/>
                </a:lnTo>
                <a:lnTo>
                  <a:pt x="28" y="21"/>
                </a:lnTo>
                <a:lnTo>
                  <a:pt x="0" y="0"/>
                </a:lnTo>
                <a:close/>
              </a:path>
            </a:pathLst>
          </a:custGeom>
          <a:solidFill>
            <a:srgbClr val="6CB2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0" name="Google Shape;1420;p9"/>
          <p:cNvSpPr/>
          <p:nvPr/>
        </p:nvSpPr>
        <p:spPr>
          <a:xfrm>
            <a:off x="9774238" y="6745288"/>
            <a:ext cx="44450" cy="131763"/>
          </a:xfrm>
          <a:custGeom>
            <a:rect b="b" l="l" r="r" t="t"/>
            <a:pathLst>
              <a:path extrusionOk="0" h="83" w="28">
                <a:moveTo>
                  <a:pt x="0" y="0"/>
                </a:moveTo>
                <a:lnTo>
                  <a:pt x="25" y="83"/>
                </a:lnTo>
                <a:lnTo>
                  <a:pt x="28" y="83"/>
                </a:lnTo>
                <a:lnTo>
                  <a:pt x="28" y="2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1" name="Google Shape;1421;p9"/>
          <p:cNvSpPr/>
          <p:nvPr/>
        </p:nvSpPr>
        <p:spPr>
          <a:xfrm>
            <a:off x="9480551" y="6745288"/>
            <a:ext cx="333375" cy="131763"/>
          </a:xfrm>
          <a:custGeom>
            <a:rect b="b" l="l" r="r" t="t"/>
            <a:pathLst>
              <a:path extrusionOk="0" h="83" w="210">
                <a:moveTo>
                  <a:pt x="185" y="0"/>
                </a:moveTo>
                <a:lnTo>
                  <a:pt x="0" y="83"/>
                </a:lnTo>
                <a:lnTo>
                  <a:pt x="210" y="83"/>
                </a:lnTo>
                <a:lnTo>
                  <a:pt x="185" y="0"/>
                </a:lnTo>
                <a:close/>
              </a:path>
            </a:pathLst>
          </a:custGeom>
          <a:solidFill>
            <a:srgbClr val="5AA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2" name="Google Shape;1422;p9"/>
          <p:cNvSpPr/>
          <p:nvPr/>
        </p:nvSpPr>
        <p:spPr>
          <a:xfrm>
            <a:off x="9480551" y="6745288"/>
            <a:ext cx="333375" cy="131763"/>
          </a:xfrm>
          <a:custGeom>
            <a:rect b="b" l="l" r="r" t="t"/>
            <a:pathLst>
              <a:path extrusionOk="0" h="83" w="210">
                <a:moveTo>
                  <a:pt x="185" y="0"/>
                </a:moveTo>
                <a:lnTo>
                  <a:pt x="0" y="83"/>
                </a:lnTo>
                <a:lnTo>
                  <a:pt x="210" y="83"/>
                </a:lnTo>
                <a:lnTo>
                  <a:pt x="18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3" name="Google Shape;1423;p9"/>
          <p:cNvSpPr/>
          <p:nvPr/>
        </p:nvSpPr>
        <p:spPr>
          <a:xfrm>
            <a:off x="8375651" y="6550025"/>
            <a:ext cx="171450" cy="107950"/>
          </a:xfrm>
          <a:custGeom>
            <a:rect b="b" l="l" r="r" t="t"/>
            <a:pathLst>
              <a:path extrusionOk="0" h="68" w="108">
                <a:moveTo>
                  <a:pt x="0" y="0"/>
                </a:moveTo>
                <a:lnTo>
                  <a:pt x="0" y="0"/>
                </a:lnTo>
                <a:lnTo>
                  <a:pt x="87" y="68"/>
                </a:lnTo>
                <a:lnTo>
                  <a:pt x="108" y="2"/>
                </a:lnTo>
                <a:lnTo>
                  <a:pt x="0" y="0"/>
                </a:lnTo>
                <a:close/>
              </a:path>
            </a:pathLst>
          </a:custGeom>
          <a:solidFill>
            <a:srgbClr val="B8D9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4" name="Google Shape;1424;p9"/>
          <p:cNvSpPr/>
          <p:nvPr/>
        </p:nvSpPr>
        <p:spPr>
          <a:xfrm>
            <a:off x="8375651" y="6550025"/>
            <a:ext cx="171450" cy="107950"/>
          </a:xfrm>
          <a:custGeom>
            <a:rect b="b" l="l" r="r" t="t"/>
            <a:pathLst>
              <a:path extrusionOk="0" h="68" w="108">
                <a:moveTo>
                  <a:pt x="0" y="0"/>
                </a:moveTo>
                <a:lnTo>
                  <a:pt x="0" y="0"/>
                </a:lnTo>
                <a:lnTo>
                  <a:pt x="87" y="68"/>
                </a:lnTo>
                <a:lnTo>
                  <a:pt x="108" y="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5" name="Google Shape;1425;p9"/>
          <p:cNvSpPr/>
          <p:nvPr/>
        </p:nvSpPr>
        <p:spPr>
          <a:xfrm>
            <a:off x="9817101" y="6572250"/>
            <a:ext cx="1588" cy="207963"/>
          </a:xfrm>
          <a:custGeom>
            <a:rect b="b" l="l" r="r" t="t"/>
            <a:pathLst>
              <a:path extrusionOk="0" h="131" w="1">
                <a:moveTo>
                  <a:pt x="0" y="0"/>
                </a:moveTo>
                <a:lnTo>
                  <a:pt x="0" y="0"/>
                </a:lnTo>
                <a:lnTo>
                  <a:pt x="1" y="130"/>
                </a:lnTo>
                <a:lnTo>
                  <a:pt x="1" y="131"/>
                </a:lnTo>
                <a:lnTo>
                  <a:pt x="0" y="0"/>
                </a:lnTo>
                <a:close/>
              </a:path>
            </a:pathLst>
          </a:custGeom>
          <a:solidFill>
            <a:srgbClr val="D2EF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6" name="Google Shape;1426;p9"/>
          <p:cNvSpPr/>
          <p:nvPr/>
        </p:nvSpPr>
        <p:spPr>
          <a:xfrm>
            <a:off x="9817101" y="6572250"/>
            <a:ext cx="1588" cy="207963"/>
          </a:xfrm>
          <a:custGeom>
            <a:rect b="b" l="l" r="r" t="t"/>
            <a:pathLst>
              <a:path extrusionOk="0" h="131" w="1">
                <a:moveTo>
                  <a:pt x="0" y="0"/>
                </a:moveTo>
                <a:lnTo>
                  <a:pt x="0" y="0"/>
                </a:lnTo>
                <a:lnTo>
                  <a:pt x="1" y="130"/>
                </a:lnTo>
                <a:lnTo>
                  <a:pt x="1" y="13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7" name="Google Shape;1427;p9"/>
          <p:cNvSpPr/>
          <p:nvPr/>
        </p:nvSpPr>
        <p:spPr>
          <a:xfrm>
            <a:off x="9818688" y="6778625"/>
            <a:ext cx="1588" cy="98425"/>
          </a:xfrm>
          <a:custGeom>
            <a:rect b="b" l="l" r="r" t="t"/>
            <a:pathLst>
              <a:path extrusionOk="0" h="62" w="1">
                <a:moveTo>
                  <a:pt x="0" y="0"/>
                </a:moveTo>
                <a:lnTo>
                  <a:pt x="0" y="62"/>
                </a:lnTo>
                <a:lnTo>
                  <a:pt x="1" y="62"/>
                </a:lnTo>
                <a:lnTo>
                  <a:pt x="0" y="1"/>
                </a:lnTo>
                <a:lnTo>
                  <a:pt x="0" y="0"/>
                </a:lnTo>
                <a:close/>
              </a:path>
            </a:pathLst>
          </a:custGeom>
          <a:solidFill>
            <a:srgbClr val="68B0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8" name="Google Shape;1428;p9"/>
          <p:cNvSpPr/>
          <p:nvPr/>
        </p:nvSpPr>
        <p:spPr>
          <a:xfrm>
            <a:off x="9818688" y="6778625"/>
            <a:ext cx="1588" cy="98425"/>
          </a:xfrm>
          <a:custGeom>
            <a:rect b="b" l="l" r="r" t="t"/>
            <a:pathLst>
              <a:path extrusionOk="0" h="62" w="1">
                <a:moveTo>
                  <a:pt x="0" y="0"/>
                </a:moveTo>
                <a:lnTo>
                  <a:pt x="0" y="62"/>
                </a:lnTo>
                <a:lnTo>
                  <a:pt x="1" y="62"/>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9" name="Google Shape;1429;p9"/>
          <p:cNvSpPr/>
          <p:nvPr/>
        </p:nvSpPr>
        <p:spPr>
          <a:xfrm>
            <a:off x="11650663" y="6186488"/>
            <a:ext cx="522288" cy="342900"/>
          </a:xfrm>
          <a:custGeom>
            <a:rect b="b" l="l" r="r" t="t"/>
            <a:pathLst>
              <a:path extrusionOk="0" h="216" w="329">
                <a:moveTo>
                  <a:pt x="329" y="0"/>
                </a:moveTo>
                <a:lnTo>
                  <a:pt x="0" y="106"/>
                </a:lnTo>
                <a:lnTo>
                  <a:pt x="9" y="112"/>
                </a:lnTo>
                <a:lnTo>
                  <a:pt x="329" y="216"/>
                </a:lnTo>
                <a:lnTo>
                  <a:pt x="329" y="0"/>
                </a:lnTo>
                <a:close/>
              </a:path>
            </a:pathLst>
          </a:custGeom>
          <a:solidFill>
            <a:srgbClr val="DB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0" name="Google Shape;1430;p9"/>
          <p:cNvSpPr/>
          <p:nvPr/>
        </p:nvSpPr>
        <p:spPr>
          <a:xfrm>
            <a:off x="11650663" y="6186488"/>
            <a:ext cx="522288" cy="342900"/>
          </a:xfrm>
          <a:custGeom>
            <a:rect b="b" l="l" r="r" t="t"/>
            <a:pathLst>
              <a:path extrusionOk="0" h="216" w="329">
                <a:moveTo>
                  <a:pt x="329" y="0"/>
                </a:moveTo>
                <a:lnTo>
                  <a:pt x="0" y="106"/>
                </a:lnTo>
                <a:lnTo>
                  <a:pt x="9" y="112"/>
                </a:lnTo>
                <a:lnTo>
                  <a:pt x="329" y="216"/>
                </a:lnTo>
                <a:lnTo>
                  <a:pt x="3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1" name="Google Shape;1431;p9"/>
          <p:cNvSpPr/>
          <p:nvPr/>
        </p:nvSpPr>
        <p:spPr>
          <a:xfrm>
            <a:off x="11644313" y="6354763"/>
            <a:ext cx="20638" cy="9525"/>
          </a:xfrm>
          <a:custGeom>
            <a:rect b="b" l="l" r="r" t="t"/>
            <a:pathLst>
              <a:path extrusionOk="0" h="6" w="13">
                <a:moveTo>
                  <a:pt x="4" y="0"/>
                </a:moveTo>
                <a:lnTo>
                  <a:pt x="0" y="1"/>
                </a:lnTo>
                <a:lnTo>
                  <a:pt x="13" y="6"/>
                </a:lnTo>
                <a:lnTo>
                  <a:pt x="4" y="0"/>
                </a:lnTo>
                <a:close/>
              </a:path>
            </a:pathLst>
          </a:custGeom>
          <a:solidFill>
            <a:srgbClr val="A9D1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2" name="Google Shape;1432;p9"/>
          <p:cNvSpPr/>
          <p:nvPr/>
        </p:nvSpPr>
        <p:spPr>
          <a:xfrm>
            <a:off x="11644313" y="6354763"/>
            <a:ext cx="20638" cy="9525"/>
          </a:xfrm>
          <a:custGeom>
            <a:rect b="b" l="l" r="r" t="t"/>
            <a:pathLst>
              <a:path extrusionOk="0" h="6" w="13">
                <a:moveTo>
                  <a:pt x="4" y="0"/>
                </a:moveTo>
                <a:lnTo>
                  <a:pt x="0" y="1"/>
                </a:lnTo>
                <a:lnTo>
                  <a:pt x="13" y="6"/>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3" name="Google Shape;1433;p9"/>
          <p:cNvSpPr/>
          <p:nvPr/>
        </p:nvSpPr>
        <p:spPr>
          <a:xfrm>
            <a:off x="11077576" y="6480175"/>
            <a:ext cx="227013" cy="396875"/>
          </a:xfrm>
          <a:custGeom>
            <a:rect b="b" l="l" r="r" t="t"/>
            <a:pathLst>
              <a:path extrusionOk="0" h="250" w="143">
                <a:moveTo>
                  <a:pt x="79" y="0"/>
                </a:moveTo>
                <a:lnTo>
                  <a:pt x="41" y="96"/>
                </a:lnTo>
                <a:lnTo>
                  <a:pt x="0" y="250"/>
                </a:lnTo>
                <a:lnTo>
                  <a:pt x="126" y="250"/>
                </a:lnTo>
                <a:lnTo>
                  <a:pt x="143" y="21"/>
                </a:lnTo>
                <a:lnTo>
                  <a:pt x="79" y="0"/>
                </a:lnTo>
                <a:close/>
              </a:path>
            </a:pathLst>
          </a:custGeom>
          <a:solidFill>
            <a:srgbClr val="9DC8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4" name="Google Shape;1434;p9"/>
          <p:cNvSpPr/>
          <p:nvPr/>
        </p:nvSpPr>
        <p:spPr>
          <a:xfrm>
            <a:off x="11077576" y="6480175"/>
            <a:ext cx="227013" cy="396875"/>
          </a:xfrm>
          <a:custGeom>
            <a:rect b="b" l="l" r="r" t="t"/>
            <a:pathLst>
              <a:path extrusionOk="0" h="250" w="143">
                <a:moveTo>
                  <a:pt x="79" y="0"/>
                </a:moveTo>
                <a:lnTo>
                  <a:pt x="41" y="96"/>
                </a:lnTo>
                <a:lnTo>
                  <a:pt x="0" y="250"/>
                </a:lnTo>
                <a:lnTo>
                  <a:pt x="126" y="250"/>
                </a:lnTo>
                <a:lnTo>
                  <a:pt x="143" y="21"/>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5" name="Google Shape;1435;p9"/>
          <p:cNvSpPr/>
          <p:nvPr/>
        </p:nvSpPr>
        <p:spPr>
          <a:xfrm>
            <a:off x="11277601" y="6513513"/>
            <a:ext cx="223838" cy="363538"/>
          </a:xfrm>
          <a:custGeom>
            <a:rect b="b" l="l" r="r" t="t"/>
            <a:pathLst>
              <a:path extrusionOk="0" h="229" w="141">
                <a:moveTo>
                  <a:pt x="17" y="0"/>
                </a:moveTo>
                <a:lnTo>
                  <a:pt x="0" y="229"/>
                </a:lnTo>
                <a:lnTo>
                  <a:pt x="141" y="229"/>
                </a:lnTo>
                <a:lnTo>
                  <a:pt x="139" y="220"/>
                </a:lnTo>
                <a:lnTo>
                  <a:pt x="59" y="14"/>
                </a:lnTo>
                <a:lnTo>
                  <a:pt x="17" y="0"/>
                </a:lnTo>
                <a:close/>
              </a:path>
            </a:pathLst>
          </a:custGeom>
          <a:solidFill>
            <a:srgbClr val="B0D3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6" name="Google Shape;1436;p9"/>
          <p:cNvSpPr/>
          <p:nvPr/>
        </p:nvSpPr>
        <p:spPr>
          <a:xfrm>
            <a:off x="11277601" y="6513513"/>
            <a:ext cx="223838" cy="363538"/>
          </a:xfrm>
          <a:custGeom>
            <a:rect b="b" l="l" r="r" t="t"/>
            <a:pathLst>
              <a:path extrusionOk="0" h="229" w="141">
                <a:moveTo>
                  <a:pt x="17" y="0"/>
                </a:moveTo>
                <a:lnTo>
                  <a:pt x="0" y="229"/>
                </a:lnTo>
                <a:lnTo>
                  <a:pt x="141" y="229"/>
                </a:lnTo>
                <a:lnTo>
                  <a:pt x="139" y="220"/>
                </a:lnTo>
                <a:lnTo>
                  <a:pt x="59" y="14"/>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7" name="Google Shape;1437;p9"/>
          <p:cNvSpPr/>
          <p:nvPr/>
        </p:nvSpPr>
        <p:spPr>
          <a:xfrm>
            <a:off x="11142663" y="6473825"/>
            <a:ext cx="60325" cy="158750"/>
          </a:xfrm>
          <a:custGeom>
            <a:rect b="b" l="l" r="r" t="t"/>
            <a:pathLst>
              <a:path extrusionOk="0" h="100" w="38">
                <a:moveTo>
                  <a:pt x="27" y="0"/>
                </a:moveTo>
                <a:lnTo>
                  <a:pt x="0" y="100"/>
                </a:lnTo>
                <a:lnTo>
                  <a:pt x="38" y="4"/>
                </a:lnTo>
                <a:lnTo>
                  <a:pt x="27" y="0"/>
                </a:lnTo>
                <a:close/>
              </a:path>
            </a:pathLst>
          </a:custGeom>
          <a:solidFill>
            <a:srgbClr val="B0D3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8" name="Google Shape;1438;p9"/>
          <p:cNvSpPr/>
          <p:nvPr/>
        </p:nvSpPr>
        <p:spPr>
          <a:xfrm>
            <a:off x="11142663" y="6473825"/>
            <a:ext cx="60325" cy="158750"/>
          </a:xfrm>
          <a:custGeom>
            <a:rect b="b" l="l" r="r" t="t"/>
            <a:pathLst>
              <a:path extrusionOk="0" h="100" w="38">
                <a:moveTo>
                  <a:pt x="27" y="0"/>
                </a:moveTo>
                <a:lnTo>
                  <a:pt x="0" y="100"/>
                </a:lnTo>
                <a:lnTo>
                  <a:pt x="38" y="4"/>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9" name="Google Shape;1439;p9"/>
          <p:cNvSpPr/>
          <p:nvPr/>
        </p:nvSpPr>
        <p:spPr>
          <a:xfrm>
            <a:off x="11498263" y="6862763"/>
            <a:ext cx="4763" cy="14288"/>
          </a:xfrm>
          <a:custGeom>
            <a:rect b="b" l="l" r="r" t="t"/>
            <a:pathLst>
              <a:path extrusionOk="0" h="9" w="3">
                <a:moveTo>
                  <a:pt x="0" y="0"/>
                </a:moveTo>
                <a:lnTo>
                  <a:pt x="2" y="9"/>
                </a:lnTo>
                <a:lnTo>
                  <a:pt x="3" y="9"/>
                </a:lnTo>
                <a:lnTo>
                  <a:pt x="0" y="0"/>
                </a:lnTo>
                <a:close/>
              </a:path>
            </a:pathLst>
          </a:custGeom>
          <a:solidFill>
            <a:srgbClr val="8BB8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0" name="Google Shape;1440;p9"/>
          <p:cNvSpPr/>
          <p:nvPr/>
        </p:nvSpPr>
        <p:spPr>
          <a:xfrm>
            <a:off x="11498263" y="6862763"/>
            <a:ext cx="4763" cy="14288"/>
          </a:xfrm>
          <a:custGeom>
            <a:rect b="b" l="l" r="r" t="t"/>
            <a:pathLst>
              <a:path extrusionOk="0" h="9" w="3">
                <a:moveTo>
                  <a:pt x="0" y="0"/>
                </a:moveTo>
                <a:lnTo>
                  <a:pt x="2" y="9"/>
                </a:lnTo>
                <a:lnTo>
                  <a:pt x="3" y="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1" name="Google Shape;1441;p9"/>
          <p:cNvSpPr/>
          <p:nvPr/>
        </p:nvSpPr>
        <p:spPr>
          <a:xfrm>
            <a:off x="11185526" y="6227763"/>
            <a:ext cx="185738" cy="307975"/>
          </a:xfrm>
          <a:custGeom>
            <a:rect b="b" l="l" r="r" t="t"/>
            <a:pathLst>
              <a:path extrusionOk="0" h="194" w="117">
                <a:moveTo>
                  <a:pt x="42" y="0"/>
                </a:moveTo>
                <a:lnTo>
                  <a:pt x="0" y="155"/>
                </a:lnTo>
                <a:lnTo>
                  <a:pt x="11" y="159"/>
                </a:lnTo>
                <a:lnTo>
                  <a:pt x="75" y="180"/>
                </a:lnTo>
                <a:lnTo>
                  <a:pt x="117" y="194"/>
                </a:lnTo>
                <a:lnTo>
                  <a:pt x="97" y="142"/>
                </a:lnTo>
                <a:lnTo>
                  <a:pt x="42" y="0"/>
                </a:lnTo>
                <a:close/>
              </a:path>
            </a:pathLst>
          </a:custGeom>
          <a:solidFill>
            <a:srgbClr val="86BD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2" name="Google Shape;1442;p9"/>
          <p:cNvSpPr/>
          <p:nvPr/>
        </p:nvSpPr>
        <p:spPr>
          <a:xfrm>
            <a:off x="11185526" y="6227763"/>
            <a:ext cx="185738" cy="307975"/>
          </a:xfrm>
          <a:custGeom>
            <a:rect b="b" l="l" r="r" t="t"/>
            <a:pathLst>
              <a:path extrusionOk="0" h="194" w="117">
                <a:moveTo>
                  <a:pt x="42" y="0"/>
                </a:moveTo>
                <a:lnTo>
                  <a:pt x="0" y="155"/>
                </a:lnTo>
                <a:lnTo>
                  <a:pt x="11" y="159"/>
                </a:lnTo>
                <a:lnTo>
                  <a:pt x="75" y="180"/>
                </a:lnTo>
                <a:lnTo>
                  <a:pt x="117" y="194"/>
                </a:lnTo>
                <a:lnTo>
                  <a:pt x="97" y="142"/>
                </a:lnTo>
                <a:lnTo>
                  <a:pt x="4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3" name="Google Shape;1443;p9"/>
          <p:cNvSpPr/>
          <p:nvPr/>
        </p:nvSpPr>
        <p:spPr>
          <a:xfrm>
            <a:off x="10510838" y="6423025"/>
            <a:ext cx="549275" cy="454025"/>
          </a:xfrm>
          <a:custGeom>
            <a:rect b="b" l="l" r="r" t="t"/>
            <a:pathLst>
              <a:path extrusionOk="0" h="286" w="346">
                <a:moveTo>
                  <a:pt x="326" y="0"/>
                </a:moveTo>
                <a:lnTo>
                  <a:pt x="0" y="286"/>
                </a:lnTo>
                <a:lnTo>
                  <a:pt x="73" y="286"/>
                </a:lnTo>
                <a:lnTo>
                  <a:pt x="346" y="6"/>
                </a:lnTo>
                <a:lnTo>
                  <a:pt x="326" y="0"/>
                </a:lnTo>
                <a:close/>
              </a:path>
            </a:pathLst>
          </a:custGeom>
          <a:solidFill>
            <a:srgbClr val="E8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4" name="Google Shape;1444;p9"/>
          <p:cNvSpPr/>
          <p:nvPr/>
        </p:nvSpPr>
        <p:spPr>
          <a:xfrm>
            <a:off x="10510838" y="6423025"/>
            <a:ext cx="549275" cy="454025"/>
          </a:xfrm>
          <a:custGeom>
            <a:rect b="b" l="l" r="r" t="t"/>
            <a:pathLst>
              <a:path extrusionOk="0" h="286" w="346">
                <a:moveTo>
                  <a:pt x="326" y="0"/>
                </a:moveTo>
                <a:lnTo>
                  <a:pt x="0" y="286"/>
                </a:lnTo>
                <a:lnTo>
                  <a:pt x="73" y="286"/>
                </a:lnTo>
                <a:lnTo>
                  <a:pt x="346" y="6"/>
                </a:lnTo>
                <a:lnTo>
                  <a:pt x="3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5" name="Google Shape;1445;p9"/>
          <p:cNvSpPr/>
          <p:nvPr/>
        </p:nvSpPr>
        <p:spPr>
          <a:xfrm>
            <a:off x="11047413" y="6632575"/>
            <a:ext cx="95250" cy="244475"/>
          </a:xfrm>
          <a:custGeom>
            <a:rect b="b" l="l" r="r" t="t"/>
            <a:pathLst>
              <a:path extrusionOk="0" h="154" w="60">
                <a:moveTo>
                  <a:pt x="60" y="0"/>
                </a:moveTo>
                <a:lnTo>
                  <a:pt x="0" y="154"/>
                </a:lnTo>
                <a:lnTo>
                  <a:pt x="19" y="154"/>
                </a:lnTo>
                <a:lnTo>
                  <a:pt x="60" y="0"/>
                </a:lnTo>
                <a:close/>
              </a:path>
            </a:pathLst>
          </a:custGeom>
          <a:solidFill>
            <a:srgbClr val="9FC9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6" name="Google Shape;1446;p9"/>
          <p:cNvSpPr/>
          <p:nvPr/>
        </p:nvSpPr>
        <p:spPr>
          <a:xfrm>
            <a:off x="11047413" y="6632575"/>
            <a:ext cx="95250" cy="244475"/>
          </a:xfrm>
          <a:custGeom>
            <a:rect b="b" l="l" r="r" t="t"/>
            <a:pathLst>
              <a:path extrusionOk="0" h="154" w="60">
                <a:moveTo>
                  <a:pt x="60" y="0"/>
                </a:moveTo>
                <a:lnTo>
                  <a:pt x="0" y="154"/>
                </a:lnTo>
                <a:lnTo>
                  <a:pt x="19" y="154"/>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7" name="Google Shape;1447;p9"/>
          <p:cNvSpPr/>
          <p:nvPr/>
        </p:nvSpPr>
        <p:spPr>
          <a:xfrm>
            <a:off x="10626726" y="6432550"/>
            <a:ext cx="558800" cy="444500"/>
          </a:xfrm>
          <a:custGeom>
            <a:rect b="b" l="l" r="r" t="t"/>
            <a:pathLst>
              <a:path extrusionOk="0" h="280" w="352">
                <a:moveTo>
                  <a:pt x="273" y="0"/>
                </a:moveTo>
                <a:lnTo>
                  <a:pt x="0" y="280"/>
                </a:lnTo>
                <a:lnTo>
                  <a:pt x="265" y="280"/>
                </a:lnTo>
                <a:lnTo>
                  <a:pt x="325" y="126"/>
                </a:lnTo>
                <a:lnTo>
                  <a:pt x="352" y="26"/>
                </a:lnTo>
                <a:lnTo>
                  <a:pt x="273" y="0"/>
                </a:lnTo>
                <a:close/>
              </a:path>
            </a:pathLst>
          </a:custGeom>
          <a:solidFill>
            <a:srgbClr val="B2D5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8" name="Google Shape;1448;p9"/>
          <p:cNvSpPr/>
          <p:nvPr/>
        </p:nvSpPr>
        <p:spPr>
          <a:xfrm>
            <a:off x="10626726" y="6432550"/>
            <a:ext cx="558800" cy="444500"/>
          </a:xfrm>
          <a:custGeom>
            <a:rect b="b" l="l" r="r" t="t"/>
            <a:pathLst>
              <a:path extrusionOk="0" h="280" w="352">
                <a:moveTo>
                  <a:pt x="273" y="0"/>
                </a:moveTo>
                <a:lnTo>
                  <a:pt x="0" y="280"/>
                </a:lnTo>
                <a:lnTo>
                  <a:pt x="265" y="280"/>
                </a:lnTo>
                <a:lnTo>
                  <a:pt x="325" y="126"/>
                </a:lnTo>
                <a:lnTo>
                  <a:pt x="352" y="26"/>
                </a:lnTo>
                <a:lnTo>
                  <a:pt x="2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9" name="Google Shape;1449;p9"/>
          <p:cNvSpPr/>
          <p:nvPr/>
        </p:nvSpPr>
        <p:spPr>
          <a:xfrm>
            <a:off x="11028363" y="6227763"/>
            <a:ext cx="223838" cy="246063"/>
          </a:xfrm>
          <a:custGeom>
            <a:rect b="b" l="l" r="r" t="t"/>
            <a:pathLst>
              <a:path extrusionOk="0" h="155" w="141">
                <a:moveTo>
                  <a:pt x="141" y="0"/>
                </a:moveTo>
                <a:lnTo>
                  <a:pt x="0" y="123"/>
                </a:lnTo>
                <a:lnTo>
                  <a:pt x="20" y="129"/>
                </a:lnTo>
                <a:lnTo>
                  <a:pt x="99" y="155"/>
                </a:lnTo>
                <a:lnTo>
                  <a:pt x="141" y="0"/>
                </a:lnTo>
                <a:close/>
              </a:path>
            </a:pathLst>
          </a:custGeom>
          <a:solidFill>
            <a:srgbClr val="88BD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0" name="Google Shape;1450;p9"/>
          <p:cNvSpPr/>
          <p:nvPr/>
        </p:nvSpPr>
        <p:spPr>
          <a:xfrm>
            <a:off x="11028363" y="6227763"/>
            <a:ext cx="223838" cy="246063"/>
          </a:xfrm>
          <a:custGeom>
            <a:rect b="b" l="l" r="r" t="t"/>
            <a:pathLst>
              <a:path extrusionOk="0" h="155" w="141">
                <a:moveTo>
                  <a:pt x="141" y="0"/>
                </a:moveTo>
                <a:lnTo>
                  <a:pt x="0" y="123"/>
                </a:lnTo>
                <a:lnTo>
                  <a:pt x="20" y="129"/>
                </a:lnTo>
                <a:lnTo>
                  <a:pt x="99" y="155"/>
                </a:lnTo>
                <a:lnTo>
                  <a:pt x="1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1" name="Google Shape;1451;p9"/>
          <p:cNvSpPr/>
          <p:nvPr/>
        </p:nvSpPr>
        <p:spPr>
          <a:xfrm>
            <a:off x="8145463" y="6550025"/>
            <a:ext cx="242888" cy="327025"/>
          </a:xfrm>
          <a:custGeom>
            <a:rect b="b" l="l" r="r" t="t"/>
            <a:pathLst>
              <a:path extrusionOk="0" h="206" w="153">
                <a:moveTo>
                  <a:pt x="145" y="0"/>
                </a:moveTo>
                <a:lnTo>
                  <a:pt x="0" y="206"/>
                </a:lnTo>
                <a:lnTo>
                  <a:pt x="153" y="206"/>
                </a:lnTo>
                <a:lnTo>
                  <a:pt x="145" y="0"/>
                </a:lnTo>
                <a:close/>
              </a:path>
            </a:pathLst>
          </a:custGeom>
          <a:solidFill>
            <a:srgbClr val="BCD9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2" name="Google Shape;1452;p9"/>
          <p:cNvSpPr/>
          <p:nvPr/>
        </p:nvSpPr>
        <p:spPr>
          <a:xfrm>
            <a:off x="8145463" y="6550025"/>
            <a:ext cx="242888" cy="327025"/>
          </a:xfrm>
          <a:custGeom>
            <a:rect b="b" l="l" r="r" t="t"/>
            <a:pathLst>
              <a:path extrusionOk="0" h="206" w="153">
                <a:moveTo>
                  <a:pt x="145" y="0"/>
                </a:moveTo>
                <a:lnTo>
                  <a:pt x="0" y="206"/>
                </a:lnTo>
                <a:lnTo>
                  <a:pt x="153" y="206"/>
                </a:lnTo>
                <a:lnTo>
                  <a:pt x="1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3" name="Google Shape;1453;p9"/>
          <p:cNvSpPr/>
          <p:nvPr/>
        </p:nvSpPr>
        <p:spPr>
          <a:xfrm>
            <a:off x="9817101" y="6342063"/>
            <a:ext cx="1211263" cy="534988"/>
          </a:xfrm>
          <a:custGeom>
            <a:rect b="b" l="l" r="r" t="t"/>
            <a:pathLst>
              <a:path extrusionOk="0" h="337" w="763">
                <a:moveTo>
                  <a:pt x="607" y="0"/>
                </a:moveTo>
                <a:lnTo>
                  <a:pt x="0" y="145"/>
                </a:lnTo>
                <a:lnTo>
                  <a:pt x="1" y="276"/>
                </a:lnTo>
                <a:lnTo>
                  <a:pt x="79" y="337"/>
                </a:lnTo>
                <a:lnTo>
                  <a:pt x="437" y="337"/>
                </a:lnTo>
                <a:lnTo>
                  <a:pt x="763" y="51"/>
                </a:lnTo>
                <a:lnTo>
                  <a:pt x="607" y="0"/>
                </a:lnTo>
                <a:close/>
              </a:path>
            </a:pathLst>
          </a:custGeom>
          <a:solidFill>
            <a:srgbClr val="DE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4" name="Google Shape;1454;p9"/>
          <p:cNvSpPr/>
          <p:nvPr/>
        </p:nvSpPr>
        <p:spPr>
          <a:xfrm>
            <a:off x="9817101" y="6342063"/>
            <a:ext cx="1211263" cy="534988"/>
          </a:xfrm>
          <a:custGeom>
            <a:rect b="b" l="l" r="r" t="t"/>
            <a:pathLst>
              <a:path extrusionOk="0" h="337" w="763">
                <a:moveTo>
                  <a:pt x="607" y="0"/>
                </a:moveTo>
                <a:lnTo>
                  <a:pt x="0" y="145"/>
                </a:lnTo>
                <a:lnTo>
                  <a:pt x="1" y="276"/>
                </a:lnTo>
                <a:lnTo>
                  <a:pt x="79" y="337"/>
                </a:lnTo>
                <a:lnTo>
                  <a:pt x="437" y="337"/>
                </a:lnTo>
                <a:lnTo>
                  <a:pt x="763" y="51"/>
                </a:lnTo>
                <a:lnTo>
                  <a:pt x="6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5" name="Google Shape;1455;p9"/>
          <p:cNvSpPr/>
          <p:nvPr/>
        </p:nvSpPr>
        <p:spPr>
          <a:xfrm>
            <a:off x="9818688" y="6780213"/>
            <a:ext cx="123825" cy="96838"/>
          </a:xfrm>
          <a:custGeom>
            <a:rect b="b" l="l" r="r" t="t"/>
            <a:pathLst>
              <a:path extrusionOk="0" h="61" w="78">
                <a:moveTo>
                  <a:pt x="0" y="0"/>
                </a:moveTo>
                <a:lnTo>
                  <a:pt x="1" y="61"/>
                </a:lnTo>
                <a:lnTo>
                  <a:pt x="78" y="61"/>
                </a:lnTo>
                <a:lnTo>
                  <a:pt x="0" y="0"/>
                </a:lnTo>
                <a:close/>
              </a:path>
            </a:pathLst>
          </a:custGeom>
          <a:solidFill>
            <a:srgbClr val="6CB2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6" name="Google Shape;1456;p9"/>
          <p:cNvSpPr/>
          <p:nvPr/>
        </p:nvSpPr>
        <p:spPr>
          <a:xfrm>
            <a:off x="9818688" y="6780213"/>
            <a:ext cx="123825" cy="96838"/>
          </a:xfrm>
          <a:custGeom>
            <a:rect b="b" l="l" r="r" t="t"/>
            <a:pathLst>
              <a:path extrusionOk="0" h="61" w="78">
                <a:moveTo>
                  <a:pt x="0" y="0"/>
                </a:moveTo>
                <a:lnTo>
                  <a:pt x="1" y="61"/>
                </a:lnTo>
                <a:lnTo>
                  <a:pt x="78" y="6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7" name="Google Shape;1457;p9"/>
          <p:cNvSpPr/>
          <p:nvPr/>
        </p:nvSpPr>
        <p:spPr>
          <a:xfrm>
            <a:off x="10780713" y="6227763"/>
            <a:ext cx="471488" cy="195263"/>
          </a:xfrm>
          <a:custGeom>
            <a:rect b="b" l="l" r="r" t="t"/>
            <a:pathLst>
              <a:path extrusionOk="0" h="123" w="297">
                <a:moveTo>
                  <a:pt x="297" y="0"/>
                </a:moveTo>
                <a:lnTo>
                  <a:pt x="0" y="72"/>
                </a:lnTo>
                <a:lnTo>
                  <a:pt x="156" y="123"/>
                </a:lnTo>
                <a:lnTo>
                  <a:pt x="297" y="0"/>
                </a:lnTo>
                <a:close/>
              </a:path>
            </a:pathLst>
          </a:custGeom>
          <a:solidFill>
            <a:srgbClr val="84BB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8" name="Google Shape;1458;p9"/>
          <p:cNvSpPr/>
          <p:nvPr/>
        </p:nvSpPr>
        <p:spPr>
          <a:xfrm>
            <a:off x="10780713" y="6227763"/>
            <a:ext cx="471488" cy="195263"/>
          </a:xfrm>
          <a:custGeom>
            <a:rect b="b" l="l" r="r" t="t"/>
            <a:pathLst>
              <a:path extrusionOk="0" h="123" w="297">
                <a:moveTo>
                  <a:pt x="297" y="0"/>
                </a:moveTo>
                <a:lnTo>
                  <a:pt x="0" y="72"/>
                </a:lnTo>
                <a:lnTo>
                  <a:pt x="156" y="123"/>
                </a:lnTo>
                <a:lnTo>
                  <a:pt x="2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9" name="Google Shape;1459;p9"/>
          <p:cNvSpPr/>
          <p:nvPr/>
        </p:nvSpPr>
        <p:spPr>
          <a:xfrm>
            <a:off x="11664951" y="6364288"/>
            <a:ext cx="508000" cy="312738"/>
          </a:xfrm>
          <a:custGeom>
            <a:rect b="b" l="l" r="r" t="t"/>
            <a:pathLst>
              <a:path extrusionOk="0" h="197" w="320">
                <a:moveTo>
                  <a:pt x="0" y="0"/>
                </a:moveTo>
                <a:lnTo>
                  <a:pt x="320" y="197"/>
                </a:lnTo>
                <a:lnTo>
                  <a:pt x="320" y="104"/>
                </a:lnTo>
                <a:lnTo>
                  <a:pt x="0" y="0"/>
                </a:lnTo>
                <a:close/>
              </a:path>
            </a:pathLst>
          </a:custGeom>
          <a:solidFill>
            <a:srgbClr val="ECF7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0" name="Google Shape;1460;p9"/>
          <p:cNvSpPr/>
          <p:nvPr/>
        </p:nvSpPr>
        <p:spPr>
          <a:xfrm>
            <a:off x="11664951" y="6364288"/>
            <a:ext cx="508000" cy="312738"/>
          </a:xfrm>
          <a:custGeom>
            <a:rect b="b" l="l" r="r" t="t"/>
            <a:pathLst>
              <a:path extrusionOk="0" h="197" w="320">
                <a:moveTo>
                  <a:pt x="0" y="0"/>
                </a:moveTo>
                <a:lnTo>
                  <a:pt x="320" y="197"/>
                </a:lnTo>
                <a:lnTo>
                  <a:pt x="320" y="10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1" name="Google Shape;1461;p9"/>
          <p:cNvSpPr/>
          <p:nvPr/>
        </p:nvSpPr>
        <p:spPr>
          <a:xfrm>
            <a:off x="11371263" y="6494463"/>
            <a:ext cx="127000" cy="368300"/>
          </a:xfrm>
          <a:custGeom>
            <a:rect b="b" l="l" r="r" t="t"/>
            <a:pathLst>
              <a:path extrusionOk="0" h="232" w="80">
                <a:moveTo>
                  <a:pt x="25" y="0"/>
                </a:moveTo>
                <a:lnTo>
                  <a:pt x="27" y="35"/>
                </a:lnTo>
                <a:lnTo>
                  <a:pt x="0" y="26"/>
                </a:lnTo>
                <a:lnTo>
                  <a:pt x="80" y="232"/>
                </a:lnTo>
                <a:lnTo>
                  <a:pt x="32" y="30"/>
                </a:lnTo>
                <a:lnTo>
                  <a:pt x="27" y="35"/>
                </a:lnTo>
                <a:lnTo>
                  <a:pt x="25" y="0"/>
                </a:lnTo>
                <a:close/>
              </a:path>
            </a:pathLst>
          </a:custGeom>
          <a:solidFill>
            <a:srgbClr val="B5D5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2" name="Google Shape;1462;p9"/>
          <p:cNvSpPr/>
          <p:nvPr/>
        </p:nvSpPr>
        <p:spPr>
          <a:xfrm>
            <a:off x="11371263" y="6494463"/>
            <a:ext cx="127000" cy="368300"/>
          </a:xfrm>
          <a:custGeom>
            <a:rect b="b" l="l" r="r" t="t"/>
            <a:pathLst>
              <a:path extrusionOk="0" h="232" w="80">
                <a:moveTo>
                  <a:pt x="25" y="0"/>
                </a:moveTo>
                <a:lnTo>
                  <a:pt x="27" y="35"/>
                </a:lnTo>
                <a:lnTo>
                  <a:pt x="0" y="26"/>
                </a:lnTo>
                <a:lnTo>
                  <a:pt x="80" y="232"/>
                </a:lnTo>
                <a:lnTo>
                  <a:pt x="32" y="30"/>
                </a:lnTo>
                <a:lnTo>
                  <a:pt x="27" y="35"/>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3" name="Google Shape;1463;p9"/>
          <p:cNvSpPr/>
          <p:nvPr/>
        </p:nvSpPr>
        <p:spPr>
          <a:xfrm>
            <a:off x="11461751" y="6348413"/>
            <a:ext cx="711200" cy="528638"/>
          </a:xfrm>
          <a:custGeom>
            <a:rect b="b" l="l" r="r" t="t"/>
            <a:pathLst>
              <a:path extrusionOk="0" h="333" w="448">
                <a:moveTo>
                  <a:pt x="98" y="0"/>
                </a:moveTo>
                <a:lnTo>
                  <a:pt x="0" y="97"/>
                </a:lnTo>
                <a:lnTo>
                  <a:pt x="88" y="333"/>
                </a:lnTo>
                <a:lnTo>
                  <a:pt x="448" y="333"/>
                </a:lnTo>
                <a:lnTo>
                  <a:pt x="448" y="207"/>
                </a:lnTo>
                <a:lnTo>
                  <a:pt x="128" y="10"/>
                </a:lnTo>
                <a:lnTo>
                  <a:pt x="115" y="5"/>
                </a:lnTo>
                <a:lnTo>
                  <a:pt x="98" y="0"/>
                </a:lnTo>
                <a:close/>
              </a:path>
            </a:pathLst>
          </a:custGeom>
          <a:solidFill>
            <a:srgbClr val="B5D5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4" name="Google Shape;1464;p9"/>
          <p:cNvSpPr/>
          <p:nvPr/>
        </p:nvSpPr>
        <p:spPr>
          <a:xfrm>
            <a:off x="11461751" y="6348413"/>
            <a:ext cx="711200" cy="528638"/>
          </a:xfrm>
          <a:custGeom>
            <a:rect b="b" l="l" r="r" t="t"/>
            <a:pathLst>
              <a:path extrusionOk="0" h="333" w="448">
                <a:moveTo>
                  <a:pt x="98" y="0"/>
                </a:moveTo>
                <a:lnTo>
                  <a:pt x="0" y="97"/>
                </a:lnTo>
                <a:lnTo>
                  <a:pt x="88" y="333"/>
                </a:lnTo>
                <a:lnTo>
                  <a:pt x="448" y="333"/>
                </a:lnTo>
                <a:lnTo>
                  <a:pt x="448" y="207"/>
                </a:lnTo>
                <a:lnTo>
                  <a:pt x="128" y="10"/>
                </a:lnTo>
                <a:lnTo>
                  <a:pt x="115" y="5"/>
                </a:lnTo>
                <a:lnTo>
                  <a:pt x="9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5" name="Google Shape;1465;p9"/>
          <p:cNvSpPr/>
          <p:nvPr/>
        </p:nvSpPr>
        <p:spPr>
          <a:xfrm>
            <a:off x="11422063" y="6502400"/>
            <a:ext cx="179388" cy="374650"/>
          </a:xfrm>
          <a:custGeom>
            <a:rect b="b" l="l" r="r" t="t"/>
            <a:pathLst>
              <a:path extrusionOk="0" h="236" w="113">
                <a:moveTo>
                  <a:pt x="25" y="0"/>
                </a:moveTo>
                <a:lnTo>
                  <a:pt x="0" y="25"/>
                </a:lnTo>
                <a:lnTo>
                  <a:pt x="48" y="227"/>
                </a:lnTo>
                <a:lnTo>
                  <a:pt x="51" y="236"/>
                </a:lnTo>
                <a:lnTo>
                  <a:pt x="113" y="236"/>
                </a:lnTo>
                <a:lnTo>
                  <a:pt x="25" y="0"/>
                </a:lnTo>
                <a:close/>
              </a:path>
            </a:pathLst>
          </a:custGeom>
          <a:solidFill>
            <a:srgbClr val="8EB9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6" name="Google Shape;1466;p9"/>
          <p:cNvSpPr/>
          <p:nvPr/>
        </p:nvSpPr>
        <p:spPr>
          <a:xfrm>
            <a:off x="11422063" y="6502400"/>
            <a:ext cx="179388" cy="374650"/>
          </a:xfrm>
          <a:custGeom>
            <a:rect b="b" l="l" r="r" t="t"/>
            <a:pathLst>
              <a:path extrusionOk="0" h="236" w="113">
                <a:moveTo>
                  <a:pt x="25" y="0"/>
                </a:moveTo>
                <a:lnTo>
                  <a:pt x="0" y="25"/>
                </a:lnTo>
                <a:lnTo>
                  <a:pt x="48" y="227"/>
                </a:lnTo>
                <a:lnTo>
                  <a:pt x="51" y="236"/>
                </a:lnTo>
                <a:lnTo>
                  <a:pt x="113" y="236"/>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7" name="Google Shape;1467;p9"/>
          <p:cNvSpPr/>
          <p:nvPr/>
        </p:nvSpPr>
        <p:spPr>
          <a:xfrm>
            <a:off x="11252201" y="6227763"/>
            <a:ext cx="161925" cy="322263"/>
          </a:xfrm>
          <a:custGeom>
            <a:rect b="b" l="l" r="r" t="t"/>
            <a:pathLst>
              <a:path extrusionOk="0" h="203" w="102">
                <a:moveTo>
                  <a:pt x="0" y="0"/>
                </a:moveTo>
                <a:lnTo>
                  <a:pt x="55" y="142"/>
                </a:lnTo>
                <a:lnTo>
                  <a:pt x="75" y="194"/>
                </a:lnTo>
                <a:lnTo>
                  <a:pt x="102" y="203"/>
                </a:lnTo>
                <a:lnTo>
                  <a:pt x="100" y="168"/>
                </a:lnTo>
                <a:lnTo>
                  <a:pt x="89" y="30"/>
                </a:lnTo>
                <a:lnTo>
                  <a:pt x="0" y="0"/>
                </a:lnTo>
                <a:close/>
              </a:path>
            </a:pathLst>
          </a:custGeom>
          <a:solidFill>
            <a:srgbClr val="8ABE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8" name="Google Shape;1468;p9"/>
          <p:cNvSpPr/>
          <p:nvPr/>
        </p:nvSpPr>
        <p:spPr>
          <a:xfrm>
            <a:off x="11252201" y="6227763"/>
            <a:ext cx="161925" cy="322263"/>
          </a:xfrm>
          <a:custGeom>
            <a:rect b="b" l="l" r="r" t="t"/>
            <a:pathLst>
              <a:path extrusionOk="0" h="203" w="102">
                <a:moveTo>
                  <a:pt x="0" y="0"/>
                </a:moveTo>
                <a:lnTo>
                  <a:pt x="55" y="142"/>
                </a:lnTo>
                <a:lnTo>
                  <a:pt x="75" y="194"/>
                </a:lnTo>
                <a:lnTo>
                  <a:pt x="102" y="203"/>
                </a:lnTo>
                <a:lnTo>
                  <a:pt x="100" y="168"/>
                </a:lnTo>
                <a:lnTo>
                  <a:pt x="89" y="3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9" name="Google Shape;1469;p9"/>
          <p:cNvSpPr/>
          <p:nvPr/>
        </p:nvSpPr>
        <p:spPr>
          <a:xfrm>
            <a:off x="11393488" y="6275388"/>
            <a:ext cx="223838" cy="274638"/>
          </a:xfrm>
          <a:custGeom>
            <a:rect b="b" l="l" r="r" t="t"/>
            <a:pathLst>
              <a:path extrusionOk="0" h="173" w="141">
                <a:moveTo>
                  <a:pt x="0" y="0"/>
                </a:moveTo>
                <a:lnTo>
                  <a:pt x="11" y="138"/>
                </a:lnTo>
                <a:lnTo>
                  <a:pt x="13" y="173"/>
                </a:lnTo>
                <a:lnTo>
                  <a:pt x="18" y="168"/>
                </a:lnTo>
                <a:lnTo>
                  <a:pt x="43" y="143"/>
                </a:lnTo>
                <a:lnTo>
                  <a:pt x="141" y="46"/>
                </a:lnTo>
                <a:lnTo>
                  <a:pt x="0" y="0"/>
                </a:lnTo>
                <a:close/>
              </a:path>
            </a:pathLst>
          </a:custGeom>
          <a:solidFill>
            <a:srgbClr val="7DB9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0" name="Google Shape;1470;p9"/>
          <p:cNvSpPr/>
          <p:nvPr/>
        </p:nvSpPr>
        <p:spPr>
          <a:xfrm>
            <a:off x="11393488" y="6275388"/>
            <a:ext cx="223838" cy="274638"/>
          </a:xfrm>
          <a:custGeom>
            <a:rect b="b" l="l" r="r" t="t"/>
            <a:pathLst>
              <a:path extrusionOk="0" h="173" w="141">
                <a:moveTo>
                  <a:pt x="0" y="0"/>
                </a:moveTo>
                <a:lnTo>
                  <a:pt x="11" y="138"/>
                </a:lnTo>
                <a:lnTo>
                  <a:pt x="13" y="173"/>
                </a:lnTo>
                <a:lnTo>
                  <a:pt x="18" y="168"/>
                </a:lnTo>
                <a:lnTo>
                  <a:pt x="43" y="143"/>
                </a:lnTo>
                <a:lnTo>
                  <a:pt x="141" y="4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1" name="Google Shape;1471;p9"/>
          <p:cNvSpPr/>
          <p:nvPr/>
        </p:nvSpPr>
        <p:spPr>
          <a:xfrm>
            <a:off x="2547938" y="5443538"/>
            <a:ext cx="333375" cy="747713"/>
          </a:xfrm>
          <a:custGeom>
            <a:rect b="b" l="l" r="r" t="t"/>
            <a:pathLst>
              <a:path extrusionOk="0" h="471" w="210">
                <a:moveTo>
                  <a:pt x="0" y="0"/>
                </a:moveTo>
                <a:lnTo>
                  <a:pt x="60" y="471"/>
                </a:lnTo>
                <a:lnTo>
                  <a:pt x="210" y="397"/>
                </a:lnTo>
                <a:lnTo>
                  <a:pt x="0" y="0"/>
                </a:lnTo>
                <a:close/>
              </a:path>
            </a:pathLst>
          </a:custGeom>
          <a:solidFill>
            <a:srgbClr val="75B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2" name="Google Shape;1472;p9"/>
          <p:cNvSpPr/>
          <p:nvPr/>
        </p:nvSpPr>
        <p:spPr>
          <a:xfrm>
            <a:off x="2547938" y="5443538"/>
            <a:ext cx="333375" cy="747713"/>
          </a:xfrm>
          <a:custGeom>
            <a:rect b="b" l="l" r="r" t="t"/>
            <a:pathLst>
              <a:path extrusionOk="0" h="471" w="210">
                <a:moveTo>
                  <a:pt x="0" y="0"/>
                </a:moveTo>
                <a:lnTo>
                  <a:pt x="60" y="471"/>
                </a:lnTo>
                <a:lnTo>
                  <a:pt x="210" y="39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3" name="Google Shape;1473;p9"/>
          <p:cNvSpPr/>
          <p:nvPr/>
        </p:nvSpPr>
        <p:spPr>
          <a:xfrm>
            <a:off x="2643188" y="6073775"/>
            <a:ext cx="307975" cy="206375"/>
          </a:xfrm>
          <a:custGeom>
            <a:rect b="b" l="l" r="r" t="t"/>
            <a:pathLst>
              <a:path extrusionOk="0" h="130" w="194">
                <a:moveTo>
                  <a:pt x="150" y="0"/>
                </a:moveTo>
                <a:lnTo>
                  <a:pt x="0" y="74"/>
                </a:lnTo>
                <a:lnTo>
                  <a:pt x="7" y="130"/>
                </a:lnTo>
                <a:lnTo>
                  <a:pt x="194" y="85"/>
                </a:lnTo>
                <a:lnTo>
                  <a:pt x="150"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4" name="Google Shape;1474;p9"/>
          <p:cNvSpPr/>
          <p:nvPr/>
        </p:nvSpPr>
        <p:spPr>
          <a:xfrm>
            <a:off x="2643188" y="6073775"/>
            <a:ext cx="307975" cy="206375"/>
          </a:xfrm>
          <a:custGeom>
            <a:rect b="b" l="l" r="r" t="t"/>
            <a:pathLst>
              <a:path extrusionOk="0" h="130" w="194">
                <a:moveTo>
                  <a:pt x="150" y="0"/>
                </a:moveTo>
                <a:lnTo>
                  <a:pt x="0" y="74"/>
                </a:lnTo>
                <a:lnTo>
                  <a:pt x="7" y="130"/>
                </a:lnTo>
                <a:lnTo>
                  <a:pt x="194" y="85"/>
                </a:lnTo>
                <a:lnTo>
                  <a:pt x="1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5" name="Google Shape;1475;p9"/>
          <p:cNvSpPr/>
          <p:nvPr/>
        </p:nvSpPr>
        <p:spPr>
          <a:xfrm>
            <a:off x="2654301" y="6208713"/>
            <a:ext cx="323850" cy="371475"/>
          </a:xfrm>
          <a:custGeom>
            <a:rect b="b" l="l" r="r" t="t"/>
            <a:pathLst>
              <a:path extrusionOk="0" h="234" w="204">
                <a:moveTo>
                  <a:pt x="187" y="0"/>
                </a:moveTo>
                <a:lnTo>
                  <a:pt x="0" y="45"/>
                </a:lnTo>
                <a:lnTo>
                  <a:pt x="13" y="144"/>
                </a:lnTo>
                <a:lnTo>
                  <a:pt x="203" y="234"/>
                </a:lnTo>
                <a:lnTo>
                  <a:pt x="204" y="234"/>
                </a:lnTo>
                <a:lnTo>
                  <a:pt x="197" y="19"/>
                </a:lnTo>
                <a:lnTo>
                  <a:pt x="187"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6" name="Google Shape;1476;p9"/>
          <p:cNvSpPr/>
          <p:nvPr/>
        </p:nvSpPr>
        <p:spPr>
          <a:xfrm>
            <a:off x="2654301" y="6208713"/>
            <a:ext cx="323850" cy="371475"/>
          </a:xfrm>
          <a:custGeom>
            <a:rect b="b" l="l" r="r" t="t"/>
            <a:pathLst>
              <a:path extrusionOk="0" h="234" w="204">
                <a:moveTo>
                  <a:pt x="187" y="0"/>
                </a:moveTo>
                <a:lnTo>
                  <a:pt x="0" y="45"/>
                </a:lnTo>
                <a:lnTo>
                  <a:pt x="13" y="144"/>
                </a:lnTo>
                <a:lnTo>
                  <a:pt x="203" y="234"/>
                </a:lnTo>
                <a:lnTo>
                  <a:pt x="204" y="234"/>
                </a:lnTo>
                <a:lnTo>
                  <a:pt x="197" y="19"/>
                </a:lnTo>
                <a:lnTo>
                  <a:pt x="1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7" name="Google Shape;1477;p9"/>
          <p:cNvSpPr/>
          <p:nvPr/>
        </p:nvSpPr>
        <p:spPr>
          <a:xfrm>
            <a:off x="2674938" y="6437313"/>
            <a:ext cx="301625" cy="182563"/>
          </a:xfrm>
          <a:custGeom>
            <a:rect b="b" l="l" r="r" t="t"/>
            <a:pathLst>
              <a:path extrusionOk="0" h="115" w="190">
                <a:moveTo>
                  <a:pt x="0" y="0"/>
                </a:moveTo>
                <a:lnTo>
                  <a:pt x="8" y="62"/>
                </a:lnTo>
                <a:lnTo>
                  <a:pt x="112" y="115"/>
                </a:lnTo>
                <a:lnTo>
                  <a:pt x="175" y="103"/>
                </a:lnTo>
                <a:lnTo>
                  <a:pt x="190" y="90"/>
                </a:lnTo>
                <a:lnTo>
                  <a:pt x="0"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8" name="Google Shape;1478;p9"/>
          <p:cNvSpPr/>
          <p:nvPr/>
        </p:nvSpPr>
        <p:spPr>
          <a:xfrm>
            <a:off x="2674938" y="6437313"/>
            <a:ext cx="301625" cy="182563"/>
          </a:xfrm>
          <a:custGeom>
            <a:rect b="b" l="l" r="r" t="t"/>
            <a:pathLst>
              <a:path extrusionOk="0" h="115" w="190">
                <a:moveTo>
                  <a:pt x="0" y="0"/>
                </a:moveTo>
                <a:lnTo>
                  <a:pt x="8" y="62"/>
                </a:lnTo>
                <a:lnTo>
                  <a:pt x="112" y="115"/>
                </a:lnTo>
                <a:lnTo>
                  <a:pt x="175" y="103"/>
                </a:lnTo>
                <a:lnTo>
                  <a:pt x="190" y="9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9" name="Google Shape;1479;p9"/>
          <p:cNvSpPr/>
          <p:nvPr/>
        </p:nvSpPr>
        <p:spPr>
          <a:xfrm>
            <a:off x="2687638" y="6535738"/>
            <a:ext cx="165100" cy="112713"/>
          </a:xfrm>
          <a:custGeom>
            <a:rect b="b" l="l" r="r" t="t"/>
            <a:pathLst>
              <a:path extrusionOk="0" h="71" w="104">
                <a:moveTo>
                  <a:pt x="0" y="0"/>
                </a:moveTo>
                <a:lnTo>
                  <a:pt x="9" y="71"/>
                </a:lnTo>
                <a:lnTo>
                  <a:pt x="104" y="53"/>
                </a:lnTo>
                <a:lnTo>
                  <a:pt x="0"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0" name="Google Shape;1480;p9"/>
          <p:cNvSpPr/>
          <p:nvPr/>
        </p:nvSpPr>
        <p:spPr>
          <a:xfrm>
            <a:off x="2687638" y="6535738"/>
            <a:ext cx="165100" cy="112713"/>
          </a:xfrm>
          <a:custGeom>
            <a:rect b="b" l="l" r="r" t="t"/>
            <a:pathLst>
              <a:path extrusionOk="0" h="71" w="104">
                <a:moveTo>
                  <a:pt x="0" y="0"/>
                </a:moveTo>
                <a:lnTo>
                  <a:pt x="9" y="71"/>
                </a:lnTo>
                <a:lnTo>
                  <a:pt x="104" y="5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1" name="Google Shape;1481;p9"/>
          <p:cNvSpPr/>
          <p:nvPr/>
        </p:nvSpPr>
        <p:spPr>
          <a:xfrm>
            <a:off x="2967038" y="6238875"/>
            <a:ext cx="128588" cy="341313"/>
          </a:xfrm>
          <a:custGeom>
            <a:rect b="b" l="l" r="r" t="t"/>
            <a:pathLst>
              <a:path extrusionOk="0" h="215" w="81">
                <a:moveTo>
                  <a:pt x="0" y="0"/>
                </a:moveTo>
                <a:lnTo>
                  <a:pt x="7" y="215"/>
                </a:lnTo>
                <a:lnTo>
                  <a:pt x="81" y="152"/>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2" name="Google Shape;1482;p9"/>
          <p:cNvSpPr/>
          <p:nvPr/>
        </p:nvSpPr>
        <p:spPr>
          <a:xfrm>
            <a:off x="2967038" y="6238875"/>
            <a:ext cx="128588" cy="341313"/>
          </a:xfrm>
          <a:custGeom>
            <a:rect b="b" l="l" r="r" t="t"/>
            <a:pathLst>
              <a:path extrusionOk="0" h="215" w="81">
                <a:moveTo>
                  <a:pt x="0" y="0"/>
                </a:moveTo>
                <a:lnTo>
                  <a:pt x="7" y="215"/>
                </a:lnTo>
                <a:lnTo>
                  <a:pt x="81" y="15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3" name="Google Shape;1483;p9"/>
          <p:cNvSpPr/>
          <p:nvPr/>
        </p:nvSpPr>
        <p:spPr>
          <a:xfrm>
            <a:off x="2482851" y="5443538"/>
            <a:ext cx="160338" cy="827088"/>
          </a:xfrm>
          <a:custGeom>
            <a:rect b="b" l="l" r="r" t="t"/>
            <a:pathLst>
              <a:path extrusionOk="0" h="521" w="101">
                <a:moveTo>
                  <a:pt x="41" y="0"/>
                </a:moveTo>
                <a:lnTo>
                  <a:pt x="0" y="521"/>
                </a:lnTo>
                <a:lnTo>
                  <a:pt x="101" y="471"/>
                </a:lnTo>
                <a:lnTo>
                  <a:pt x="41" y="0"/>
                </a:lnTo>
                <a:close/>
              </a:path>
            </a:pathLst>
          </a:custGeom>
          <a:solidFill>
            <a:srgbClr val="76B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4" name="Google Shape;1484;p9"/>
          <p:cNvSpPr/>
          <p:nvPr/>
        </p:nvSpPr>
        <p:spPr>
          <a:xfrm>
            <a:off x="2482851" y="5443538"/>
            <a:ext cx="160338" cy="827088"/>
          </a:xfrm>
          <a:custGeom>
            <a:rect b="b" l="l" r="r" t="t"/>
            <a:pathLst>
              <a:path extrusionOk="0" h="521" w="101">
                <a:moveTo>
                  <a:pt x="41" y="0"/>
                </a:moveTo>
                <a:lnTo>
                  <a:pt x="0" y="521"/>
                </a:lnTo>
                <a:lnTo>
                  <a:pt x="101" y="471"/>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5" name="Google Shape;1485;p9"/>
          <p:cNvSpPr/>
          <p:nvPr/>
        </p:nvSpPr>
        <p:spPr>
          <a:xfrm>
            <a:off x="2478088" y="6191250"/>
            <a:ext cx="176213" cy="130175"/>
          </a:xfrm>
          <a:custGeom>
            <a:rect b="b" l="l" r="r" t="t"/>
            <a:pathLst>
              <a:path extrusionOk="0" h="82" w="111">
                <a:moveTo>
                  <a:pt x="104" y="0"/>
                </a:moveTo>
                <a:lnTo>
                  <a:pt x="3" y="50"/>
                </a:lnTo>
                <a:lnTo>
                  <a:pt x="0" y="82"/>
                </a:lnTo>
                <a:lnTo>
                  <a:pt x="111" y="56"/>
                </a:lnTo>
                <a:lnTo>
                  <a:pt x="104"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6" name="Google Shape;1486;p9"/>
          <p:cNvSpPr/>
          <p:nvPr/>
        </p:nvSpPr>
        <p:spPr>
          <a:xfrm>
            <a:off x="2478088" y="6191250"/>
            <a:ext cx="176213" cy="130175"/>
          </a:xfrm>
          <a:custGeom>
            <a:rect b="b" l="l" r="r" t="t"/>
            <a:pathLst>
              <a:path extrusionOk="0" h="82" w="111">
                <a:moveTo>
                  <a:pt x="104" y="0"/>
                </a:moveTo>
                <a:lnTo>
                  <a:pt x="3" y="50"/>
                </a:lnTo>
                <a:lnTo>
                  <a:pt x="0" y="82"/>
                </a:lnTo>
                <a:lnTo>
                  <a:pt x="111" y="56"/>
                </a:lnTo>
                <a:lnTo>
                  <a:pt x="10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7" name="Google Shape;1487;p9"/>
          <p:cNvSpPr/>
          <p:nvPr/>
        </p:nvSpPr>
        <p:spPr>
          <a:xfrm>
            <a:off x="2476501" y="6280150"/>
            <a:ext cx="198438" cy="157163"/>
          </a:xfrm>
          <a:custGeom>
            <a:rect b="b" l="l" r="r" t="t"/>
            <a:pathLst>
              <a:path extrusionOk="0" h="99" w="125">
                <a:moveTo>
                  <a:pt x="112" y="0"/>
                </a:moveTo>
                <a:lnTo>
                  <a:pt x="1" y="26"/>
                </a:lnTo>
                <a:lnTo>
                  <a:pt x="0" y="40"/>
                </a:lnTo>
                <a:lnTo>
                  <a:pt x="125" y="99"/>
                </a:lnTo>
                <a:lnTo>
                  <a:pt x="112" y="0"/>
                </a:lnTo>
                <a:close/>
              </a:path>
            </a:pathLst>
          </a:custGeom>
          <a:solidFill>
            <a:srgbClr val="47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8" name="Google Shape;1488;p9"/>
          <p:cNvSpPr/>
          <p:nvPr/>
        </p:nvSpPr>
        <p:spPr>
          <a:xfrm>
            <a:off x="2476501" y="6280150"/>
            <a:ext cx="198438" cy="157163"/>
          </a:xfrm>
          <a:custGeom>
            <a:rect b="b" l="l" r="r" t="t"/>
            <a:pathLst>
              <a:path extrusionOk="0" h="99" w="125">
                <a:moveTo>
                  <a:pt x="112" y="0"/>
                </a:moveTo>
                <a:lnTo>
                  <a:pt x="1" y="26"/>
                </a:lnTo>
                <a:lnTo>
                  <a:pt x="0" y="40"/>
                </a:lnTo>
                <a:lnTo>
                  <a:pt x="125" y="99"/>
                </a:lnTo>
                <a:lnTo>
                  <a:pt x="1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489" name="Google Shape;1489;p9"/>
          <p:cNvGrpSpPr/>
          <p:nvPr/>
        </p:nvGrpSpPr>
        <p:grpSpPr>
          <a:xfrm>
            <a:off x="1588" y="5443538"/>
            <a:ext cx="3903663" cy="1433513"/>
            <a:chOff x="1" y="3429"/>
            <a:chExt cx="2459" cy="903"/>
          </a:xfrm>
        </p:grpSpPr>
        <p:sp>
          <p:nvSpPr>
            <p:cNvPr id="1490" name="Google Shape;1490;p9"/>
            <p:cNvSpPr/>
            <p:nvPr/>
          </p:nvSpPr>
          <p:spPr>
            <a:xfrm>
              <a:off x="1556" y="3996"/>
              <a:ext cx="137" cy="121"/>
            </a:xfrm>
            <a:custGeom>
              <a:rect b="b" l="l" r="r" t="t"/>
              <a:pathLst>
                <a:path extrusionOk="0" h="121" w="137">
                  <a:moveTo>
                    <a:pt x="4" y="0"/>
                  </a:moveTo>
                  <a:lnTo>
                    <a:pt x="0" y="51"/>
                  </a:lnTo>
                  <a:lnTo>
                    <a:pt x="137" y="121"/>
                  </a:lnTo>
                  <a:lnTo>
                    <a:pt x="129" y="59"/>
                  </a:lnTo>
                  <a:lnTo>
                    <a:pt x="4"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1" name="Google Shape;1491;p9"/>
            <p:cNvSpPr/>
            <p:nvPr/>
          </p:nvSpPr>
          <p:spPr>
            <a:xfrm>
              <a:off x="1556" y="3996"/>
              <a:ext cx="137" cy="121"/>
            </a:xfrm>
            <a:custGeom>
              <a:rect b="b" l="l" r="r" t="t"/>
              <a:pathLst>
                <a:path extrusionOk="0" h="121" w="137">
                  <a:moveTo>
                    <a:pt x="4" y="0"/>
                  </a:moveTo>
                  <a:lnTo>
                    <a:pt x="0" y="51"/>
                  </a:lnTo>
                  <a:lnTo>
                    <a:pt x="137" y="121"/>
                  </a:lnTo>
                  <a:lnTo>
                    <a:pt x="129" y="59"/>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2" name="Google Shape;1492;p9"/>
            <p:cNvSpPr/>
            <p:nvPr/>
          </p:nvSpPr>
          <p:spPr>
            <a:xfrm>
              <a:off x="1542" y="4047"/>
              <a:ext cx="160" cy="217"/>
            </a:xfrm>
            <a:custGeom>
              <a:rect b="b" l="l" r="r" t="t"/>
              <a:pathLst>
                <a:path extrusionOk="0" h="217" w="16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3" name="Google Shape;1493;p9"/>
            <p:cNvSpPr/>
            <p:nvPr/>
          </p:nvSpPr>
          <p:spPr>
            <a:xfrm>
              <a:off x="1542" y="4047"/>
              <a:ext cx="160" cy="217"/>
            </a:xfrm>
            <a:custGeom>
              <a:rect b="b" l="l" r="r" t="t"/>
              <a:pathLst>
                <a:path extrusionOk="0" h="217" w="16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4" name="Google Shape;1494;p9"/>
            <p:cNvSpPr/>
            <p:nvPr/>
          </p:nvSpPr>
          <p:spPr>
            <a:xfrm>
              <a:off x="1583" y="4264"/>
              <a:ext cx="55" cy="68"/>
            </a:xfrm>
            <a:custGeom>
              <a:rect b="b" l="l" r="r" t="t"/>
              <a:pathLst>
                <a:path extrusionOk="0" h="68" w="55">
                  <a:moveTo>
                    <a:pt x="0" y="0"/>
                  </a:moveTo>
                  <a:lnTo>
                    <a:pt x="0" y="0"/>
                  </a:lnTo>
                  <a:lnTo>
                    <a:pt x="55" y="68"/>
                  </a:lnTo>
                  <a:lnTo>
                    <a:pt x="55" y="68"/>
                  </a:lnTo>
                  <a:lnTo>
                    <a:pt x="0"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5" name="Google Shape;1495;p9"/>
            <p:cNvSpPr/>
            <p:nvPr/>
          </p:nvSpPr>
          <p:spPr>
            <a:xfrm>
              <a:off x="1583" y="4264"/>
              <a:ext cx="55" cy="68"/>
            </a:xfrm>
            <a:custGeom>
              <a:rect b="b" l="l" r="r" t="t"/>
              <a:pathLst>
                <a:path extrusionOk="0" h="68" w="55">
                  <a:moveTo>
                    <a:pt x="0" y="0"/>
                  </a:moveTo>
                  <a:lnTo>
                    <a:pt x="0" y="0"/>
                  </a:lnTo>
                  <a:lnTo>
                    <a:pt x="55" y="68"/>
                  </a:lnTo>
                  <a:lnTo>
                    <a:pt x="55" y="6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6" name="Google Shape;1496;p9"/>
            <p:cNvSpPr/>
            <p:nvPr/>
          </p:nvSpPr>
          <p:spPr>
            <a:xfrm>
              <a:off x="1458" y="3615"/>
              <a:ext cx="95" cy="363"/>
            </a:xfrm>
            <a:custGeom>
              <a:rect b="b" l="l" r="r" t="t"/>
              <a:pathLst>
                <a:path extrusionOk="0" h="363" w="95">
                  <a:moveTo>
                    <a:pt x="95" y="0"/>
                  </a:moveTo>
                  <a:lnTo>
                    <a:pt x="0" y="347"/>
                  </a:lnTo>
                  <a:lnTo>
                    <a:pt x="51" y="363"/>
                  </a:lnTo>
                  <a:lnTo>
                    <a:pt x="84" y="346"/>
                  </a:lnTo>
                  <a:lnTo>
                    <a:pt x="95" y="0"/>
                  </a:lnTo>
                  <a:close/>
                </a:path>
              </a:pathLst>
            </a:custGeom>
            <a:solidFill>
              <a:srgbClr val="64AE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7" name="Google Shape;1497;p9"/>
            <p:cNvSpPr/>
            <p:nvPr/>
          </p:nvSpPr>
          <p:spPr>
            <a:xfrm>
              <a:off x="1458" y="3615"/>
              <a:ext cx="95" cy="363"/>
            </a:xfrm>
            <a:custGeom>
              <a:rect b="b" l="l" r="r" t="t"/>
              <a:pathLst>
                <a:path extrusionOk="0" h="363" w="95">
                  <a:moveTo>
                    <a:pt x="95" y="0"/>
                  </a:moveTo>
                  <a:lnTo>
                    <a:pt x="0" y="347"/>
                  </a:lnTo>
                  <a:lnTo>
                    <a:pt x="51" y="363"/>
                  </a:lnTo>
                  <a:lnTo>
                    <a:pt x="84" y="346"/>
                  </a:lnTo>
                  <a:lnTo>
                    <a:pt x="9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8" name="Google Shape;1498;p9"/>
            <p:cNvSpPr/>
            <p:nvPr/>
          </p:nvSpPr>
          <p:spPr>
            <a:xfrm>
              <a:off x="1449" y="3962"/>
              <a:ext cx="60" cy="38"/>
            </a:xfrm>
            <a:custGeom>
              <a:rect b="b" l="l" r="r" t="t"/>
              <a:pathLst>
                <a:path extrusionOk="0" h="38" w="60">
                  <a:moveTo>
                    <a:pt x="9" y="0"/>
                  </a:moveTo>
                  <a:lnTo>
                    <a:pt x="0" y="30"/>
                  </a:lnTo>
                  <a:lnTo>
                    <a:pt x="15" y="38"/>
                  </a:lnTo>
                  <a:lnTo>
                    <a:pt x="60" y="16"/>
                  </a:lnTo>
                  <a:lnTo>
                    <a:pt x="9" y="0"/>
                  </a:lnTo>
                  <a:close/>
                </a:path>
              </a:pathLst>
            </a:custGeom>
            <a:solidFill>
              <a:srgbClr val="6FB2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9" name="Google Shape;1499;p9"/>
            <p:cNvSpPr/>
            <p:nvPr/>
          </p:nvSpPr>
          <p:spPr>
            <a:xfrm>
              <a:off x="1449" y="3962"/>
              <a:ext cx="60" cy="38"/>
            </a:xfrm>
            <a:custGeom>
              <a:rect b="b" l="l" r="r" t="t"/>
              <a:pathLst>
                <a:path extrusionOk="0" h="38" w="60">
                  <a:moveTo>
                    <a:pt x="9" y="0"/>
                  </a:moveTo>
                  <a:lnTo>
                    <a:pt x="0" y="30"/>
                  </a:lnTo>
                  <a:lnTo>
                    <a:pt x="15" y="38"/>
                  </a:lnTo>
                  <a:lnTo>
                    <a:pt x="60" y="16"/>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0" name="Google Shape;1500;p9"/>
            <p:cNvSpPr/>
            <p:nvPr/>
          </p:nvSpPr>
          <p:spPr>
            <a:xfrm>
              <a:off x="1542" y="3429"/>
              <a:ext cx="63" cy="532"/>
            </a:xfrm>
            <a:custGeom>
              <a:rect b="b" l="l" r="r" t="t"/>
              <a:pathLst>
                <a:path extrusionOk="0" h="532" w="63">
                  <a:moveTo>
                    <a:pt x="63" y="0"/>
                  </a:moveTo>
                  <a:lnTo>
                    <a:pt x="11" y="186"/>
                  </a:lnTo>
                  <a:lnTo>
                    <a:pt x="0" y="532"/>
                  </a:lnTo>
                  <a:lnTo>
                    <a:pt x="22" y="521"/>
                  </a:lnTo>
                  <a:lnTo>
                    <a:pt x="63" y="0"/>
                  </a:lnTo>
                  <a:close/>
                </a:path>
              </a:pathLst>
            </a:custGeom>
            <a:solidFill>
              <a:srgbClr val="75B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1" name="Google Shape;1501;p9"/>
            <p:cNvSpPr/>
            <p:nvPr/>
          </p:nvSpPr>
          <p:spPr>
            <a:xfrm>
              <a:off x="1542" y="3429"/>
              <a:ext cx="63" cy="532"/>
            </a:xfrm>
            <a:custGeom>
              <a:rect b="b" l="l" r="r" t="t"/>
              <a:pathLst>
                <a:path extrusionOk="0" h="532" w="63">
                  <a:moveTo>
                    <a:pt x="63" y="0"/>
                  </a:moveTo>
                  <a:lnTo>
                    <a:pt x="11" y="186"/>
                  </a:lnTo>
                  <a:lnTo>
                    <a:pt x="0" y="532"/>
                  </a:lnTo>
                  <a:lnTo>
                    <a:pt x="22" y="521"/>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2" name="Google Shape;1502;p9"/>
            <p:cNvSpPr/>
            <p:nvPr/>
          </p:nvSpPr>
          <p:spPr>
            <a:xfrm>
              <a:off x="1437" y="3992"/>
              <a:ext cx="27" cy="45"/>
            </a:xfrm>
            <a:custGeom>
              <a:rect b="b" l="l" r="r" t="t"/>
              <a:pathLst>
                <a:path extrusionOk="0" h="45" w="27">
                  <a:moveTo>
                    <a:pt x="12" y="0"/>
                  </a:moveTo>
                  <a:lnTo>
                    <a:pt x="0" y="45"/>
                  </a:lnTo>
                  <a:lnTo>
                    <a:pt x="27" y="8"/>
                  </a:lnTo>
                  <a:lnTo>
                    <a:pt x="12" y="0"/>
                  </a:lnTo>
                  <a:close/>
                </a:path>
              </a:pathLst>
            </a:custGeom>
            <a:solidFill>
              <a:srgbClr val="4285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3" name="Google Shape;1503;p9"/>
            <p:cNvSpPr/>
            <p:nvPr/>
          </p:nvSpPr>
          <p:spPr>
            <a:xfrm>
              <a:off x="1437" y="3992"/>
              <a:ext cx="27" cy="45"/>
            </a:xfrm>
            <a:custGeom>
              <a:rect b="b" l="l" r="r" t="t"/>
              <a:pathLst>
                <a:path extrusionOk="0" h="45" w="27">
                  <a:moveTo>
                    <a:pt x="12" y="0"/>
                  </a:moveTo>
                  <a:lnTo>
                    <a:pt x="0" y="45"/>
                  </a:lnTo>
                  <a:lnTo>
                    <a:pt x="27" y="8"/>
                  </a:lnTo>
                  <a:lnTo>
                    <a:pt x="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4" name="Google Shape;1504;p9"/>
            <p:cNvSpPr/>
            <p:nvPr/>
          </p:nvSpPr>
          <p:spPr>
            <a:xfrm>
              <a:off x="1509" y="3961"/>
              <a:ext cx="33" cy="26"/>
            </a:xfrm>
            <a:custGeom>
              <a:rect b="b" l="l" r="r" t="t"/>
              <a:pathLst>
                <a:path extrusionOk="0" h="26" w="33">
                  <a:moveTo>
                    <a:pt x="33" y="0"/>
                  </a:moveTo>
                  <a:lnTo>
                    <a:pt x="0" y="17"/>
                  </a:lnTo>
                  <a:lnTo>
                    <a:pt x="32" y="26"/>
                  </a:lnTo>
                  <a:lnTo>
                    <a:pt x="33" y="0"/>
                  </a:lnTo>
                  <a:close/>
                </a:path>
              </a:pathLst>
            </a:custGeom>
            <a:solidFill>
              <a:srgbClr val="4B8C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5" name="Google Shape;1505;p9"/>
            <p:cNvSpPr/>
            <p:nvPr/>
          </p:nvSpPr>
          <p:spPr>
            <a:xfrm>
              <a:off x="1509" y="3961"/>
              <a:ext cx="33" cy="26"/>
            </a:xfrm>
            <a:custGeom>
              <a:rect b="b" l="l" r="r" t="t"/>
              <a:pathLst>
                <a:path extrusionOk="0" h="26" w="33">
                  <a:moveTo>
                    <a:pt x="33" y="0"/>
                  </a:moveTo>
                  <a:lnTo>
                    <a:pt x="0" y="17"/>
                  </a:lnTo>
                  <a:lnTo>
                    <a:pt x="32" y="26"/>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6" name="Google Shape;1506;p9"/>
            <p:cNvSpPr/>
            <p:nvPr/>
          </p:nvSpPr>
          <p:spPr>
            <a:xfrm>
              <a:off x="1464" y="3978"/>
              <a:ext cx="77" cy="37"/>
            </a:xfrm>
            <a:custGeom>
              <a:rect b="b" l="l" r="r" t="t"/>
              <a:pathLst>
                <a:path extrusionOk="0" h="37" w="77">
                  <a:moveTo>
                    <a:pt x="45" y="0"/>
                  </a:moveTo>
                  <a:lnTo>
                    <a:pt x="0" y="22"/>
                  </a:lnTo>
                  <a:lnTo>
                    <a:pt x="31" y="37"/>
                  </a:lnTo>
                  <a:lnTo>
                    <a:pt x="77" y="9"/>
                  </a:lnTo>
                  <a:lnTo>
                    <a:pt x="45" y="0"/>
                  </a:lnTo>
                  <a:close/>
                </a:path>
              </a:pathLst>
            </a:custGeom>
            <a:solidFill>
              <a:srgbClr val="50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7" name="Google Shape;1507;p9"/>
            <p:cNvSpPr/>
            <p:nvPr/>
          </p:nvSpPr>
          <p:spPr>
            <a:xfrm>
              <a:off x="1464" y="3978"/>
              <a:ext cx="77" cy="37"/>
            </a:xfrm>
            <a:custGeom>
              <a:rect b="b" l="l" r="r" t="t"/>
              <a:pathLst>
                <a:path extrusionOk="0" h="37" w="77">
                  <a:moveTo>
                    <a:pt x="45" y="0"/>
                  </a:moveTo>
                  <a:lnTo>
                    <a:pt x="0" y="22"/>
                  </a:lnTo>
                  <a:lnTo>
                    <a:pt x="31" y="37"/>
                  </a:lnTo>
                  <a:lnTo>
                    <a:pt x="77" y="9"/>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8" name="Google Shape;1508;p9"/>
            <p:cNvSpPr/>
            <p:nvPr/>
          </p:nvSpPr>
          <p:spPr>
            <a:xfrm>
              <a:off x="1541" y="3950"/>
              <a:ext cx="23" cy="37"/>
            </a:xfrm>
            <a:custGeom>
              <a:rect b="b" l="l" r="r" t="t"/>
              <a:pathLst>
                <a:path extrusionOk="0" h="37" w="23">
                  <a:moveTo>
                    <a:pt x="23" y="0"/>
                  </a:moveTo>
                  <a:lnTo>
                    <a:pt x="1" y="11"/>
                  </a:lnTo>
                  <a:lnTo>
                    <a:pt x="0" y="37"/>
                  </a:lnTo>
                  <a:lnTo>
                    <a:pt x="20" y="32"/>
                  </a:lnTo>
                  <a:lnTo>
                    <a:pt x="23"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9" name="Google Shape;1509;p9"/>
            <p:cNvSpPr/>
            <p:nvPr/>
          </p:nvSpPr>
          <p:spPr>
            <a:xfrm>
              <a:off x="1541" y="3950"/>
              <a:ext cx="23" cy="37"/>
            </a:xfrm>
            <a:custGeom>
              <a:rect b="b" l="l" r="r" t="t"/>
              <a:pathLst>
                <a:path extrusionOk="0" h="37" w="23">
                  <a:moveTo>
                    <a:pt x="23" y="0"/>
                  </a:moveTo>
                  <a:lnTo>
                    <a:pt x="1" y="11"/>
                  </a:lnTo>
                  <a:lnTo>
                    <a:pt x="0" y="37"/>
                  </a:lnTo>
                  <a:lnTo>
                    <a:pt x="20" y="32"/>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0" name="Google Shape;1510;p9"/>
            <p:cNvSpPr/>
            <p:nvPr/>
          </p:nvSpPr>
          <p:spPr>
            <a:xfrm>
              <a:off x="1541" y="3982"/>
              <a:ext cx="20" cy="14"/>
            </a:xfrm>
            <a:custGeom>
              <a:rect b="b" l="l" r="r" t="t"/>
              <a:pathLst>
                <a:path extrusionOk="0" h="14" w="20">
                  <a:moveTo>
                    <a:pt x="20" y="0"/>
                  </a:moveTo>
                  <a:lnTo>
                    <a:pt x="0" y="5"/>
                  </a:lnTo>
                  <a:lnTo>
                    <a:pt x="19" y="14"/>
                  </a:lnTo>
                  <a:lnTo>
                    <a:pt x="20"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1" name="Google Shape;1511;p9"/>
            <p:cNvSpPr/>
            <p:nvPr/>
          </p:nvSpPr>
          <p:spPr>
            <a:xfrm>
              <a:off x="1541" y="3982"/>
              <a:ext cx="20" cy="14"/>
            </a:xfrm>
            <a:custGeom>
              <a:rect b="b" l="l" r="r" t="t"/>
              <a:pathLst>
                <a:path extrusionOk="0" h="14" w="20">
                  <a:moveTo>
                    <a:pt x="20" y="0"/>
                  </a:moveTo>
                  <a:lnTo>
                    <a:pt x="0" y="5"/>
                  </a:lnTo>
                  <a:lnTo>
                    <a:pt x="19" y="14"/>
                  </a:lnTo>
                  <a:lnTo>
                    <a:pt x="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2" name="Google Shape;1512;p9"/>
            <p:cNvSpPr/>
            <p:nvPr/>
          </p:nvSpPr>
          <p:spPr>
            <a:xfrm>
              <a:off x="1537" y="3987"/>
              <a:ext cx="23" cy="60"/>
            </a:xfrm>
            <a:custGeom>
              <a:rect b="b" l="l" r="r" t="t"/>
              <a:pathLst>
                <a:path extrusionOk="0" h="60" w="23">
                  <a:moveTo>
                    <a:pt x="4" y="0"/>
                  </a:moveTo>
                  <a:lnTo>
                    <a:pt x="4" y="0"/>
                  </a:lnTo>
                  <a:lnTo>
                    <a:pt x="0" y="50"/>
                  </a:lnTo>
                  <a:lnTo>
                    <a:pt x="19" y="60"/>
                  </a:lnTo>
                  <a:lnTo>
                    <a:pt x="23" y="9"/>
                  </a:lnTo>
                  <a:lnTo>
                    <a:pt x="4"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3" name="Google Shape;1513;p9"/>
            <p:cNvSpPr/>
            <p:nvPr/>
          </p:nvSpPr>
          <p:spPr>
            <a:xfrm>
              <a:off x="1537" y="3987"/>
              <a:ext cx="23" cy="60"/>
            </a:xfrm>
            <a:custGeom>
              <a:rect b="b" l="l" r="r" t="t"/>
              <a:pathLst>
                <a:path extrusionOk="0" h="60" w="23">
                  <a:moveTo>
                    <a:pt x="4" y="0"/>
                  </a:moveTo>
                  <a:lnTo>
                    <a:pt x="4" y="0"/>
                  </a:lnTo>
                  <a:lnTo>
                    <a:pt x="0" y="50"/>
                  </a:lnTo>
                  <a:lnTo>
                    <a:pt x="19" y="60"/>
                  </a:lnTo>
                  <a:lnTo>
                    <a:pt x="23" y="9"/>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4" name="Google Shape;1514;p9"/>
            <p:cNvSpPr/>
            <p:nvPr/>
          </p:nvSpPr>
          <p:spPr>
            <a:xfrm>
              <a:off x="1495" y="3987"/>
              <a:ext cx="46" cy="50"/>
            </a:xfrm>
            <a:custGeom>
              <a:rect b="b" l="l" r="r" t="t"/>
              <a:pathLst>
                <a:path extrusionOk="0" h="50" w="46">
                  <a:moveTo>
                    <a:pt x="46" y="0"/>
                  </a:moveTo>
                  <a:lnTo>
                    <a:pt x="0" y="28"/>
                  </a:lnTo>
                  <a:lnTo>
                    <a:pt x="42" y="50"/>
                  </a:lnTo>
                  <a:lnTo>
                    <a:pt x="46"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5" name="Google Shape;1515;p9"/>
            <p:cNvSpPr/>
            <p:nvPr/>
          </p:nvSpPr>
          <p:spPr>
            <a:xfrm>
              <a:off x="1495" y="3987"/>
              <a:ext cx="46" cy="50"/>
            </a:xfrm>
            <a:custGeom>
              <a:rect b="b" l="l" r="r" t="t"/>
              <a:pathLst>
                <a:path extrusionOk="0" h="50" w="46">
                  <a:moveTo>
                    <a:pt x="46" y="0"/>
                  </a:moveTo>
                  <a:lnTo>
                    <a:pt x="0" y="28"/>
                  </a:lnTo>
                  <a:lnTo>
                    <a:pt x="42" y="50"/>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6" name="Google Shape;1516;p9"/>
            <p:cNvSpPr/>
            <p:nvPr/>
          </p:nvSpPr>
          <p:spPr>
            <a:xfrm>
              <a:off x="1432" y="4000"/>
              <a:ext cx="63" cy="54"/>
            </a:xfrm>
            <a:custGeom>
              <a:rect b="b" l="l" r="r" t="t"/>
              <a:pathLst>
                <a:path extrusionOk="0" h="54" w="63">
                  <a:moveTo>
                    <a:pt x="32" y="0"/>
                  </a:moveTo>
                  <a:lnTo>
                    <a:pt x="32" y="0"/>
                  </a:lnTo>
                  <a:lnTo>
                    <a:pt x="5" y="37"/>
                  </a:lnTo>
                  <a:lnTo>
                    <a:pt x="0" y="54"/>
                  </a:lnTo>
                  <a:lnTo>
                    <a:pt x="63" y="15"/>
                  </a:lnTo>
                  <a:lnTo>
                    <a:pt x="32" y="0"/>
                  </a:lnTo>
                  <a:close/>
                </a:path>
              </a:pathLst>
            </a:custGeom>
            <a:solidFill>
              <a:srgbClr val="47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7" name="Google Shape;1517;p9"/>
            <p:cNvSpPr/>
            <p:nvPr/>
          </p:nvSpPr>
          <p:spPr>
            <a:xfrm>
              <a:off x="1432" y="4000"/>
              <a:ext cx="63" cy="54"/>
            </a:xfrm>
            <a:custGeom>
              <a:rect b="b" l="l" r="r" t="t"/>
              <a:pathLst>
                <a:path extrusionOk="0" h="54" w="63">
                  <a:moveTo>
                    <a:pt x="32" y="0"/>
                  </a:moveTo>
                  <a:lnTo>
                    <a:pt x="32" y="0"/>
                  </a:lnTo>
                  <a:lnTo>
                    <a:pt x="5" y="37"/>
                  </a:lnTo>
                  <a:lnTo>
                    <a:pt x="0" y="54"/>
                  </a:lnTo>
                  <a:lnTo>
                    <a:pt x="63" y="15"/>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8" name="Google Shape;1518;p9"/>
            <p:cNvSpPr/>
            <p:nvPr/>
          </p:nvSpPr>
          <p:spPr>
            <a:xfrm>
              <a:off x="1524" y="4037"/>
              <a:ext cx="32" cy="178"/>
            </a:xfrm>
            <a:custGeom>
              <a:rect b="b" l="l" r="r" t="t"/>
              <a:pathLst>
                <a:path extrusionOk="0" h="178" w="32">
                  <a:moveTo>
                    <a:pt x="13" y="0"/>
                  </a:moveTo>
                  <a:lnTo>
                    <a:pt x="0" y="160"/>
                  </a:lnTo>
                  <a:lnTo>
                    <a:pt x="19" y="178"/>
                  </a:lnTo>
                  <a:lnTo>
                    <a:pt x="32" y="10"/>
                  </a:lnTo>
                  <a:lnTo>
                    <a:pt x="13"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9" name="Google Shape;1519;p9"/>
            <p:cNvSpPr/>
            <p:nvPr/>
          </p:nvSpPr>
          <p:spPr>
            <a:xfrm>
              <a:off x="1524" y="4037"/>
              <a:ext cx="32" cy="178"/>
            </a:xfrm>
            <a:custGeom>
              <a:rect b="b" l="l" r="r" t="t"/>
              <a:pathLst>
                <a:path extrusionOk="0" h="178" w="32">
                  <a:moveTo>
                    <a:pt x="13" y="0"/>
                  </a:moveTo>
                  <a:lnTo>
                    <a:pt x="0" y="160"/>
                  </a:lnTo>
                  <a:lnTo>
                    <a:pt x="19" y="178"/>
                  </a:lnTo>
                  <a:lnTo>
                    <a:pt x="32" y="10"/>
                  </a:lnTo>
                  <a:lnTo>
                    <a:pt x="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0" name="Google Shape;1520;p9"/>
            <p:cNvSpPr/>
            <p:nvPr/>
          </p:nvSpPr>
          <p:spPr>
            <a:xfrm>
              <a:off x="1421" y="4015"/>
              <a:ext cx="116" cy="182"/>
            </a:xfrm>
            <a:custGeom>
              <a:rect b="b" l="l" r="r" t="t"/>
              <a:pathLst>
                <a:path extrusionOk="0" h="182" w="116">
                  <a:moveTo>
                    <a:pt x="74" y="0"/>
                  </a:moveTo>
                  <a:lnTo>
                    <a:pt x="11" y="39"/>
                  </a:lnTo>
                  <a:lnTo>
                    <a:pt x="0" y="79"/>
                  </a:lnTo>
                  <a:lnTo>
                    <a:pt x="103" y="182"/>
                  </a:lnTo>
                  <a:lnTo>
                    <a:pt x="116" y="22"/>
                  </a:lnTo>
                  <a:lnTo>
                    <a:pt x="74" y="0"/>
                  </a:lnTo>
                  <a:close/>
                </a:path>
              </a:pathLst>
            </a:custGeom>
            <a:solidFill>
              <a:srgbClr val="41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1" name="Google Shape;1521;p9"/>
            <p:cNvSpPr/>
            <p:nvPr/>
          </p:nvSpPr>
          <p:spPr>
            <a:xfrm>
              <a:off x="1421" y="4015"/>
              <a:ext cx="116" cy="182"/>
            </a:xfrm>
            <a:custGeom>
              <a:rect b="b" l="l" r="r" t="t"/>
              <a:pathLst>
                <a:path extrusionOk="0" h="182" w="116">
                  <a:moveTo>
                    <a:pt x="74" y="0"/>
                  </a:moveTo>
                  <a:lnTo>
                    <a:pt x="11" y="39"/>
                  </a:lnTo>
                  <a:lnTo>
                    <a:pt x="0" y="79"/>
                  </a:lnTo>
                  <a:lnTo>
                    <a:pt x="103" y="182"/>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2" name="Google Shape;1522;p9"/>
            <p:cNvSpPr/>
            <p:nvPr/>
          </p:nvSpPr>
          <p:spPr>
            <a:xfrm>
              <a:off x="804" y="4208"/>
              <a:ext cx="2" cy="63"/>
            </a:xfrm>
            <a:custGeom>
              <a:rect b="b" l="l" r="r" t="t"/>
              <a:pathLst>
                <a:path extrusionOk="0" h="63" w="2">
                  <a:moveTo>
                    <a:pt x="2" y="0"/>
                  </a:moveTo>
                  <a:lnTo>
                    <a:pt x="2" y="0"/>
                  </a:lnTo>
                  <a:lnTo>
                    <a:pt x="0" y="63"/>
                  </a:lnTo>
                  <a:lnTo>
                    <a:pt x="0" y="63"/>
                  </a:lnTo>
                  <a:lnTo>
                    <a:pt x="2"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3" name="Google Shape;1523;p9"/>
            <p:cNvSpPr/>
            <p:nvPr/>
          </p:nvSpPr>
          <p:spPr>
            <a:xfrm>
              <a:off x="804" y="4208"/>
              <a:ext cx="2" cy="63"/>
            </a:xfrm>
            <a:custGeom>
              <a:rect b="b" l="l" r="r" t="t"/>
              <a:pathLst>
                <a:path extrusionOk="0" h="63" w="2">
                  <a:moveTo>
                    <a:pt x="2" y="0"/>
                  </a:moveTo>
                  <a:lnTo>
                    <a:pt x="2" y="0"/>
                  </a:lnTo>
                  <a:lnTo>
                    <a:pt x="0" y="63"/>
                  </a:lnTo>
                  <a:lnTo>
                    <a:pt x="0" y="63"/>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4" name="Google Shape;1524;p9"/>
            <p:cNvSpPr/>
            <p:nvPr/>
          </p:nvSpPr>
          <p:spPr>
            <a:xfrm>
              <a:off x="803" y="4271"/>
              <a:ext cx="1" cy="61"/>
            </a:xfrm>
            <a:custGeom>
              <a:rect b="b" l="l" r="r" t="t"/>
              <a:pathLst>
                <a:path extrusionOk="0" h="61" w="1">
                  <a:moveTo>
                    <a:pt x="1" y="0"/>
                  </a:moveTo>
                  <a:lnTo>
                    <a:pt x="0" y="61"/>
                  </a:lnTo>
                  <a:lnTo>
                    <a:pt x="0" y="61"/>
                  </a:lnTo>
                  <a:lnTo>
                    <a:pt x="1" y="0"/>
                  </a:lnTo>
                  <a:lnTo>
                    <a:pt x="1" y="0"/>
                  </a:lnTo>
                  <a:close/>
                </a:path>
              </a:pathLst>
            </a:custGeom>
            <a:solidFill>
              <a:srgbClr val="3F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5" name="Google Shape;1525;p9"/>
            <p:cNvSpPr/>
            <p:nvPr/>
          </p:nvSpPr>
          <p:spPr>
            <a:xfrm>
              <a:off x="803" y="4271"/>
              <a:ext cx="1" cy="61"/>
            </a:xfrm>
            <a:custGeom>
              <a:rect b="b" l="l" r="r" t="t"/>
              <a:pathLst>
                <a:path extrusionOk="0" h="61" w="1">
                  <a:moveTo>
                    <a:pt x="1" y="0"/>
                  </a:moveTo>
                  <a:lnTo>
                    <a:pt x="0" y="61"/>
                  </a:lnTo>
                  <a:lnTo>
                    <a:pt x="0" y="61"/>
                  </a:lnTo>
                  <a:lnTo>
                    <a:pt x="1" y="0"/>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6" name="Google Shape;1526;p9"/>
            <p:cNvSpPr/>
            <p:nvPr/>
          </p:nvSpPr>
          <p:spPr>
            <a:xfrm>
              <a:off x="1" y="3542"/>
              <a:ext cx="314" cy="531"/>
            </a:xfrm>
            <a:custGeom>
              <a:rect b="b" l="l" r="r" t="t"/>
              <a:pathLst>
                <a:path extrusionOk="0" h="531" w="314">
                  <a:moveTo>
                    <a:pt x="0" y="0"/>
                  </a:moveTo>
                  <a:lnTo>
                    <a:pt x="0" y="260"/>
                  </a:lnTo>
                  <a:lnTo>
                    <a:pt x="314" y="531"/>
                  </a:lnTo>
                  <a:lnTo>
                    <a:pt x="298" y="345"/>
                  </a:lnTo>
                  <a:lnTo>
                    <a:pt x="0" y="0"/>
                  </a:lnTo>
                  <a:close/>
                </a:path>
              </a:pathLst>
            </a:custGeom>
            <a:solidFill>
              <a:srgbClr val="D8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7" name="Google Shape;1527;p9"/>
            <p:cNvSpPr/>
            <p:nvPr/>
          </p:nvSpPr>
          <p:spPr>
            <a:xfrm>
              <a:off x="1" y="3542"/>
              <a:ext cx="314" cy="531"/>
            </a:xfrm>
            <a:custGeom>
              <a:rect b="b" l="l" r="r" t="t"/>
              <a:pathLst>
                <a:path extrusionOk="0" h="531" w="314">
                  <a:moveTo>
                    <a:pt x="0" y="0"/>
                  </a:moveTo>
                  <a:lnTo>
                    <a:pt x="0" y="260"/>
                  </a:lnTo>
                  <a:lnTo>
                    <a:pt x="314" y="531"/>
                  </a:lnTo>
                  <a:lnTo>
                    <a:pt x="298" y="34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8" name="Google Shape;1528;p9"/>
            <p:cNvSpPr/>
            <p:nvPr/>
          </p:nvSpPr>
          <p:spPr>
            <a:xfrm>
              <a:off x="299" y="3887"/>
              <a:ext cx="201" cy="233"/>
            </a:xfrm>
            <a:custGeom>
              <a:rect b="b" l="l" r="r" t="t"/>
              <a:pathLst>
                <a:path extrusionOk="0" h="233" w="201">
                  <a:moveTo>
                    <a:pt x="0" y="0"/>
                  </a:moveTo>
                  <a:lnTo>
                    <a:pt x="16" y="186"/>
                  </a:lnTo>
                  <a:lnTo>
                    <a:pt x="201" y="233"/>
                  </a:lnTo>
                  <a:lnTo>
                    <a:pt x="0" y="0"/>
                  </a:lnTo>
                  <a:close/>
                </a:path>
              </a:pathLst>
            </a:custGeom>
            <a:solidFill>
              <a:srgbClr val="72B4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9" name="Google Shape;1529;p9"/>
            <p:cNvSpPr/>
            <p:nvPr/>
          </p:nvSpPr>
          <p:spPr>
            <a:xfrm>
              <a:off x="299" y="3887"/>
              <a:ext cx="201" cy="233"/>
            </a:xfrm>
            <a:custGeom>
              <a:rect b="b" l="l" r="r" t="t"/>
              <a:pathLst>
                <a:path extrusionOk="0" h="233" w="201">
                  <a:moveTo>
                    <a:pt x="0" y="0"/>
                  </a:moveTo>
                  <a:lnTo>
                    <a:pt x="16" y="186"/>
                  </a:lnTo>
                  <a:lnTo>
                    <a:pt x="201" y="2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0" name="Google Shape;1530;p9"/>
            <p:cNvSpPr/>
            <p:nvPr/>
          </p:nvSpPr>
          <p:spPr>
            <a:xfrm>
              <a:off x="1" y="3802"/>
              <a:ext cx="314" cy="348"/>
            </a:xfrm>
            <a:custGeom>
              <a:rect b="b" l="l" r="r" t="t"/>
              <a:pathLst>
                <a:path extrusionOk="0" h="348" w="314">
                  <a:moveTo>
                    <a:pt x="0" y="0"/>
                  </a:moveTo>
                  <a:lnTo>
                    <a:pt x="0" y="313"/>
                  </a:lnTo>
                  <a:lnTo>
                    <a:pt x="146" y="348"/>
                  </a:lnTo>
                  <a:lnTo>
                    <a:pt x="314" y="271"/>
                  </a:lnTo>
                  <a:lnTo>
                    <a:pt x="0" y="0"/>
                  </a:lnTo>
                  <a:close/>
                </a:path>
              </a:pathLst>
            </a:custGeom>
            <a:solidFill>
              <a:srgbClr val="C3E1E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1" name="Google Shape;1531;p9"/>
            <p:cNvSpPr/>
            <p:nvPr/>
          </p:nvSpPr>
          <p:spPr>
            <a:xfrm>
              <a:off x="1" y="3802"/>
              <a:ext cx="314" cy="348"/>
            </a:xfrm>
            <a:custGeom>
              <a:rect b="b" l="l" r="r" t="t"/>
              <a:pathLst>
                <a:path extrusionOk="0" h="348" w="314">
                  <a:moveTo>
                    <a:pt x="0" y="0"/>
                  </a:moveTo>
                  <a:lnTo>
                    <a:pt x="0" y="313"/>
                  </a:lnTo>
                  <a:lnTo>
                    <a:pt x="146" y="348"/>
                  </a:lnTo>
                  <a:lnTo>
                    <a:pt x="314" y="27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2" name="Google Shape;1532;p9"/>
            <p:cNvSpPr/>
            <p:nvPr/>
          </p:nvSpPr>
          <p:spPr>
            <a:xfrm>
              <a:off x="147" y="4073"/>
              <a:ext cx="168" cy="116"/>
            </a:xfrm>
            <a:custGeom>
              <a:rect b="b" l="l" r="r" t="t"/>
              <a:pathLst>
                <a:path extrusionOk="0" h="116" w="168">
                  <a:moveTo>
                    <a:pt x="168" y="0"/>
                  </a:moveTo>
                  <a:lnTo>
                    <a:pt x="0" y="77"/>
                  </a:lnTo>
                  <a:lnTo>
                    <a:pt x="158" y="116"/>
                  </a:lnTo>
                  <a:lnTo>
                    <a:pt x="168" y="0"/>
                  </a:lnTo>
                  <a:close/>
                </a:path>
              </a:pathLst>
            </a:custGeom>
            <a:solidFill>
              <a:srgbClr val="B5D9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3" name="Google Shape;1533;p9"/>
            <p:cNvSpPr/>
            <p:nvPr/>
          </p:nvSpPr>
          <p:spPr>
            <a:xfrm>
              <a:off x="147" y="4073"/>
              <a:ext cx="168" cy="116"/>
            </a:xfrm>
            <a:custGeom>
              <a:rect b="b" l="l" r="r" t="t"/>
              <a:pathLst>
                <a:path extrusionOk="0" h="116" w="168">
                  <a:moveTo>
                    <a:pt x="168" y="0"/>
                  </a:moveTo>
                  <a:lnTo>
                    <a:pt x="0" y="77"/>
                  </a:lnTo>
                  <a:lnTo>
                    <a:pt x="158" y="116"/>
                  </a:lnTo>
                  <a:lnTo>
                    <a:pt x="1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4" name="Google Shape;1534;p9"/>
            <p:cNvSpPr/>
            <p:nvPr/>
          </p:nvSpPr>
          <p:spPr>
            <a:xfrm>
              <a:off x="305" y="4073"/>
              <a:ext cx="124" cy="138"/>
            </a:xfrm>
            <a:custGeom>
              <a:rect b="b" l="l" r="r" t="t"/>
              <a:pathLst>
                <a:path extrusionOk="0" h="138" w="124">
                  <a:moveTo>
                    <a:pt x="10" y="0"/>
                  </a:moveTo>
                  <a:lnTo>
                    <a:pt x="10" y="0"/>
                  </a:lnTo>
                  <a:lnTo>
                    <a:pt x="0" y="116"/>
                  </a:lnTo>
                  <a:lnTo>
                    <a:pt x="87" y="138"/>
                  </a:lnTo>
                  <a:lnTo>
                    <a:pt x="124" y="128"/>
                  </a:lnTo>
                  <a:lnTo>
                    <a:pt x="10" y="0"/>
                  </a:lnTo>
                  <a:close/>
                </a:path>
              </a:pathLst>
            </a:custGeom>
            <a:solidFill>
              <a:srgbClr val="5BA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5" name="Google Shape;1535;p9"/>
            <p:cNvSpPr/>
            <p:nvPr/>
          </p:nvSpPr>
          <p:spPr>
            <a:xfrm>
              <a:off x="305" y="4073"/>
              <a:ext cx="124" cy="138"/>
            </a:xfrm>
            <a:custGeom>
              <a:rect b="b" l="l" r="r" t="t"/>
              <a:pathLst>
                <a:path extrusionOk="0" h="138" w="124">
                  <a:moveTo>
                    <a:pt x="10" y="0"/>
                  </a:moveTo>
                  <a:lnTo>
                    <a:pt x="10" y="0"/>
                  </a:lnTo>
                  <a:lnTo>
                    <a:pt x="0" y="116"/>
                  </a:lnTo>
                  <a:lnTo>
                    <a:pt x="87" y="138"/>
                  </a:lnTo>
                  <a:lnTo>
                    <a:pt x="124" y="128"/>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6" name="Google Shape;1536;p9"/>
            <p:cNvSpPr/>
            <p:nvPr/>
          </p:nvSpPr>
          <p:spPr>
            <a:xfrm>
              <a:off x="315" y="4073"/>
              <a:ext cx="204" cy="128"/>
            </a:xfrm>
            <a:custGeom>
              <a:rect b="b" l="l" r="r" t="t"/>
              <a:pathLst>
                <a:path extrusionOk="0" h="128" w="204">
                  <a:moveTo>
                    <a:pt x="0" y="0"/>
                  </a:moveTo>
                  <a:lnTo>
                    <a:pt x="114" y="128"/>
                  </a:lnTo>
                  <a:lnTo>
                    <a:pt x="144" y="120"/>
                  </a:lnTo>
                  <a:lnTo>
                    <a:pt x="204" y="69"/>
                  </a:lnTo>
                  <a:lnTo>
                    <a:pt x="185" y="47"/>
                  </a:lnTo>
                  <a:lnTo>
                    <a:pt x="0" y="0"/>
                  </a:lnTo>
                  <a:close/>
                </a:path>
              </a:pathLst>
            </a:custGeom>
            <a:solidFill>
              <a:srgbClr val="51A9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7" name="Google Shape;1537;p9"/>
            <p:cNvSpPr/>
            <p:nvPr/>
          </p:nvSpPr>
          <p:spPr>
            <a:xfrm>
              <a:off x="315" y="4073"/>
              <a:ext cx="204" cy="128"/>
            </a:xfrm>
            <a:custGeom>
              <a:rect b="b" l="l" r="r" t="t"/>
              <a:pathLst>
                <a:path extrusionOk="0" h="128" w="204">
                  <a:moveTo>
                    <a:pt x="0" y="0"/>
                  </a:moveTo>
                  <a:lnTo>
                    <a:pt x="114" y="128"/>
                  </a:lnTo>
                  <a:lnTo>
                    <a:pt x="144" y="120"/>
                  </a:lnTo>
                  <a:lnTo>
                    <a:pt x="204" y="69"/>
                  </a:lnTo>
                  <a:lnTo>
                    <a:pt x="185" y="4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8" name="Google Shape;1538;p9"/>
            <p:cNvSpPr/>
            <p:nvPr/>
          </p:nvSpPr>
          <p:spPr>
            <a:xfrm>
              <a:off x="459" y="4142"/>
              <a:ext cx="84" cy="51"/>
            </a:xfrm>
            <a:custGeom>
              <a:rect b="b" l="l" r="r" t="t"/>
              <a:pathLst>
                <a:path extrusionOk="0" h="51" w="84">
                  <a:moveTo>
                    <a:pt x="60" y="0"/>
                  </a:moveTo>
                  <a:lnTo>
                    <a:pt x="0" y="51"/>
                  </a:lnTo>
                  <a:lnTo>
                    <a:pt x="84" y="28"/>
                  </a:lnTo>
                  <a:lnTo>
                    <a:pt x="60" y="0"/>
                  </a:lnTo>
                  <a:close/>
                </a:path>
              </a:pathLst>
            </a:custGeom>
            <a:solidFill>
              <a:srgbClr val="40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9" name="Google Shape;1539;p9"/>
            <p:cNvSpPr/>
            <p:nvPr/>
          </p:nvSpPr>
          <p:spPr>
            <a:xfrm>
              <a:off x="459" y="4142"/>
              <a:ext cx="84" cy="51"/>
            </a:xfrm>
            <a:custGeom>
              <a:rect b="b" l="l" r="r" t="t"/>
              <a:pathLst>
                <a:path extrusionOk="0" h="51" w="84">
                  <a:moveTo>
                    <a:pt x="60" y="0"/>
                  </a:moveTo>
                  <a:lnTo>
                    <a:pt x="0" y="51"/>
                  </a:lnTo>
                  <a:lnTo>
                    <a:pt x="84" y="28"/>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0" name="Google Shape;1540;p9"/>
            <p:cNvSpPr/>
            <p:nvPr/>
          </p:nvSpPr>
          <p:spPr>
            <a:xfrm>
              <a:off x="1" y="4115"/>
              <a:ext cx="146" cy="46"/>
            </a:xfrm>
            <a:custGeom>
              <a:rect b="b" l="l" r="r" t="t"/>
              <a:pathLst>
                <a:path extrusionOk="0" h="46" w="146">
                  <a:moveTo>
                    <a:pt x="0" y="0"/>
                  </a:moveTo>
                  <a:lnTo>
                    <a:pt x="0" y="7"/>
                  </a:lnTo>
                  <a:lnTo>
                    <a:pt x="121" y="46"/>
                  </a:lnTo>
                  <a:lnTo>
                    <a:pt x="146" y="35"/>
                  </a:lnTo>
                  <a:lnTo>
                    <a:pt x="0" y="0"/>
                  </a:lnTo>
                  <a:close/>
                </a:path>
              </a:pathLst>
            </a:custGeom>
            <a:solidFill>
              <a:srgbClr val="80B4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1" name="Google Shape;1541;p9"/>
            <p:cNvSpPr/>
            <p:nvPr/>
          </p:nvSpPr>
          <p:spPr>
            <a:xfrm>
              <a:off x="1" y="4115"/>
              <a:ext cx="146" cy="46"/>
            </a:xfrm>
            <a:custGeom>
              <a:rect b="b" l="l" r="r" t="t"/>
              <a:pathLst>
                <a:path extrusionOk="0" h="46" w="146">
                  <a:moveTo>
                    <a:pt x="0" y="0"/>
                  </a:moveTo>
                  <a:lnTo>
                    <a:pt x="0" y="7"/>
                  </a:lnTo>
                  <a:lnTo>
                    <a:pt x="121" y="46"/>
                  </a:lnTo>
                  <a:lnTo>
                    <a:pt x="146" y="3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2" name="Google Shape;1542;p9"/>
            <p:cNvSpPr/>
            <p:nvPr/>
          </p:nvSpPr>
          <p:spPr>
            <a:xfrm>
              <a:off x="122" y="4150"/>
              <a:ext cx="183" cy="70"/>
            </a:xfrm>
            <a:custGeom>
              <a:rect b="b" l="l" r="r" t="t"/>
              <a:pathLst>
                <a:path extrusionOk="0" h="70" w="183">
                  <a:moveTo>
                    <a:pt x="25" y="0"/>
                  </a:moveTo>
                  <a:lnTo>
                    <a:pt x="0" y="11"/>
                  </a:lnTo>
                  <a:lnTo>
                    <a:pt x="180" y="70"/>
                  </a:lnTo>
                  <a:lnTo>
                    <a:pt x="183" y="39"/>
                  </a:lnTo>
                  <a:lnTo>
                    <a:pt x="25" y="0"/>
                  </a:lnTo>
                  <a:close/>
                </a:path>
              </a:pathLst>
            </a:custGeom>
            <a:solidFill>
              <a:srgbClr val="79AD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3" name="Google Shape;1543;p9"/>
            <p:cNvSpPr/>
            <p:nvPr/>
          </p:nvSpPr>
          <p:spPr>
            <a:xfrm>
              <a:off x="122" y="4150"/>
              <a:ext cx="183" cy="70"/>
            </a:xfrm>
            <a:custGeom>
              <a:rect b="b" l="l" r="r" t="t"/>
              <a:pathLst>
                <a:path extrusionOk="0" h="70" w="183">
                  <a:moveTo>
                    <a:pt x="25" y="0"/>
                  </a:moveTo>
                  <a:lnTo>
                    <a:pt x="0" y="11"/>
                  </a:lnTo>
                  <a:lnTo>
                    <a:pt x="180" y="70"/>
                  </a:lnTo>
                  <a:lnTo>
                    <a:pt x="183" y="39"/>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4" name="Google Shape;1544;p9"/>
            <p:cNvSpPr/>
            <p:nvPr/>
          </p:nvSpPr>
          <p:spPr>
            <a:xfrm>
              <a:off x="295" y="4189"/>
              <a:ext cx="97" cy="113"/>
            </a:xfrm>
            <a:custGeom>
              <a:rect b="b" l="l" r="r" t="t"/>
              <a:pathLst>
                <a:path extrusionOk="0" h="113" w="97">
                  <a:moveTo>
                    <a:pt x="10" y="0"/>
                  </a:moveTo>
                  <a:lnTo>
                    <a:pt x="7" y="31"/>
                  </a:lnTo>
                  <a:lnTo>
                    <a:pt x="32" y="39"/>
                  </a:lnTo>
                  <a:lnTo>
                    <a:pt x="0" y="113"/>
                  </a:lnTo>
                  <a:lnTo>
                    <a:pt x="32" y="39"/>
                  </a:lnTo>
                  <a:lnTo>
                    <a:pt x="93" y="55"/>
                  </a:lnTo>
                  <a:lnTo>
                    <a:pt x="32" y="39"/>
                  </a:lnTo>
                  <a:lnTo>
                    <a:pt x="97" y="22"/>
                  </a:lnTo>
                  <a:lnTo>
                    <a:pt x="10"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5" name="Google Shape;1545;p9"/>
            <p:cNvSpPr/>
            <p:nvPr/>
          </p:nvSpPr>
          <p:spPr>
            <a:xfrm>
              <a:off x="295" y="4189"/>
              <a:ext cx="97" cy="113"/>
            </a:xfrm>
            <a:custGeom>
              <a:rect b="b" l="l" r="r" t="t"/>
              <a:pathLst>
                <a:path extrusionOk="0" h="113" w="97">
                  <a:moveTo>
                    <a:pt x="10" y="0"/>
                  </a:moveTo>
                  <a:lnTo>
                    <a:pt x="7" y="31"/>
                  </a:lnTo>
                  <a:lnTo>
                    <a:pt x="32" y="39"/>
                  </a:lnTo>
                  <a:lnTo>
                    <a:pt x="0" y="113"/>
                  </a:lnTo>
                  <a:lnTo>
                    <a:pt x="32" y="39"/>
                  </a:lnTo>
                  <a:lnTo>
                    <a:pt x="93" y="55"/>
                  </a:lnTo>
                  <a:lnTo>
                    <a:pt x="32" y="39"/>
                  </a:lnTo>
                  <a:lnTo>
                    <a:pt x="97" y="22"/>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6" name="Google Shape;1546;p9"/>
            <p:cNvSpPr/>
            <p:nvPr/>
          </p:nvSpPr>
          <p:spPr>
            <a:xfrm>
              <a:off x="1524" y="4218"/>
              <a:ext cx="59" cy="56"/>
            </a:xfrm>
            <a:custGeom>
              <a:rect b="b" l="l" r="r" t="t"/>
              <a:pathLst>
                <a:path extrusionOk="0" h="56" w="59">
                  <a:moveTo>
                    <a:pt x="22" y="0"/>
                  </a:moveTo>
                  <a:lnTo>
                    <a:pt x="18" y="11"/>
                  </a:lnTo>
                  <a:lnTo>
                    <a:pt x="0" y="56"/>
                  </a:lnTo>
                  <a:lnTo>
                    <a:pt x="59" y="46"/>
                  </a:lnTo>
                  <a:lnTo>
                    <a:pt x="22"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7" name="Google Shape;1547;p9"/>
            <p:cNvSpPr/>
            <p:nvPr/>
          </p:nvSpPr>
          <p:spPr>
            <a:xfrm>
              <a:off x="1524" y="4218"/>
              <a:ext cx="59" cy="56"/>
            </a:xfrm>
            <a:custGeom>
              <a:rect b="b" l="l" r="r" t="t"/>
              <a:pathLst>
                <a:path extrusionOk="0" h="56" w="59">
                  <a:moveTo>
                    <a:pt x="22" y="0"/>
                  </a:moveTo>
                  <a:lnTo>
                    <a:pt x="18" y="11"/>
                  </a:lnTo>
                  <a:lnTo>
                    <a:pt x="0" y="56"/>
                  </a:lnTo>
                  <a:lnTo>
                    <a:pt x="59" y="46"/>
                  </a:lnTo>
                  <a:lnTo>
                    <a:pt x="2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8" name="Google Shape;1548;p9"/>
            <p:cNvSpPr/>
            <p:nvPr/>
          </p:nvSpPr>
          <p:spPr>
            <a:xfrm>
              <a:off x="1514" y="4264"/>
              <a:ext cx="124" cy="68"/>
            </a:xfrm>
            <a:custGeom>
              <a:rect b="b" l="l" r="r" t="t"/>
              <a:pathLst>
                <a:path extrusionOk="0" h="68" w="124">
                  <a:moveTo>
                    <a:pt x="69" y="0"/>
                  </a:moveTo>
                  <a:lnTo>
                    <a:pt x="10" y="10"/>
                  </a:lnTo>
                  <a:lnTo>
                    <a:pt x="2" y="32"/>
                  </a:lnTo>
                  <a:lnTo>
                    <a:pt x="0" y="68"/>
                  </a:lnTo>
                  <a:lnTo>
                    <a:pt x="124" y="68"/>
                  </a:lnTo>
                  <a:lnTo>
                    <a:pt x="69"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9" name="Google Shape;1549;p9"/>
            <p:cNvSpPr/>
            <p:nvPr/>
          </p:nvSpPr>
          <p:spPr>
            <a:xfrm>
              <a:off x="1514" y="4264"/>
              <a:ext cx="124" cy="68"/>
            </a:xfrm>
            <a:custGeom>
              <a:rect b="b" l="l" r="r" t="t"/>
              <a:pathLst>
                <a:path extrusionOk="0" h="68" w="124">
                  <a:moveTo>
                    <a:pt x="69" y="0"/>
                  </a:moveTo>
                  <a:lnTo>
                    <a:pt x="10" y="10"/>
                  </a:lnTo>
                  <a:lnTo>
                    <a:pt x="2" y="32"/>
                  </a:lnTo>
                  <a:lnTo>
                    <a:pt x="0" y="68"/>
                  </a:lnTo>
                  <a:lnTo>
                    <a:pt x="124" y="68"/>
                  </a:lnTo>
                  <a:lnTo>
                    <a:pt x="6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0" name="Google Shape;1550;p9"/>
            <p:cNvSpPr/>
            <p:nvPr/>
          </p:nvSpPr>
          <p:spPr>
            <a:xfrm>
              <a:off x="1503" y="4296"/>
              <a:ext cx="13" cy="36"/>
            </a:xfrm>
            <a:custGeom>
              <a:rect b="b" l="l" r="r" t="t"/>
              <a:pathLst>
                <a:path extrusionOk="0" h="36" w="13">
                  <a:moveTo>
                    <a:pt x="13" y="0"/>
                  </a:moveTo>
                  <a:lnTo>
                    <a:pt x="0" y="36"/>
                  </a:lnTo>
                  <a:lnTo>
                    <a:pt x="11" y="36"/>
                  </a:lnTo>
                  <a:lnTo>
                    <a:pt x="13" y="0"/>
                  </a:lnTo>
                  <a:close/>
                </a:path>
              </a:pathLst>
            </a:custGeom>
            <a:solidFill>
              <a:srgbClr val="4082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1" name="Google Shape;1551;p9"/>
            <p:cNvSpPr/>
            <p:nvPr/>
          </p:nvSpPr>
          <p:spPr>
            <a:xfrm>
              <a:off x="1503" y="4296"/>
              <a:ext cx="13" cy="36"/>
            </a:xfrm>
            <a:custGeom>
              <a:rect b="b" l="l" r="r" t="t"/>
              <a:pathLst>
                <a:path extrusionOk="0" h="36" w="13">
                  <a:moveTo>
                    <a:pt x="13" y="0"/>
                  </a:moveTo>
                  <a:lnTo>
                    <a:pt x="0" y="36"/>
                  </a:lnTo>
                  <a:lnTo>
                    <a:pt x="11" y="36"/>
                  </a:lnTo>
                  <a:lnTo>
                    <a:pt x="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2" name="Google Shape;1552;p9"/>
            <p:cNvSpPr/>
            <p:nvPr/>
          </p:nvSpPr>
          <p:spPr>
            <a:xfrm>
              <a:off x="1518" y="4218"/>
              <a:ext cx="28" cy="58"/>
            </a:xfrm>
            <a:custGeom>
              <a:rect b="b" l="l" r="r" t="t"/>
              <a:pathLst>
                <a:path extrusionOk="0" h="58" w="28">
                  <a:moveTo>
                    <a:pt x="28" y="0"/>
                  </a:moveTo>
                  <a:lnTo>
                    <a:pt x="24" y="3"/>
                  </a:lnTo>
                  <a:lnTo>
                    <a:pt x="3" y="17"/>
                  </a:lnTo>
                  <a:lnTo>
                    <a:pt x="0" y="58"/>
                  </a:lnTo>
                  <a:lnTo>
                    <a:pt x="6" y="56"/>
                  </a:lnTo>
                  <a:lnTo>
                    <a:pt x="24" y="11"/>
                  </a:lnTo>
                  <a:lnTo>
                    <a:pt x="28"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3" name="Google Shape;1553;p9"/>
            <p:cNvSpPr/>
            <p:nvPr/>
          </p:nvSpPr>
          <p:spPr>
            <a:xfrm>
              <a:off x="1518" y="4218"/>
              <a:ext cx="28" cy="58"/>
            </a:xfrm>
            <a:custGeom>
              <a:rect b="b" l="l" r="r" t="t"/>
              <a:pathLst>
                <a:path extrusionOk="0" h="58" w="28">
                  <a:moveTo>
                    <a:pt x="28" y="0"/>
                  </a:moveTo>
                  <a:lnTo>
                    <a:pt x="24" y="3"/>
                  </a:lnTo>
                  <a:lnTo>
                    <a:pt x="3" y="17"/>
                  </a:lnTo>
                  <a:lnTo>
                    <a:pt x="0" y="58"/>
                  </a:lnTo>
                  <a:lnTo>
                    <a:pt x="6" y="56"/>
                  </a:lnTo>
                  <a:lnTo>
                    <a:pt x="24" y="11"/>
                  </a:lnTo>
                  <a:lnTo>
                    <a:pt x="2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4" name="Google Shape;1554;p9"/>
            <p:cNvSpPr/>
            <p:nvPr/>
          </p:nvSpPr>
          <p:spPr>
            <a:xfrm>
              <a:off x="1438" y="4235"/>
              <a:ext cx="83" cy="55"/>
            </a:xfrm>
            <a:custGeom>
              <a:rect b="b" l="l" r="r" t="t"/>
              <a:pathLst>
                <a:path extrusionOk="0" h="55" w="83">
                  <a:moveTo>
                    <a:pt x="83" y="0"/>
                  </a:moveTo>
                  <a:lnTo>
                    <a:pt x="0" y="55"/>
                  </a:lnTo>
                  <a:lnTo>
                    <a:pt x="80" y="41"/>
                  </a:lnTo>
                  <a:lnTo>
                    <a:pt x="83"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5" name="Google Shape;1555;p9"/>
            <p:cNvSpPr/>
            <p:nvPr/>
          </p:nvSpPr>
          <p:spPr>
            <a:xfrm>
              <a:off x="1438" y="4235"/>
              <a:ext cx="83" cy="55"/>
            </a:xfrm>
            <a:custGeom>
              <a:rect b="b" l="l" r="r" t="t"/>
              <a:pathLst>
                <a:path extrusionOk="0" h="55" w="83">
                  <a:moveTo>
                    <a:pt x="83" y="0"/>
                  </a:moveTo>
                  <a:lnTo>
                    <a:pt x="0" y="55"/>
                  </a:lnTo>
                  <a:lnTo>
                    <a:pt x="80" y="41"/>
                  </a:lnTo>
                  <a:lnTo>
                    <a:pt x="8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6" name="Google Shape;1556;p9"/>
            <p:cNvSpPr/>
            <p:nvPr/>
          </p:nvSpPr>
          <p:spPr>
            <a:xfrm>
              <a:off x="1516" y="4274"/>
              <a:ext cx="8" cy="22"/>
            </a:xfrm>
            <a:custGeom>
              <a:rect b="b" l="l" r="r" t="t"/>
              <a:pathLst>
                <a:path extrusionOk="0" h="22" w="8">
                  <a:moveTo>
                    <a:pt x="8" y="0"/>
                  </a:moveTo>
                  <a:lnTo>
                    <a:pt x="2" y="2"/>
                  </a:lnTo>
                  <a:lnTo>
                    <a:pt x="0" y="22"/>
                  </a:lnTo>
                  <a:lnTo>
                    <a:pt x="8"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7" name="Google Shape;1557;p9"/>
            <p:cNvSpPr/>
            <p:nvPr/>
          </p:nvSpPr>
          <p:spPr>
            <a:xfrm>
              <a:off x="1516" y="4274"/>
              <a:ext cx="8" cy="22"/>
            </a:xfrm>
            <a:custGeom>
              <a:rect b="b" l="l" r="r" t="t"/>
              <a:pathLst>
                <a:path extrusionOk="0" h="22" w="8">
                  <a:moveTo>
                    <a:pt x="8" y="0"/>
                  </a:moveTo>
                  <a:lnTo>
                    <a:pt x="2" y="2"/>
                  </a:lnTo>
                  <a:lnTo>
                    <a:pt x="0" y="22"/>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8" name="Google Shape;1558;p9"/>
            <p:cNvSpPr/>
            <p:nvPr/>
          </p:nvSpPr>
          <p:spPr>
            <a:xfrm>
              <a:off x="1374" y="4276"/>
              <a:ext cx="144" cy="56"/>
            </a:xfrm>
            <a:custGeom>
              <a:rect b="b" l="l" r="r" t="t"/>
              <a:pathLst>
                <a:path extrusionOk="0" h="56" w="144">
                  <a:moveTo>
                    <a:pt x="144" y="0"/>
                  </a:moveTo>
                  <a:lnTo>
                    <a:pt x="64" y="14"/>
                  </a:lnTo>
                  <a:lnTo>
                    <a:pt x="0" y="56"/>
                  </a:lnTo>
                  <a:lnTo>
                    <a:pt x="129" y="56"/>
                  </a:lnTo>
                  <a:lnTo>
                    <a:pt x="142" y="20"/>
                  </a:lnTo>
                  <a:lnTo>
                    <a:pt x="144"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9" name="Google Shape;1559;p9"/>
            <p:cNvSpPr/>
            <p:nvPr/>
          </p:nvSpPr>
          <p:spPr>
            <a:xfrm>
              <a:off x="1374" y="4276"/>
              <a:ext cx="144" cy="56"/>
            </a:xfrm>
            <a:custGeom>
              <a:rect b="b" l="l" r="r" t="t"/>
              <a:pathLst>
                <a:path extrusionOk="0" h="56" w="144">
                  <a:moveTo>
                    <a:pt x="144" y="0"/>
                  </a:moveTo>
                  <a:lnTo>
                    <a:pt x="64" y="14"/>
                  </a:lnTo>
                  <a:lnTo>
                    <a:pt x="0" y="56"/>
                  </a:lnTo>
                  <a:lnTo>
                    <a:pt x="129" y="56"/>
                  </a:lnTo>
                  <a:lnTo>
                    <a:pt x="142" y="20"/>
                  </a:lnTo>
                  <a:lnTo>
                    <a:pt x="1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0" name="Google Shape;1560;p9"/>
            <p:cNvSpPr/>
            <p:nvPr/>
          </p:nvSpPr>
          <p:spPr>
            <a:xfrm>
              <a:off x="1797" y="4158"/>
              <a:ext cx="63" cy="35"/>
            </a:xfrm>
            <a:custGeom>
              <a:rect b="b" l="l" r="r" t="t"/>
              <a:pathLst>
                <a:path extrusionOk="0" h="35" w="63">
                  <a:moveTo>
                    <a:pt x="63" y="0"/>
                  </a:moveTo>
                  <a:lnTo>
                    <a:pt x="0" y="12"/>
                  </a:lnTo>
                  <a:lnTo>
                    <a:pt x="44" y="35"/>
                  </a:lnTo>
                  <a:lnTo>
                    <a:pt x="63"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1" name="Google Shape;1561;p9"/>
            <p:cNvSpPr/>
            <p:nvPr/>
          </p:nvSpPr>
          <p:spPr>
            <a:xfrm>
              <a:off x="1797" y="4158"/>
              <a:ext cx="63" cy="35"/>
            </a:xfrm>
            <a:custGeom>
              <a:rect b="b" l="l" r="r" t="t"/>
              <a:pathLst>
                <a:path extrusionOk="0" h="35" w="63">
                  <a:moveTo>
                    <a:pt x="63" y="0"/>
                  </a:moveTo>
                  <a:lnTo>
                    <a:pt x="0" y="12"/>
                  </a:lnTo>
                  <a:lnTo>
                    <a:pt x="44" y="35"/>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2" name="Google Shape;1562;p9"/>
            <p:cNvSpPr/>
            <p:nvPr/>
          </p:nvSpPr>
          <p:spPr>
            <a:xfrm>
              <a:off x="1546" y="4170"/>
              <a:ext cx="295" cy="94"/>
            </a:xfrm>
            <a:custGeom>
              <a:rect b="b" l="l" r="r" t="t"/>
              <a:pathLst>
                <a:path extrusionOk="0" h="94" w="295">
                  <a:moveTo>
                    <a:pt x="251" y="0"/>
                  </a:moveTo>
                  <a:lnTo>
                    <a:pt x="156" y="18"/>
                  </a:lnTo>
                  <a:lnTo>
                    <a:pt x="0" y="48"/>
                  </a:lnTo>
                  <a:lnTo>
                    <a:pt x="37" y="94"/>
                  </a:lnTo>
                  <a:lnTo>
                    <a:pt x="279" y="51"/>
                  </a:lnTo>
                  <a:lnTo>
                    <a:pt x="295" y="23"/>
                  </a:lnTo>
                  <a:lnTo>
                    <a:pt x="251" y="0"/>
                  </a:lnTo>
                  <a:close/>
                </a:path>
              </a:pathLst>
            </a:custGeom>
            <a:solidFill>
              <a:srgbClr val="4A89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3" name="Google Shape;1563;p9"/>
            <p:cNvSpPr/>
            <p:nvPr/>
          </p:nvSpPr>
          <p:spPr>
            <a:xfrm>
              <a:off x="1546" y="4170"/>
              <a:ext cx="295" cy="94"/>
            </a:xfrm>
            <a:custGeom>
              <a:rect b="b" l="l" r="r" t="t"/>
              <a:pathLst>
                <a:path extrusionOk="0" h="94" w="295">
                  <a:moveTo>
                    <a:pt x="251" y="0"/>
                  </a:moveTo>
                  <a:lnTo>
                    <a:pt x="156" y="18"/>
                  </a:lnTo>
                  <a:lnTo>
                    <a:pt x="0" y="48"/>
                  </a:lnTo>
                  <a:lnTo>
                    <a:pt x="37" y="94"/>
                  </a:lnTo>
                  <a:lnTo>
                    <a:pt x="279" y="51"/>
                  </a:lnTo>
                  <a:lnTo>
                    <a:pt x="295" y="23"/>
                  </a:lnTo>
                  <a:lnTo>
                    <a:pt x="2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4" name="Google Shape;1564;p9"/>
            <p:cNvSpPr/>
            <p:nvPr/>
          </p:nvSpPr>
          <p:spPr>
            <a:xfrm>
              <a:off x="1583" y="4221"/>
              <a:ext cx="242" cy="111"/>
            </a:xfrm>
            <a:custGeom>
              <a:rect b="b" l="l" r="r" t="t"/>
              <a:pathLst>
                <a:path extrusionOk="0" h="111" w="242">
                  <a:moveTo>
                    <a:pt x="242" y="0"/>
                  </a:moveTo>
                  <a:lnTo>
                    <a:pt x="0" y="43"/>
                  </a:lnTo>
                  <a:lnTo>
                    <a:pt x="55" y="111"/>
                  </a:lnTo>
                  <a:lnTo>
                    <a:pt x="180" y="111"/>
                  </a:lnTo>
                  <a:lnTo>
                    <a:pt x="242"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5" name="Google Shape;1565;p9"/>
            <p:cNvSpPr/>
            <p:nvPr/>
          </p:nvSpPr>
          <p:spPr>
            <a:xfrm>
              <a:off x="1583" y="4221"/>
              <a:ext cx="242" cy="111"/>
            </a:xfrm>
            <a:custGeom>
              <a:rect b="b" l="l" r="r" t="t"/>
              <a:pathLst>
                <a:path extrusionOk="0" h="111" w="242">
                  <a:moveTo>
                    <a:pt x="242" y="0"/>
                  </a:moveTo>
                  <a:lnTo>
                    <a:pt x="0" y="43"/>
                  </a:lnTo>
                  <a:lnTo>
                    <a:pt x="55" y="111"/>
                  </a:lnTo>
                  <a:lnTo>
                    <a:pt x="180" y="111"/>
                  </a:lnTo>
                  <a:lnTo>
                    <a:pt x="24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6" name="Google Shape;1566;p9"/>
            <p:cNvSpPr/>
            <p:nvPr/>
          </p:nvSpPr>
          <p:spPr>
            <a:xfrm>
              <a:off x="1841" y="4158"/>
              <a:ext cx="19" cy="41"/>
            </a:xfrm>
            <a:custGeom>
              <a:rect b="b" l="l" r="r" t="t"/>
              <a:pathLst>
                <a:path extrusionOk="0" h="41" w="19">
                  <a:moveTo>
                    <a:pt x="19" y="0"/>
                  </a:moveTo>
                  <a:lnTo>
                    <a:pt x="0" y="35"/>
                  </a:lnTo>
                  <a:lnTo>
                    <a:pt x="12" y="41"/>
                  </a:lnTo>
                  <a:lnTo>
                    <a:pt x="19"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7" name="Google Shape;1567;p9"/>
            <p:cNvSpPr/>
            <p:nvPr/>
          </p:nvSpPr>
          <p:spPr>
            <a:xfrm>
              <a:off x="1841" y="4158"/>
              <a:ext cx="19" cy="41"/>
            </a:xfrm>
            <a:custGeom>
              <a:rect b="b" l="l" r="r" t="t"/>
              <a:pathLst>
                <a:path extrusionOk="0" h="41" w="19">
                  <a:moveTo>
                    <a:pt x="19" y="0"/>
                  </a:moveTo>
                  <a:lnTo>
                    <a:pt x="0" y="35"/>
                  </a:lnTo>
                  <a:lnTo>
                    <a:pt x="12" y="41"/>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8" name="Google Shape;1568;p9"/>
            <p:cNvSpPr/>
            <p:nvPr/>
          </p:nvSpPr>
          <p:spPr>
            <a:xfrm>
              <a:off x="1825" y="4193"/>
              <a:ext cx="28" cy="28"/>
            </a:xfrm>
            <a:custGeom>
              <a:rect b="b" l="l" r="r" t="t"/>
              <a:pathLst>
                <a:path extrusionOk="0" h="28" w="28">
                  <a:moveTo>
                    <a:pt x="16" y="0"/>
                  </a:moveTo>
                  <a:lnTo>
                    <a:pt x="0" y="28"/>
                  </a:lnTo>
                  <a:lnTo>
                    <a:pt x="26" y="23"/>
                  </a:lnTo>
                  <a:lnTo>
                    <a:pt x="28" y="6"/>
                  </a:lnTo>
                  <a:lnTo>
                    <a:pt x="16"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9" name="Google Shape;1569;p9"/>
            <p:cNvSpPr/>
            <p:nvPr/>
          </p:nvSpPr>
          <p:spPr>
            <a:xfrm>
              <a:off x="1825" y="4193"/>
              <a:ext cx="28" cy="28"/>
            </a:xfrm>
            <a:custGeom>
              <a:rect b="b" l="l" r="r" t="t"/>
              <a:pathLst>
                <a:path extrusionOk="0" h="28" w="28">
                  <a:moveTo>
                    <a:pt x="16" y="0"/>
                  </a:moveTo>
                  <a:lnTo>
                    <a:pt x="0" y="28"/>
                  </a:lnTo>
                  <a:lnTo>
                    <a:pt x="26" y="23"/>
                  </a:lnTo>
                  <a:lnTo>
                    <a:pt x="28" y="6"/>
                  </a:lnTo>
                  <a:lnTo>
                    <a:pt x="1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0" name="Google Shape;1570;p9"/>
            <p:cNvSpPr/>
            <p:nvPr/>
          </p:nvSpPr>
          <p:spPr>
            <a:xfrm>
              <a:off x="1763" y="4216"/>
              <a:ext cx="88" cy="116"/>
            </a:xfrm>
            <a:custGeom>
              <a:rect b="b" l="l" r="r" t="t"/>
              <a:pathLst>
                <a:path extrusionOk="0" h="116" w="88">
                  <a:moveTo>
                    <a:pt x="88" y="0"/>
                  </a:moveTo>
                  <a:lnTo>
                    <a:pt x="62" y="5"/>
                  </a:lnTo>
                  <a:lnTo>
                    <a:pt x="0" y="116"/>
                  </a:lnTo>
                  <a:lnTo>
                    <a:pt x="69" y="116"/>
                  </a:lnTo>
                  <a:lnTo>
                    <a:pt x="88"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1" name="Google Shape;1571;p9"/>
            <p:cNvSpPr/>
            <p:nvPr/>
          </p:nvSpPr>
          <p:spPr>
            <a:xfrm>
              <a:off x="1763" y="4216"/>
              <a:ext cx="88" cy="116"/>
            </a:xfrm>
            <a:custGeom>
              <a:rect b="b" l="l" r="r" t="t"/>
              <a:pathLst>
                <a:path extrusionOk="0" h="116" w="88">
                  <a:moveTo>
                    <a:pt x="88" y="0"/>
                  </a:moveTo>
                  <a:lnTo>
                    <a:pt x="62" y="5"/>
                  </a:lnTo>
                  <a:lnTo>
                    <a:pt x="0" y="116"/>
                  </a:lnTo>
                  <a:lnTo>
                    <a:pt x="69" y="116"/>
                  </a:lnTo>
                  <a:lnTo>
                    <a:pt x="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2" name="Google Shape;1572;p9"/>
            <p:cNvSpPr/>
            <p:nvPr/>
          </p:nvSpPr>
          <p:spPr>
            <a:xfrm>
              <a:off x="1875" y="4145"/>
              <a:ext cx="1" cy="1"/>
            </a:xfrm>
            <a:custGeom>
              <a:rect b="b" l="l" r="r" t="t"/>
              <a:pathLst>
                <a:path extrusionOk="0" h="1" w="1">
                  <a:moveTo>
                    <a:pt x="1" y="0"/>
                  </a:moveTo>
                  <a:lnTo>
                    <a:pt x="0" y="0"/>
                  </a:lnTo>
                  <a:lnTo>
                    <a:pt x="1" y="1"/>
                  </a:lnTo>
                  <a:lnTo>
                    <a:pt x="1" y="0"/>
                  </a:lnTo>
                  <a:close/>
                </a:path>
              </a:pathLst>
            </a:custGeom>
            <a:solidFill>
              <a:srgbClr val="47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3" name="Google Shape;1573;p9"/>
            <p:cNvSpPr/>
            <p:nvPr/>
          </p:nvSpPr>
          <p:spPr>
            <a:xfrm>
              <a:off x="1875" y="4145"/>
              <a:ext cx="1" cy="1"/>
            </a:xfrm>
            <a:custGeom>
              <a:rect b="b" l="l" r="r" t="t"/>
              <a:pathLst>
                <a:path extrusionOk="0" h="1" w="1">
                  <a:moveTo>
                    <a:pt x="1" y="0"/>
                  </a:moveTo>
                  <a:lnTo>
                    <a:pt x="0" y="0"/>
                  </a:lnTo>
                  <a:lnTo>
                    <a:pt x="1" y="1"/>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4" name="Google Shape;1574;p9"/>
            <p:cNvSpPr/>
            <p:nvPr/>
          </p:nvSpPr>
          <p:spPr>
            <a:xfrm>
              <a:off x="1853" y="4145"/>
              <a:ext cx="25" cy="66"/>
            </a:xfrm>
            <a:custGeom>
              <a:rect b="b" l="l" r="r" t="t"/>
              <a:pathLst>
                <a:path extrusionOk="0" h="66" w="25">
                  <a:moveTo>
                    <a:pt x="22" y="0"/>
                  </a:moveTo>
                  <a:lnTo>
                    <a:pt x="7" y="13"/>
                  </a:lnTo>
                  <a:lnTo>
                    <a:pt x="0" y="54"/>
                  </a:lnTo>
                  <a:lnTo>
                    <a:pt x="25" y="66"/>
                  </a:lnTo>
                  <a:lnTo>
                    <a:pt x="23" y="1"/>
                  </a:lnTo>
                  <a:lnTo>
                    <a:pt x="22"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5" name="Google Shape;1575;p9"/>
            <p:cNvSpPr/>
            <p:nvPr/>
          </p:nvSpPr>
          <p:spPr>
            <a:xfrm>
              <a:off x="1853" y="4145"/>
              <a:ext cx="25" cy="66"/>
            </a:xfrm>
            <a:custGeom>
              <a:rect b="b" l="l" r="r" t="t"/>
              <a:pathLst>
                <a:path extrusionOk="0" h="66" w="25">
                  <a:moveTo>
                    <a:pt x="22" y="0"/>
                  </a:moveTo>
                  <a:lnTo>
                    <a:pt x="7" y="13"/>
                  </a:lnTo>
                  <a:lnTo>
                    <a:pt x="0" y="54"/>
                  </a:lnTo>
                  <a:lnTo>
                    <a:pt x="25" y="66"/>
                  </a:lnTo>
                  <a:lnTo>
                    <a:pt x="23" y="1"/>
                  </a:lnTo>
                  <a:lnTo>
                    <a:pt x="2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6" name="Google Shape;1576;p9"/>
            <p:cNvSpPr/>
            <p:nvPr/>
          </p:nvSpPr>
          <p:spPr>
            <a:xfrm>
              <a:off x="1851" y="4199"/>
              <a:ext cx="27" cy="17"/>
            </a:xfrm>
            <a:custGeom>
              <a:rect b="b" l="l" r="r" t="t"/>
              <a:pathLst>
                <a:path extrusionOk="0" h="17" w="27">
                  <a:moveTo>
                    <a:pt x="2" y="0"/>
                  </a:moveTo>
                  <a:lnTo>
                    <a:pt x="0" y="17"/>
                  </a:lnTo>
                  <a:lnTo>
                    <a:pt x="27" y="12"/>
                  </a:lnTo>
                  <a:lnTo>
                    <a:pt x="2"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7" name="Google Shape;1577;p9"/>
            <p:cNvSpPr/>
            <p:nvPr/>
          </p:nvSpPr>
          <p:spPr>
            <a:xfrm>
              <a:off x="1851" y="4199"/>
              <a:ext cx="27" cy="17"/>
            </a:xfrm>
            <a:custGeom>
              <a:rect b="b" l="l" r="r" t="t"/>
              <a:pathLst>
                <a:path extrusionOk="0" h="17" w="27">
                  <a:moveTo>
                    <a:pt x="2" y="0"/>
                  </a:moveTo>
                  <a:lnTo>
                    <a:pt x="0" y="17"/>
                  </a:lnTo>
                  <a:lnTo>
                    <a:pt x="27" y="12"/>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8" name="Google Shape;1578;p9"/>
            <p:cNvSpPr/>
            <p:nvPr/>
          </p:nvSpPr>
          <p:spPr>
            <a:xfrm>
              <a:off x="1876" y="4071"/>
              <a:ext cx="87" cy="90"/>
            </a:xfrm>
            <a:custGeom>
              <a:rect b="b" l="l" r="r" t="t"/>
              <a:pathLst>
                <a:path extrusionOk="0" h="90" w="87">
                  <a:moveTo>
                    <a:pt x="87" y="0"/>
                  </a:moveTo>
                  <a:lnTo>
                    <a:pt x="74" y="11"/>
                  </a:lnTo>
                  <a:lnTo>
                    <a:pt x="0" y="74"/>
                  </a:lnTo>
                  <a:lnTo>
                    <a:pt x="0" y="75"/>
                  </a:lnTo>
                  <a:lnTo>
                    <a:pt x="32" y="90"/>
                  </a:lnTo>
                  <a:lnTo>
                    <a:pt x="87"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9" name="Google Shape;1579;p9"/>
            <p:cNvSpPr/>
            <p:nvPr/>
          </p:nvSpPr>
          <p:spPr>
            <a:xfrm>
              <a:off x="1876" y="4071"/>
              <a:ext cx="87" cy="90"/>
            </a:xfrm>
            <a:custGeom>
              <a:rect b="b" l="l" r="r" t="t"/>
              <a:pathLst>
                <a:path extrusionOk="0" h="90" w="87">
                  <a:moveTo>
                    <a:pt x="87" y="0"/>
                  </a:moveTo>
                  <a:lnTo>
                    <a:pt x="74" y="11"/>
                  </a:lnTo>
                  <a:lnTo>
                    <a:pt x="0" y="74"/>
                  </a:lnTo>
                  <a:lnTo>
                    <a:pt x="0" y="75"/>
                  </a:lnTo>
                  <a:lnTo>
                    <a:pt x="32" y="90"/>
                  </a:lnTo>
                  <a:lnTo>
                    <a:pt x="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0" name="Google Shape;1580;p9"/>
            <p:cNvSpPr/>
            <p:nvPr/>
          </p:nvSpPr>
          <p:spPr>
            <a:xfrm>
              <a:off x="1876" y="4146"/>
              <a:ext cx="32" cy="65"/>
            </a:xfrm>
            <a:custGeom>
              <a:rect b="b" l="l" r="r" t="t"/>
              <a:pathLst>
                <a:path extrusionOk="0" h="65" w="32">
                  <a:moveTo>
                    <a:pt x="0" y="0"/>
                  </a:moveTo>
                  <a:lnTo>
                    <a:pt x="2" y="65"/>
                  </a:lnTo>
                  <a:lnTo>
                    <a:pt x="32" y="15"/>
                  </a:lnTo>
                  <a:lnTo>
                    <a:pt x="0"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1" name="Google Shape;1581;p9"/>
            <p:cNvSpPr/>
            <p:nvPr/>
          </p:nvSpPr>
          <p:spPr>
            <a:xfrm>
              <a:off x="1876" y="4146"/>
              <a:ext cx="32" cy="65"/>
            </a:xfrm>
            <a:custGeom>
              <a:rect b="b" l="l" r="r" t="t"/>
              <a:pathLst>
                <a:path extrusionOk="0" h="65" w="32">
                  <a:moveTo>
                    <a:pt x="0" y="0"/>
                  </a:moveTo>
                  <a:lnTo>
                    <a:pt x="2" y="65"/>
                  </a:lnTo>
                  <a:lnTo>
                    <a:pt x="32" y="1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2" name="Google Shape;1582;p9"/>
            <p:cNvSpPr/>
            <p:nvPr/>
          </p:nvSpPr>
          <p:spPr>
            <a:xfrm>
              <a:off x="1908" y="4007"/>
              <a:ext cx="132" cy="178"/>
            </a:xfrm>
            <a:custGeom>
              <a:rect b="b" l="l" r="r" t="t"/>
              <a:pathLst>
                <a:path extrusionOk="0" h="178" w="132">
                  <a:moveTo>
                    <a:pt x="132" y="0"/>
                  </a:moveTo>
                  <a:lnTo>
                    <a:pt x="55" y="64"/>
                  </a:lnTo>
                  <a:lnTo>
                    <a:pt x="0" y="154"/>
                  </a:lnTo>
                  <a:lnTo>
                    <a:pt x="50" y="178"/>
                  </a:lnTo>
                  <a:lnTo>
                    <a:pt x="132" y="0"/>
                  </a:lnTo>
                  <a:close/>
                </a:path>
              </a:pathLst>
            </a:custGeom>
            <a:solidFill>
              <a:srgbClr val="4A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3" name="Google Shape;1583;p9"/>
            <p:cNvSpPr/>
            <p:nvPr/>
          </p:nvSpPr>
          <p:spPr>
            <a:xfrm>
              <a:off x="1908" y="4007"/>
              <a:ext cx="132" cy="178"/>
            </a:xfrm>
            <a:custGeom>
              <a:rect b="b" l="l" r="r" t="t"/>
              <a:pathLst>
                <a:path extrusionOk="0" h="178" w="132">
                  <a:moveTo>
                    <a:pt x="132" y="0"/>
                  </a:moveTo>
                  <a:lnTo>
                    <a:pt x="55" y="64"/>
                  </a:lnTo>
                  <a:lnTo>
                    <a:pt x="0" y="154"/>
                  </a:lnTo>
                  <a:lnTo>
                    <a:pt x="50" y="178"/>
                  </a:lnTo>
                  <a:lnTo>
                    <a:pt x="1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4" name="Google Shape;1584;p9"/>
            <p:cNvSpPr/>
            <p:nvPr/>
          </p:nvSpPr>
          <p:spPr>
            <a:xfrm>
              <a:off x="1878" y="4161"/>
              <a:ext cx="80" cy="59"/>
            </a:xfrm>
            <a:custGeom>
              <a:rect b="b" l="l" r="r" t="t"/>
              <a:pathLst>
                <a:path extrusionOk="0" h="59" w="80">
                  <a:moveTo>
                    <a:pt x="30" y="0"/>
                  </a:moveTo>
                  <a:lnTo>
                    <a:pt x="0" y="50"/>
                  </a:lnTo>
                  <a:lnTo>
                    <a:pt x="65" y="59"/>
                  </a:lnTo>
                  <a:lnTo>
                    <a:pt x="80" y="24"/>
                  </a:lnTo>
                  <a:lnTo>
                    <a:pt x="30" y="0"/>
                  </a:lnTo>
                  <a:close/>
                </a:path>
              </a:pathLst>
            </a:custGeom>
            <a:solidFill>
              <a:srgbClr val="599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5" name="Google Shape;1585;p9"/>
            <p:cNvSpPr/>
            <p:nvPr/>
          </p:nvSpPr>
          <p:spPr>
            <a:xfrm>
              <a:off x="1878" y="4161"/>
              <a:ext cx="80" cy="59"/>
            </a:xfrm>
            <a:custGeom>
              <a:rect b="b" l="l" r="r" t="t"/>
              <a:pathLst>
                <a:path extrusionOk="0" h="59" w="80">
                  <a:moveTo>
                    <a:pt x="30" y="0"/>
                  </a:moveTo>
                  <a:lnTo>
                    <a:pt x="0" y="50"/>
                  </a:lnTo>
                  <a:lnTo>
                    <a:pt x="65" y="59"/>
                  </a:lnTo>
                  <a:lnTo>
                    <a:pt x="80" y="24"/>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6" name="Google Shape;1586;p9"/>
            <p:cNvSpPr/>
            <p:nvPr/>
          </p:nvSpPr>
          <p:spPr>
            <a:xfrm>
              <a:off x="1878" y="4211"/>
              <a:ext cx="65" cy="121"/>
            </a:xfrm>
            <a:custGeom>
              <a:rect b="b" l="l" r="r" t="t"/>
              <a:pathLst>
                <a:path extrusionOk="0" h="121" w="65">
                  <a:moveTo>
                    <a:pt x="0" y="0"/>
                  </a:moveTo>
                  <a:lnTo>
                    <a:pt x="7" y="121"/>
                  </a:lnTo>
                  <a:lnTo>
                    <a:pt x="14" y="121"/>
                  </a:lnTo>
                  <a:lnTo>
                    <a:pt x="65" y="9"/>
                  </a:lnTo>
                  <a:lnTo>
                    <a:pt x="0"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7" name="Google Shape;1587;p9"/>
            <p:cNvSpPr/>
            <p:nvPr/>
          </p:nvSpPr>
          <p:spPr>
            <a:xfrm>
              <a:off x="1878" y="4211"/>
              <a:ext cx="65" cy="121"/>
            </a:xfrm>
            <a:custGeom>
              <a:rect b="b" l="l" r="r" t="t"/>
              <a:pathLst>
                <a:path extrusionOk="0" h="121" w="65">
                  <a:moveTo>
                    <a:pt x="0" y="0"/>
                  </a:moveTo>
                  <a:lnTo>
                    <a:pt x="7" y="121"/>
                  </a:lnTo>
                  <a:lnTo>
                    <a:pt x="14" y="121"/>
                  </a:lnTo>
                  <a:lnTo>
                    <a:pt x="65" y="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8" name="Google Shape;1588;p9"/>
            <p:cNvSpPr/>
            <p:nvPr/>
          </p:nvSpPr>
          <p:spPr>
            <a:xfrm>
              <a:off x="1832" y="4211"/>
              <a:ext cx="53" cy="121"/>
            </a:xfrm>
            <a:custGeom>
              <a:rect b="b" l="l" r="r" t="t"/>
              <a:pathLst>
                <a:path extrusionOk="0" h="121" w="53">
                  <a:moveTo>
                    <a:pt x="46" y="0"/>
                  </a:moveTo>
                  <a:lnTo>
                    <a:pt x="46" y="0"/>
                  </a:lnTo>
                  <a:lnTo>
                    <a:pt x="19" y="5"/>
                  </a:lnTo>
                  <a:lnTo>
                    <a:pt x="0" y="121"/>
                  </a:lnTo>
                  <a:lnTo>
                    <a:pt x="53" y="121"/>
                  </a:lnTo>
                  <a:lnTo>
                    <a:pt x="46"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9" name="Google Shape;1589;p9"/>
            <p:cNvSpPr/>
            <p:nvPr/>
          </p:nvSpPr>
          <p:spPr>
            <a:xfrm>
              <a:off x="1832" y="4211"/>
              <a:ext cx="53" cy="121"/>
            </a:xfrm>
            <a:custGeom>
              <a:rect b="b" l="l" r="r" t="t"/>
              <a:pathLst>
                <a:path extrusionOk="0" h="121" w="53">
                  <a:moveTo>
                    <a:pt x="46" y="0"/>
                  </a:moveTo>
                  <a:lnTo>
                    <a:pt x="46" y="0"/>
                  </a:lnTo>
                  <a:lnTo>
                    <a:pt x="19" y="5"/>
                  </a:lnTo>
                  <a:lnTo>
                    <a:pt x="0" y="121"/>
                  </a:lnTo>
                  <a:lnTo>
                    <a:pt x="53" y="121"/>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0" name="Google Shape;1590;p9"/>
            <p:cNvSpPr/>
            <p:nvPr/>
          </p:nvSpPr>
          <p:spPr>
            <a:xfrm>
              <a:off x="1167" y="4072"/>
              <a:ext cx="232" cy="135"/>
            </a:xfrm>
            <a:custGeom>
              <a:rect b="b" l="l" r="r" t="t"/>
              <a:pathLst>
                <a:path extrusionOk="0" h="135" w="232">
                  <a:moveTo>
                    <a:pt x="232" y="0"/>
                  </a:moveTo>
                  <a:lnTo>
                    <a:pt x="0" y="92"/>
                  </a:lnTo>
                  <a:lnTo>
                    <a:pt x="15" y="135"/>
                  </a:lnTo>
                  <a:lnTo>
                    <a:pt x="230" y="3"/>
                  </a:lnTo>
                  <a:lnTo>
                    <a:pt x="232" y="0"/>
                  </a:lnTo>
                  <a:close/>
                </a:path>
              </a:pathLst>
            </a:custGeom>
            <a:solidFill>
              <a:srgbClr val="43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1" name="Google Shape;1591;p9"/>
            <p:cNvSpPr/>
            <p:nvPr/>
          </p:nvSpPr>
          <p:spPr>
            <a:xfrm>
              <a:off x="1167" y="4072"/>
              <a:ext cx="232" cy="135"/>
            </a:xfrm>
            <a:custGeom>
              <a:rect b="b" l="l" r="r" t="t"/>
              <a:pathLst>
                <a:path extrusionOk="0" h="135" w="232">
                  <a:moveTo>
                    <a:pt x="232" y="0"/>
                  </a:moveTo>
                  <a:lnTo>
                    <a:pt x="0" y="92"/>
                  </a:lnTo>
                  <a:lnTo>
                    <a:pt x="15" y="135"/>
                  </a:lnTo>
                  <a:lnTo>
                    <a:pt x="230" y="3"/>
                  </a:lnTo>
                  <a:lnTo>
                    <a:pt x="2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2" name="Google Shape;1592;p9"/>
            <p:cNvSpPr/>
            <p:nvPr/>
          </p:nvSpPr>
          <p:spPr>
            <a:xfrm>
              <a:off x="1182" y="4075"/>
              <a:ext cx="215" cy="253"/>
            </a:xfrm>
            <a:custGeom>
              <a:rect b="b" l="l" r="r" t="t"/>
              <a:pathLst>
                <a:path extrusionOk="0" h="253" w="215">
                  <a:moveTo>
                    <a:pt x="215" y="0"/>
                  </a:moveTo>
                  <a:lnTo>
                    <a:pt x="0" y="132"/>
                  </a:lnTo>
                  <a:lnTo>
                    <a:pt x="43" y="253"/>
                  </a:lnTo>
                  <a:lnTo>
                    <a:pt x="124" y="142"/>
                  </a:lnTo>
                  <a:lnTo>
                    <a:pt x="215" y="0"/>
                  </a:lnTo>
                  <a:close/>
                </a:path>
              </a:pathLst>
            </a:custGeom>
            <a:solidFill>
              <a:srgbClr val="3D81A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3" name="Google Shape;1593;p9"/>
            <p:cNvSpPr/>
            <p:nvPr/>
          </p:nvSpPr>
          <p:spPr>
            <a:xfrm>
              <a:off x="1182" y="4075"/>
              <a:ext cx="215" cy="253"/>
            </a:xfrm>
            <a:custGeom>
              <a:rect b="b" l="l" r="r" t="t"/>
              <a:pathLst>
                <a:path extrusionOk="0" h="253" w="215">
                  <a:moveTo>
                    <a:pt x="215" y="0"/>
                  </a:moveTo>
                  <a:lnTo>
                    <a:pt x="0" y="132"/>
                  </a:lnTo>
                  <a:lnTo>
                    <a:pt x="43" y="253"/>
                  </a:lnTo>
                  <a:lnTo>
                    <a:pt x="124" y="142"/>
                  </a:lnTo>
                  <a:lnTo>
                    <a:pt x="2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4" name="Google Shape;1594;p9"/>
            <p:cNvSpPr/>
            <p:nvPr/>
          </p:nvSpPr>
          <p:spPr>
            <a:xfrm>
              <a:off x="1225" y="4217"/>
              <a:ext cx="81" cy="111"/>
            </a:xfrm>
            <a:custGeom>
              <a:rect b="b" l="l" r="r" t="t"/>
              <a:pathLst>
                <a:path extrusionOk="0" h="111" w="81">
                  <a:moveTo>
                    <a:pt x="81" y="0"/>
                  </a:moveTo>
                  <a:lnTo>
                    <a:pt x="0" y="111"/>
                  </a:lnTo>
                  <a:lnTo>
                    <a:pt x="10" y="109"/>
                  </a:lnTo>
                  <a:lnTo>
                    <a:pt x="81"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5" name="Google Shape;1595;p9"/>
            <p:cNvSpPr/>
            <p:nvPr/>
          </p:nvSpPr>
          <p:spPr>
            <a:xfrm>
              <a:off x="1225" y="4217"/>
              <a:ext cx="81" cy="111"/>
            </a:xfrm>
            <a:custGeom>
              <a:rect b="b" l="l" r="r" t="t"/>
              <a:pathLst>
                <a:path extrusionOk="0" h="111" w="81">
                  <a:moveTo>
                    <a:pt x="81" y="0"/>
                  </a:moveTo>
                  <a:lnTo>
                    <a:pt x="0" y="111"/>
                  </a:lnTo>
                  <a:lnTo>
                    <a:pt x="10" y="109"/>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6" name="Google Shape;1596;p9"/>
            <p:cNvSpPr/>
            <p:nvPr/>
          </p:nvSpPr>
          <p:spPr>
            <a:xfrm>
              <a:off x="1225" y="4326"/>
              <a:ext cx="10" cy="6"/>
            </a:xfrm>
            <a:custGeom>
              <a:rect b="b" l="l" r="r" t="t"/>
              <a:pathLst>
                <a:path extrusionOk="0" h="6" w="10">
                  <a:moveTo>
                    <a:pt x="10" y="0"/>
                  </a:moveTo>
                  <a:lnTo>
                    <a:pt x="0" y="2"/>
                  </a:lnTo>
                  <a:lnTo>
                    <a:pt x="7" y="6"/>
                  </a:lnTo>
                  <a:lnTo>
                    <a:pt x="10"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7" name="Google Shape;1597;p9"/>
            <p:cNvSpPr/>
            <p:nvPr/>
          </p:nvSpPr>
          <p:spPr>
            <a:xfrm>
              <a:off x="1225" y="4326"/>
              <a:ext cx="10" cy="6"/>
            </a:xfrm>
            <a:custGeom>
              <a:rect b="b" l="l" r="r" t="t"/>
              <a:pathLst>
                <a:path extrusionOk="0" h="6" w="10">
                  <a:moveTo>
                    <a:pt x="10" y="0"/>
                  </a:moveTo>
                  <a:lnTo>
                    <a:pt x="0" y="2"/>
                  </a:lnTo>
                  <a:lnTo>
                    <a:pt x="7" y="6"/>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8" name="Google Shape;1598;p9"/>
            <p:cNvSpPr/>
            <p:nvPr/>
          </p:nvSpPr>
          <p:spPr>
            <a:xfrm>
              <a:off x="1225" y="4328"/>
              <a:ext cx="7" cy="4"/>
            </a:xfrm>
            <a:custGeom>
              <a:rect b="b" l="l" r="r" t="t"/>
              <a:pathLst>
                <a:path extrusionOk="0" h="4" w="7">
                  <a:moveTo>
                    <a:pt x="0" y="0"/>
                  </a:moveTo>
                  <a:lnTo>
                    <a:pt x="2" y="4"/>
                  </a:lnTo>
                  <a:lnTo>
                    <a:pt x="7" y="4"/>
                  </a:lnTo>
                  <a:lnTo>
                    <a:pt x="7" y="4"/>
                  </a:lnTo>
                  <a:lnTo>
                    <a:pt x="0" y="0"/>
                  </a:lnTo>
                  <a:close/>
                </a:path>
              </a:pathLst>
            </a:custGeom>
            <a:solidFill>
              <a:srgbClr val="4B8F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9" name="Google Shape;1599;p9"/>
            <p:cNvSpPr/>
            <p:nvPr/>
          </p:nvSpPr>
          <p:spPr>
            <a:xfrm>
              <a:off x="1225" y="4328"/>
              <a:ext cx="7" cy="4"/>
            </a:xfrm>
            <a:custGeom>
              <a:rect b="b" l="l" r="r" t="t"/>
              <a:pathLst>
                <a:path extrusionOk="0" h="4" w="7">
                  <a:moveTo>
                    <a:pt x="0" y="0"/>
                  </a:moveTo>
                  <a:lnTo>
                    <a:pt x="2" y="4"/>
                  </a:lnTo>
                  <a:lnTo>
                    <a:pt x="7" y="4"/>
                  </a:lnTo>
                  <a:lnTo>
                    <a:pt x="7" y="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0" name="Google Shape;1600;p9"/>
            <p:cNvSpPr/>
            <p:nvPr/>
          </p:nvSpPr>
          <p:spPr>
            <a:xfrm>
              <a:off x="1223" y="4328"/>
              <a:ext cx="4" cy="4"/>
            </a:xfrm>
            <a:custGeom>
              <a:rect b="b" l="l" r="r" t="t"/>
              <a:pathLst>
                <a:path extrusionOk="0" h="4" w="4">
                  <a:moveTo>
                    <a:pt x="2" y="0"/>
                  </a:moveTo>
                  <a:lnTo>
                    <a:pt x="0" y="4"/>
                  </a:lnTo>
                  <a:lnTo>
                    <a:pt x="4" y="4"/>
                  </a:lnTo>
                  <a:lnTo>
                    <a:pt x="2" y="0"/>
                  </a:lnTo>
                  <a:close/>
                </a:path>
              </a:pathLst>
            </a:custGeom>
            <a:solidFill>
              <a:srgbClr val="498D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1" name="Google Shape;1601;p9"/>
            <p:cNvSpPr/>
            <p:nvPr/>
          </p:nvSpPr>
          <p:spPr>
            <a:xfrm>
              <a:off x="1223" y="4328"/>
              <a:ext cx="4" cy="4"/>
            </a:xfrm>
            <a:custGeom>
              <a:rect b="b" l="l" r="r" t="t"/>
              <a:pathLst>
                <a:path extrusionOk="0" h="4" w="4">
                  <a:moveTo>
                    <a:pt x="2" y="0"/>
                  </a:moveTo>
                  <a:lnTo>
                    <a:pt x="0" y="4"/>
                  </a:lnTo>
                  <a:lnTo>
                    <a:pt x="4" y="4"/>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2" name="Google Shape;1602;p9"/>
            <p:cNvSpPr/>
            <p:nvPr/>
          </p:nvSpPr>
          <p:spPr>
            <a:xfrm>
              <a:off x="1117" y="4164"/>
              <a:ext cx="65" cy="81"/>
            </a:xfrm>
            <a:custGeom>
              <a:rect b="b" l="l" r="r" t="t"/>
              <a:pathLst>
                <a:path extrusionOk="0" h="81" w="65">
                  <a:moveTo>
                    <a:pt x="50" y="0"/>
                  </a:moveTo>
                  <a:lnTo>
                    <a:pt x="0" y="19"/>
                  </a:lnTo>
                  <a:lnTo>
                    <a:pt x="2" y="81"/>
                  </a:lnTo>
                  <a:lnTo>
                    <a:pt x="65" y="43"/>
                  </a:lnTo>
                  <a:lnTo>
                    <a:pt x="50"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3" name="Google Shape;1603;p9"/>
            <p:cNvSpPr/>
            <p:nvPr/>
          </p:nvSpPr>
          <p:spPr>
            <a:xfrm>
              <a:off x="1117" y="4164"/>
              <a:ext cx="65" cy="81"/>
            </a:xfrm>
            <a:custGeom>
              <a:rect b="b" l="l" r="r" t="t"/>
              <a:pathLst>
                <a:path extrusionOk="0" h="81" w="65">
                  <a:moveTo>
                    <a:pt x="50" y="0"/>
                  </a:moveTo>
                  <a:lnTo>
                    <a:pt x="0" y="19"/>
                  </a:lnTo>
                  <a:lnTo>
                    <a:pt x="2" y="81"/>
                  </a:lnTo>
                  <a:lnTo>
                    <a:pt x="65" y="43"/>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4" name="Google Shape;1604;p9"/>
            <p:cNvSpPr/>
            <p:nvPr/>
          </p:nvSpPr>
          <p:spPr>
            <a:xfrm>
              <a:off x="1119" y="4207"/>
              <a:ext cx="106" cy="121"/>
            </a:xfrm>
            <a:custGeom>
              <a:rect b="b" l="l" r="r" t="t"/>
              <a:pathLst>
                <a:path extrusionOk="0" h="121" w="106">
                  <a:moveTo>
                    <a:pt x="63" y="0"/>
                  </a:moveTo>
                  <a:lnTo>
                    <a:pt x="0" y="38"/>
                  </a:lnTo>
                  <a:lnTo>
                    <a:pt x="2" y="107"/>
                  </a:lnTo>
                  <a:lnTo>
                    <a:pt x="106" y="121"/>
                  </a:lnTo>
                  <a:lnTo>
                    <a:pt x="63"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5" name="Google Shape;1605;p9"/>
            <p:cNvSpPr/>
            <p:nvPr/>
          </p:nvSpPr>
          <p:spPr>
            <a:xfrm>
              <a:off x="1119" y="4207"/>
              <a:ext cx="106" cy="121"/>
            </a:xfrm>
            <a:custGeom>
              <a:rect b="b" l="l" r="r" t="t"/>
              <a:pathLst>
                <a:path extrusionOk="0" h="121" w="106">
                  <a:moveTo>
                    <a:pt x="63" y="0"/>
                  </a:moveTo>
                  <a:lnTo>
                    <a:pt x="0" y="38"/>
                  </a:lnTo>
                  <a:lnTo>
                    <a:pt x="2" y="107"/>
                  </a:lnTo>
                  <a:lnTo>
                    <a:pt x="106" y="121"/>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6" name="Google Shape;1606;p9"/>
            <p:cNvSpPr/>
            <p:nvPr/>
          </p:nvSpPr>
          <p:spPr>
            <a:xfrm>
              <a:off x="1121" y="4314"/>
              <a:ext cx="104" cy="18"/>
            </a:xfrm>
            <a:custGeom>
              <a:rect b="b" l="l" r="r" t="t"/>
              <a:pathLst>
                <a:path extrusionOk="0" h="18" w="104">
                  <a:moveTo>
                    <a:pt x="0" y="0"/>
                  </a:moveTo>
                  <a:lnTo>
                    <a:pt x="1" y="4"/>
                  </a:lnTo>
                  <a:lnTo>
                    <a:pt x="12" y="18"/>
                  </a:lnTo>
                  <a:lnTo>
                    <a:pt x="102" y="18"/>
                  </a:lnTo>
                  <a:lnTo>
                    <a:pt x="104" y="14"/>
                  </a:lnTo>
                  <a:lnTo>
                    <a:pt x="0" y="0"/>
                  </a:lnTo>
                  <a:close/>
                </a:path>
              </a:pathLst>
            </a:custGeom>
            <a:solidFill>
              <a:srgbClr val="4587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7" name="Google Shape;1607;p9"/>
            <p:cNvSpPr/>
            <p:nvPr/>
          </p:nvSpPr>
          <p:spPr>
            <a:xfrm>
              <a:off x="1121" y="4314"/>
              <a:ext cx="104" cy="18"/>
            </a:xfrm>
            <a:custGeom>
              <a:rect b="b" l="l" r="r" t="t"/>
              <a:pathLst>
                <a:path extrusionOk="0" h="18" w="104">
                  <a:moveTo>
                    <a:pt x="0" y="0"/>
                  </a:moveTo>
                  <a:lnTo>
                    <a:pt x="1" y="4"/>
                  </a:lnTo>
                  <a:lnTo>
                    <a:pt x="12" y="18"/>
                  </a:lnTo>
                  <a:lnTo>
                    <a:pt x="102" y="18"/>
                  </a:lnTo>
                  <a:lnTo>
                    <a:pt x="104" y="1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8" name="Google Shape;1608;p9"/>
            <p:cNvSpPr/>
            <p:nvPr/>
          </p:nvSpPr>
          <p:spPr>
            <a:xfrm>
              <a:off x="1122" y="4318"/>
              <a:ext cx="11" cy="14"/>
            </a:xfrm>
            <a:custGeom>
              <a:rect b="b" l="l" r="r" t="t"/>
              <a:pathLst>
                <a:path extrusionOk="0" h="14" w="11">
                  <a:moveTo>
                    <a:pt x="0" y="0"/>
                  </a:moveTo>
                  <a:lnTo>
                    <a:pt x="0" y="14"/>
                  </a:lnTo>
                  <a:lnTo>
                    <a:pt x="11" y="14"/>
                  </a:lnTo>
                  <a:lnTo>
                    <a:pt x="0" y="0"/>
                  </a:lnTo>
                  <a:close/>
                </a:path>
              </a:pathLst>
            </a:custGeom>
            <a:solidFill>
              <a:srgbClr val="46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9" name="Google Shape;1609;p9"/>
            <p:cNvSpPr/>
            <p:nvPr/>
          </p:nvSpPr>
          <p:spPr>
            <a:xfrm>
              <a:off x="1122" y="4318"/>
              <a:ext cx="11" cy="14"/>
            </a:xfrm>
            <a:custGeom>
              <a:rect b="b" l="l" r="r" t="t"/>
              <a:pathLst>
                <a:path extrusionOk="0" h="14" w="11">
                  <a:moveTo>
                    <a:pt x="0" y="0"/>
                  </a:moveTo>
                  <a:lnTo>
                    <a:pt x="0" y="14"/>
                  </a:lnTo>
                  <a:lnTo>
                    <a:pt x="11" y="1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0" name="Google Shape;1610;p9"/>
            <p:cNvSpPr/>
            <p:nvPr/>
          </p:nvSpPr>
          <p:spPr>
            <a:xfrm>
              <a:off x="1091" y="4177"/>
              <a:ext cx="26" cy="21"/>
            </a:xfrm>
            <a:custGeom>
              <a:rect b="b" l="l" r="r" t="t"/>
              <a:pathLst>
                <a:path extrusionOk="0" h="21" w="26">
                  <a:moveTo>
                    <a:pt x="3" y="0"/>
                  </a:moveTo>
                  <a:lnTo>
                    <a:pt x="0" y="21"/>
                  </a:lnTo>
                  <a:lnTo>
                    <a:pt x="26" y="6"/>
                  </a:lnTo>
                  <a:lnTo>
                    <a:pt x="3" y="0"/>
                  </a:lnTo>
                  <a:close/>
                </a:path>
              </a:pathLst>
            </a:custGeom>
            <a:solidFill>
              <a:srgbClr val="4D8B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1" name="Google Shape;1611;p9"/>
            <p:cNvSpPr/>
            <p:nvPr/>
          </p:nvSpPr>
          <p:spPr>
            <a:xfrm>
              <a:off x="1091" y="4177"/>
              <a:ext cx="26" cy="21"/>
            </a:xfrm>
            <a:custGeom>
              <a:rect b="b" l="l" r="r" t="t"/>
              <a:pathLst>
                <a:path extrusionOk="0" h="21" w="26">
                  <a:moveTo>
                    <a:pt x="3" y="0"/>
                  </a:moveTo>
                  <a:lnTo>
                    <a:pt x="0" y="21"/>
                  </a:lnTo>
                  <a:lnTo>
                    <a:pt x="26" y="6"/>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2" name="Google Shape;1612;p9"/>
            <p:cNvSpPr/>
            <p:nvPr/>
          </p:nvSpPr>
          <p:spPr>
            <a:xfrm>
              <a:off x="974" y="4144"/>
              <a:ext cx="120" cy="80"/>
            </a:xfrm>
            <a:custGeom>
              <a:rect b="b" l="l" r="r" t="t"/>
              <a:pathLst>
                <a:path extrusionOk="0" h="80" w="120">
                  <a:moveTo>
                    <a:pt x="0" y="0"/>
                  </a:moveTo>
                  <a:lnTo>
                    <a:pt x="68" y="80"/>
                  </a:lnTo>
                  <a:lnTo>
                    <a:pt x="117" y="54"/>
                  </a:lnTo>
                  <a:lnTo>
                    <a:pt x="120" y="33"/>
                  </a:lnTo>
                  <a:lnTo>
                    <a:pt x="0" y="0"/>
                  </a:lnTo>
                  <a:close/>
                </a:path>
              </a:pathLst>
            </a:custGeom>
            <a:solidFill>
              <a:srgbClr val="4487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3" name="Google Shape;1613;p9"/>
            <p:cNvSpPr/>
            <p:nvPr/>
          </p:nvSpPr>
          <p:spPr>
            <a:xfrm>
              <a:off x="974" y="4144"/>
              <a:ext cx="120" cy="80"/>
            </a:xfrm>
            <a:custGeom>
              <a:rect b="b" l="l" r="r" t="t"/>
              <a:pathLst>
                <a:path extrusionOk="0" h="80" w="120">
                  <a:moveTo>
                    <a:pt x="0" y="0"/>
                  </a:moveTo>
                  <a:lnTo>
                    <a:pt x="68" y="80"/>
                  </a:lnTo>
                  <a:lnTo>
                    <a:pt x="117" y="54"/>
                  </a:lnTo>
                  <a:lnTo>
                    <a:pt x="120"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4" name="Google Shape;1614;p9"/>
            <p:cNvSpPr/>
            <p:nvPr/>
          </p:nvSpPr>
          <p:spPr>
            <a:xfrm>
              <a:off x="806" y="4098"/>
              <a:ext cx="236" cy="150"/>
            </a:xfrm>
            <a:custGeom>
              <a:rect b="b" l="l" r="r" t="t"/>
              <a:pathLst>
                <a:path extrusionOk="0" h="150" w="236">
                  <a:moveTo>
                    <a:pt x="2" y="0"/>
                  </a:moveTo>
                  <a:lnTo>
                    <a:pt x="0" y="100"/>
                  </a:lnTo>
                  <a:lnTo>
                    <a:pt x="192" y="150"/>
                  </a:lnTo>
                  <a:lnTo>
                    <a:pt x="236" y="126"/>
                  </a:lnTo>
                  <a:lnTo>
                    <a:pt x="168" y="46"/>
                  </a:lnTo>
                  <a:lnTo>
                    <a:pt x="2" y="0"/>
                  </a:lnTo>
                  <a:close/>
                </a:path>
              </a:pathLst>
            </a:custGeom>
            <a:solidFill>
              <a:srgbClr val="4D8B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5" name="Google Shape;1615;p9"/>
            <p:cNvSpPr/>
            <p:nvPr/>
          </p:nvSpPr>
          <p:spPr>
            <a:xfrm>
              <a:off x="806" y="4098"/>
              <a:ext cx="236" cy="150"/>
            </a:xfrm>
            <a:custGeom>
              <a:rect b="b" l="l" r="r" t="t"/>
              <a:pathLst>
                <a:path extrusionOk="0" h="150" w="236">
                  <a:moveTo>
                    <a:pt x="2" y="0"/>
                  </a:moveTo>
                  <a:lnTo>
                    <a:pt x="0" y="100"/>
                  </a:lnTo>
                  <a:lnTo>
                    <a:pt x="192" y="150"/>
                  </a:lnTo>
                  <a:lnTo>
                    <a:pt x="236" y="126"/>
                  </a:lnTo>
                  <a:lnTo>
                    <a:pt x="168" y="46"/>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6" name="Google Shape;1616;p9"/>
            <p:cNvSpPr/>
            <p:nvPr/>
          </p:nvSpPr>
          <p:spPr>
            <a:xfrm>
              <a:off x="804" y="4198"/>
              <a:ext cx="194" cy="89"/>
            </a:xfrm>
            <a:custGeom>
              <a:rect b="b" l="l" r="r" t="t"/>
              <a:pathLst>
                <a:path extrusionOk="0" h="89" w="194">
                  <a:moveTo>
                    <a:pt x="2" y="0"/>
                  </a:moveTo>
                  <a:lnTo>
                    <a:pt x="2" y="10"/>
                  </a:lnTo>
                  <a:lnTo>
                    <a:pt x="0" y="73"/>
                  </a:lnTo>
                  <a:lnTo>
                    <a:pt x="122" y="89"/>
                  </a:lnTo>
                  <a:lnTo>
                    <a:pt x="194" y="50"/>
                  </a:lnTo>
                  <a:lnTo>
                    <a:pt x="2" y="0"/>
                  </a:lnTo>
                  <a:close/>
                </a:path>
              </a:pathLst>
            </a:custGeom>
            <a:solidFill>
              <a:srgbClr val="3F85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7" name="Google Shape;1617;p9"/>
            <p:cNvSpPr/>
            <p:nvPr/>
          </p:nvSpPr>
          <p:spPr>
            <a:xfrm>
              <a:off x="804" y="4198"/>
              <a:ext cx="194" cy="89"/>
            </a:xfrm>
            <a:custGeom>
              <a:rect b="b" l="l" r="r" t="t"/>
              <a:pathLst>
                <a:path extrusionOk="0" h="89" w="194">
                  <a:moveTo>
                    <a:pt x="2" y="0"/>
                  </a:moveTo>
                  <a:lnTo>
                    <a:pt x="2" y="10"/>
                  </a:lnTo>
                  <a:lnTo>
                    <a:pt x="0" y="73"/>
                  </a:lnTo>
                  <a:lnTo>
                    <a:pt x="122" y="89"/>
                  </a:lnTo>
                  <a:lnTo>
                    <a:pt x="194" y="50"/>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8" name="Google Shape;1618;p9"/>
            <p:cNvSpPr/>
            <p:nvPr/>
          </p:nvSpPr>
          <p:spPr>
            <a:xfrm>
              <a:off x="803" y="4271"/>
              <a:ext cx="123" cy="61"/>
            </a:xfrm>
            <a:custGeom>
              <a:rect b="b" l="l" r="r" t="t"/>
              <a:pathLst>
                <a:path extrusionOk="0" h="61" w="123">
                  <a:moveTo>
                    <a:pt x="1" y="0"/>
                  </a:moveTo>
                  <a:lnTo>
                    <a:pt x="0" y="61"/>
                  </a:lnTo>
                  <a:lnTo>
                    <a:pt x="41" y="61"/>
                  </a:lnTo>
                  <a:lnTo>
                    <a:pt x="123" y="16"/>
                  </a:lnTo>
                  <a:lnTo>
                    <a:pt x="1"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9" name="Google Shape;1619;p9"/>
            <p:cNvSpPr/>
            <p:nvPr/>
          </p:nvSpPr>
          <p:spPr>
            <a:xfrm>
              <a:off x="803" y="4271"/>
              <a:ext cx="123" cy="61"/>
            </a:xfrm>
            <a:custGeom>
              <a:rect b="b" l="l" r="r" t="t"/>
              <a:pathLst>
                <a:path extrusionOk="0" h="61" w="123">
                  <a:moveTo>
                    <a:pt x="1" y="0"/>
                  </a:moveTo>
                  <a:lnTo>
                    <a:pt x="0" y="61"/>
                  </a:lnTo>
                  <a:lnTo>
                    <a:pt x="41" y="61"/>
                  </a:lnTo>
                  <a:lnTo>
                    <a:pt x="123" y="16"/>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0" name="Google Shape;1620;p9"/>
            <p:cNvSpPr/>
            <p:nvPr/>
          </p:nvSpPr>
          <p:spPr>
            <a:xfrm>
              <a:off x="1080" y="4183"/>
              <a:ext cx="39" cy="86"/>
            </a:xfrm>
            <a:custGeom>
              <a:rect b="b" l="l" r="r" t="t"/>
              <a:pathLst>
                <a:path extrusionOk="0" h="86" w="39">
                  <a:moveTo>
                    <a:pt x="37" y="0"/>
                  </a:moveTo>
                  <a:lnTo>
                    <a:pt x="37" y="0"/>
                  </a:lnTo>
                  <a:lnTo>
                    <a:pt x="11" y="15"/>
                  </a:lnTo>
                  <a:lnTo>
                    <a:pt x="0" y="86"/>
                  </a:lnTo>
                  <a:lnTo>
                    <a:pt x="39" y="62"/>
                  </a:lnTo>
                  <a:lnTo>
                    <a:pt x="37"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1" name="Google Shape;1621;p9"/>
            <p:cNvSpPr/>
            <p:nvPr/>
          </p:nvSpPr>
          <p:spPr>
            <a:xfrm>
              <a:off x="1080" y="4183"/>
              <a:ext cx="39" cy="86"/>
            </a:xfrm>
            <a:custGeom>
              <a:rect b="b" l="l" r="r" t="t"/>
              <a:pathLst>
                <a:path extrusionOk="0" h="86" w="39">
                  <a:moveTo>
                    <a:pt x="37" y="0"/>
                  </a:moveTo>
                  <a:lnTo>
                    <a:pt x="37" y="0"/>
                  </a:lnTo>
                  <a:lnTo>
                    <a:pt x="11" y="15"/>
                  </a:lnTo>
                  <a:lnTo>
                    <a:pt x="0" y="86"/>
                  </a:lnTo>
                  <a:lnTo>
                    <a:pt x="39" y="62"/>
                  </a:lnTo>
                  <a:lnTo>
                    <a:pt x="3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2" name="Google Shape;1622;p9"/>
            <p:cNvSpPr/>
            <p:nvPr/>
          </p:nvSpPr>
          <p:spPr>
            <a:xfrm>
              <a:off x="1042" y="4198"/>
              <a:ext cx="49" cy="71"/>
            </a:xfrm>
            <a:custGeom>
              <a:rect b="b" l="l" r="r" t="t"/>
              <a:pathLst>
                <a:path extrusionOk="0" h="71" w="49">
                  <a:moveTo>
                    <a:pt x="49" y="0"/>
                  </a:moveTo>
                  <a:lnTo>
                    <a:pt x="0" y="26"/>
                  </a:lnTo>
                  <a:lnTo>
                    <a:pt x="38" y="71"/>
                  </a:lnTo>
                  <a:lnTo>
                    <a:pt x="49" y="0"/>
                  </a:lnTo>
                  <a:close/>
                </a:path>
              </a:pathLst>
            </a:custGeom>
            <a:solidFill>
              <a:srgbClr val="4587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3" name="Google Shape;1623;p9"/>
            <p:cNvSpPr/>
            <p:nvPr/>
          </p:nvSpPr>
          <p:spPr>
            <a:xfrm>
              <a:off x="1042" y="4198"/>
              <a:ext cx="49" cy="71"/>
            </a:xfrm>
            <a:custGeom>
              <a:rect b="b" l="l" r="r" t="t"/>
              <a:pathLst>
                <a:path extrusionOk="0" h="71" w="49">
                  <a:moveTo>
                    <a:pt x="49" y="0"/>
                  </a:moveTo>
                  <a:lnTo>
                    <a:pt x="0" y="26"/>
                  </a:lnTo>
                  <a:lnTo>
                    <a:pt x="38" y="71"/>
                  </a:lnTo>
                  <a:lnTo>
                    <a:pt x="4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4" name="Google Shape;1624;p9"/>
            <p:cNvSpPr/>
            <p:nvPr/>
          </p:nvSpPr>
          <p:spPr>
            <a:xfrm>
              <a:off x="998" y="4224"/>
              <a:ext cx="82" cy="45"/>
            </a:xfrm>
            <a:custGeom>
              <a:rect b="b" l="l" r="r" t="t"/>
              <a:pathLst>
                <a:path extrusionOk="0" h="45" w="82">
                  <a:moveTo>
                    <a:pt x="44" y="0"/>
                  </a:moveTo>
                  <a:lnTo>
                    <a:pt x="0" y="24"/>
                  </a:lnTo>
                  <a:lnTo>
                    <a:pt x="82" y="45"/>
                  </a:lnTo>
                  <a:lnTo>
                    <a:pt x="44"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5" name="Google Shape;1625;p9"/>
            <p:cNvSpPr/>
            <p:nvPr/>
          </p:nvSpPr>
          <p:spPr>
            <a:xfrm>
              <a:off x="998" y="4224"/>
              <a:ext cx="82" cy="45"/>
            </a:xfrm>
            <a:custGeom>
              <a:rect b="b" l="l" r="r" t="t"/>
              <a:pathLst>
                <a:path extrusionOk="0" h="45" w="82">
                  <a:moveTo>
                    <a:pt x="44" y="0"/>
                  </a:moveTo>
                  <a:lnTo>
                    <a:pt x="0" y="24"/>
                  </a:lnTo>
                  <a:lnTo>
                    <a:pt x="82" y="45"/>
                  </a:lnTo>
                  <a:lnTo>
                    <a:pt x="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6" name="Google Shape;1626;p9"/>
            <p:cNvSpPr/>
            <p:nvPr/>
          </p:nvSpPr>
          <p:spPr>
            <a:xfrm>
              <a:off x="926" y="4248"/>
              <a:ext cx="154" cy="49"/>
            </a:xfrm>
            <a:custGeom>
              <a:rect b="b" l="l" r="r" t="t"/>
              <a:pathLst>
                <a:path extrusionOk="0" h="49" w="154">
                  <a:moveTo>
                    <a:pt x="72" y="0"/>
                  </a:moveTo>
                  <a:lnTo>
                    <a:pt x="0" y="39"/>
                  </a:lnTo>
                  <a:lnTo>
                    <a:pt x="73" y="49"/>
                  </a:lnTo>
                  <a:lnTo>
                    <a:pt x="154" y="21"/>
                  </a:lnTo>
                  <a:lnTo>
                    <a:pt x="72"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7" name="Google Shape;1627;p9"/>
            <p:cNvSpPr/>
            <p:nvPr/>
          </p:nvSpPr>
          <p:spPr>
            <a:xfrm>
              <a:off x="926" y="4248"/>
              <a:ext cx="154" cy="49"/>
            </a:xfrm>
            <a:custGeom>
              <a:rect b="b" l="l" r="r" t="t"/>
              <a:pathLst>
                <a:path extrusionOk="0" h="49" w="154">
                  <a:moveTo>
                    <a:pt x="72" y="0"/>
                  </a:moveTo>
                  <a:lnTo>
                    <a:pt x="0" y="39"/>
                  </a:lnTo>
                  <a:lnTo>
                    <a:pt x="73" y="49"/>
                  </a:lnTo>
                  <a:lnTo>
                    <a:pt x="154" y="21"/>
                  </a:lnTo>
                  <a:lnTo>
                    <a:pt x="7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8" name="Google Shape;1628;p9"/>
            <p:cNvSpPr/>
            <p:nvPr/>
          </p:nvSpPr>
          <p:spPr>
            <a:xfrm>
              <a:off x="999" y="4269"/>
              <a:ext cx="81" cy="39"/>
            </a:xfrm>
            <a:custGeom>
              <a:rect b="b" l="l" r="r" t="t"/>
              <a:pathLst>
                <a:path extrusionOk="0" h="39" w="81">
                  <a:moveTo>
                    <a:pt x="81" y="0"/>
                  </a:moveTo>
                  <a:lnTo>
                    <a:pt x="0" y="28"/>
                  </a:lnTo>
                  <a:lnTo>
                    <a:pt x="77" y="39"/>
                  </a:lnTo>
                  <a:lnTo>
                    <a:pt x="81" y="0"/>
                  </a:lnTo>
                  <a:close/>
                </a:path>
              </a:pathLst>
            </a:custGeom>
            <a:solidFill>
              <a:srgbClr val="44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9" name="Google Shape;1629;p9"/>
            <p:cNvSpPr/>
            <p:nvPr/>
          </p:nvSpPr>
          <p:spPr>
            <a:xfrm>
              <a:off x="999" y="4269"/>
              <a:ext cx="81" cy="39"/>
            </a:xfrm>
            <a:custGeom>
              <a:rect b="b" l="l" r="r" t="t"/>
              <a:pathLst>
                <a:path extrusionOk="0" h="39" w="81">
                  <a:moveTo>
                    <a:pt x="81" y="0"/>
                  </a:moveTo>
                  <a:lnTo>
                    <a:pt x="0" y="28"/>
                  </a:lnTo>
                  <a:lnTo>
                    <a:pt x="77" y="39"/>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0" name="Google Shape;1630;p9"/>
            <p:cNvSpPr/>
            <p:nvPr/>
          </p:nvSpPr>
          <p:spPr>
            <a:xfrm>
              <a:off x="1080" y="4245"/>
              <a:ext cx="41" cy="69"/>
            </a:xfrm>
            <a:custGeom>
              <a:rect b="b" l="l" r="r" t="t"/>
              <a:pathLst>
                <a:path extrusionOk="0" h="69" w="41">
                  <a:moveTo>
                    <a:pt x="39" y="0"/>
                  </a:moveTo>
                  <a:lnTo>
                    <a:pt x="0" y="24"/>
                  </a:lnTo>
                  <a:lnTo>
                    <a:pt x="37" y="68"/>
                  </a:lnTo>
                  <a:lnTo>
                    <a:pt x="41" y="69"/>
                  </a:lnTo>
                  <a:lnTo>
                    <a:pt x="39" y="0"/>
                  </a:lnTo>
                  <a:close/>
                </a:path>
              </a:pathLst>
            </a:custGeom>
            <a:solidFill>
              <a:srgbClr val="4587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1" name="Google Shape;1631;p9"/>
            <p:cNvSpPr/>
            <p:nvPr/>
          </p:nvSpPr>
          <p:spPr>
            <a:xfrm>
              <a:off x="1080" y="4245"/>
              <a:ext cx="41" cy="69"/>
            </a:xfrm>
            <a:custGeom>
              <a:rect b="b" l="l" r="r" t="t"/>
              <a:pathLst>
                <a:path extrusionOk="0" h="69" w="41">
                  <a:moveTo>
                    <a:pt x="39" y="0"/>
                  </a:moveTo>
                  <a:lnTo>
                    <a:pt x="0" y="24"/>
                  </a:lnTo>
                  <a:lnTo>
                    <a:pt x="37" y="68"/>
                  </a:lnTo>
                  <a:lnTo>
                    <a:pt x="41" y="69"/>
                  </a:lnTo>
                  <a:lnTo>
                    <a:pt x="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2" name="Google Shape;1632;p9"/>
            <p:cNvSpPr/>
            <p:nvPr/>
          </p:nvSpPr>
          <p:spPr>
            <a:xfrm>
              <a:off x="1076" y="4269"/>
              <a:ext cx="41" cy="44"/>
            </a:xfrm>
            <a:custGeom>
              <a:rect b="b" l="l" r="r" t="t"/>
              <a:pathLst>
                <a:path extrusionOk="0" h="44" w="41">
                  <a:moveTo>
                    <a:pt x="4" y="0"/>
                  </a:moveTo>
                  <a:lnTo>
                    <a:pt x="4" y="0"/>
                  </a:lnTo>
                  <a:lnTo>
                    <a:pt x="0" y="39"/>
                  </a:lnTo>
                  <a:lnTo>
                    <a:pt x="41" y="44"/>
                  </a:lnTo>
                  <a:lnTo>
                    <a:pt x="4" y="0"/>
                  </a:lnTo>
                  <a:close/>
                </a:path>
              </a:pathLst>
            </a:custGeom>
            <a:solidFill>
              <a:srgbClr val="4688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3" name="Google Shape;1633;p9"/>
            <p:cNvSpPr/>
            <p:nvPr/>
          </p:nvSpPr>
          <p:spPr>
            <a:xfrm>
              <a:off x="1076" y="4269"/>
              <a:ext cx="41" cy="44"/>
            </a:xfrm>
            <a:custGeom>
              <a:rect b="b" l="l" r="r" t="t"/>
              <a:pathLst>
                <a:path extrusionOk="0" h="44" w="41">
                  <a:moveTo>
                    <a:pt x="4" y="0"/>
                  </a:moveTo>
                  <a:lnTo>
                    <a:pt x="4" y="0"/>
                  </a:lnTo>
                  <a:lnTo>
                    <a:pt x="0" y="39"/>
                  </a:lnTo>
                  <a:lnTo>
                    <a:pt x="41" y="44"/>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4" name="Google Shape;1634;p9"/>
            <p:cNvSpPr/>
            <p:nvPr/>
          </p:nvSpPr>
          <p:spPr>
            <a:xfrm>
              <a:off x="844" y="4287"/>
              <a:ext cx="155" cy="45"/>
            </a:xfrm>
            <a:custGeom>
              <a:rect b="b" l="l" r="r" t="t"/>
              <a:pathLst>
                <a:path extrusionOk="0" h="45" w="155">
                  <a:moveTo>
                    <a:pt x="82" y="0"/>
                  </a:moveTo>
                  <a:lnTo>
                    <a:pt x="0" y="45"/>
                  </a:lnTo>
                  <a:lnTo>
                    <a:pt x="55" y="45"/>
                  </a:lnTo>
                  <a:lnTo>
                    <a:pt x="155" y="10"/>
                  </a:lnTo>
                  <a:lnTo>
                    <a:pt x="82" y="0"/>
                  </a:lnTo>
                  <a:close/>
                </a:path>
              </a:pathLst>
            </a:custGeom>
            <a:solidFill>
              <a:srgbClr val="3F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5" name="Google Shape;1635;p9"/>
            <p:cNvSpPr/>
            <p:nvPr/>
          </p:nvSpPr>
          <p:spPr>
            <a:xfrm>
              <a:off x="844" y="4287"/>
              <a:ext cx="155" cy="45"/>
            </a:xfrm>
            <a:custGeom>
              <a:rect b="b" l="l" r="r" t="t"/>
              <a:pathLst>
                <a:path extrusionOk="0" h="45" w="155">
                  <a:moveTo>
                    <a:pt x="82" y="0"/>
                  </a:moveTo>
                  <a:lnTo>
                    <a:pt x="0" y="45"/>
                  </a:lnTo>
                  <a:lnTo>
                    <a:pt x="55" y="45"/>
                  </a:lnTo>
                  <a:lnTo>
                    <a:pt x="155" y="10"/>
                  </a:lnTo>
                  <a:lnTo>
                    <a:pt x="8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6" name="Google Shape;1636;p9"/>
            <p:cNvSpPr/>
            <p:nvPr/>
          </p:nvSpPr>
          <p:spPr>
            <a:xfrm>
              <a:off x="899" y="4297"/>
              <a:ext cx="177" cy="35"/>
            </a:xfrm>
            <a:custGeom>
              <a:rect b="b" l="l" r="r" t="t"/>
              <a:pathLst>
                <a:path extrusionOk="0" h="35" w="177">
                  <a:moveTo>
                    <a:pt x="100" y="0"/>
                  </a:moveTo>
                  <a:lnTo>
                    <a:pt x="0" y="35"/>
                  </a:lnTo>
                  <a:lnTo>
                    <a:pt x="175" y="35"/>
                  </a:lnTo>
                  <a:lnTo>
                    <a:pt x="177" y="11"/>
                  </a:lnTo>
                  <a:lnTo>
                    <a:pt x="100" y="0"/>
                  </a:lnTo>
                  <a:close/>
                </a:path>
              </a:pathLst>
            </a:custGeom>
            <a:solidFill>
              <a:srgbClr val="44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7" name="Google Shape;1637;p9"/>
            <p:cNvSpPr/>
            <p:nvPr/>
          </p:nvSpPr>
          <p:spPr>
            <a:xfrm>
              <a:off x="899" y="4297"/>
              <a:ext cx="177" cy="35"/>
            </a:xfrm>
            <a:custGeom>
              <a:rect b="b" l="l" r="r" t="t"/>
              <a:pathLst>
                <a:path extrusionOk="0" h="35" w="177">
                  <a:moveTo>
                    <a:pt x="100" y="0"/>
                  </a:moveTo>
                  <a:lnTo>
                    <a:pt x="0" y="35"/>
                  </a:lnTo>
                  <a:lnTo>
                    <a:pt x="175" y="35"/>
                  </a:lnTo>
                  <a:lnTo>
                    <a:pt x="177" y="11"/>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8" name="Google Shape;1638;p9"/>
            <p:cNvSpPr/>
            <p:nvPr/>
          </p:nvSpPr>
          <p:spPr>
            <a:xfrm>
              <a:off x="1117" y="4313"/>
              <a:ext cx="5" cy="5"/>
            </a:xfrm>
            <a:custGeom>
              <a:rect b="b" l="l" r="r" t="t"/>
              <a:pathLst>
                <a:path extrusionOk="0" h="5" w="5">
                  <a:moveTo>
                    <a:pt x="0" y="0"/>
                  </a:moveTo>
                  <a:lnTo>
                    <a:pt x="5" y="5"/>
                  </a:lnTo>
                  <a:lnTo>
                    <a:pt x="4" y="1"/>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9" name="Google Shape;1639;p9"/>
            <p:cNvSpPr/>
            <p:nvPr/>
          </p:nvSpPr>
          <p:spPr>
            <a:xfrm>
              <a:off x="1117" y="4313"/>
              <a:ext cx="5" cy="5"/>
            </a:xfrm>
            <a:custGeom>
              <a:rect b="b" l="l" r="r" t="t"/>
              <a:pathLst>
                <a:path extrusionOk="0" h="5" w="5">
                  <a:moveTo>
                    <a:pt x="0" y="0"/>
                  </a:moveTo>
                  <a:lnTo>
                    <a:pt x="5" y="5"/>
                  </a:lnTo>
                  <a:lnTo>
                    <a:pt x="4"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0" name="Google Shape;1640;p9"/>
            <p:cNvSpPr/>
            <p:nvPr/>
          </p:nvSpPr>
          <p:spPr>
            <a:xfrm>
              <a:off x="1074" y="4308"/>
              <a:ext cx="48" cy="24"/>
            </a:xfrm>
            <a:custGeom>
              <a:rect b="b" l="l" r="r" t="t"/>
              <a:pathLst>
                <a:path extrusionOk="0" h="24" w="48">
                  <a:moveTo>
                    <a:pt x="2" y="0"/>
                  </a:moveTo>
                  <a:lnTo>
                    <a:pt x="0" y="24"/>
                  </a:lnTo>
                  <a:lnTo>
                    <a:pt x="48" y="24"/>
                  </a:lnTo>
                  <a:lnTo>
                    <a:pt x="48" y="10"/>
                  </a:lnTo>
                  <a:lnTo>
                    <a:pt x="43" y="5"/>
                  </a:lnTo>
                  <a:lnTo>
                    <a:pt x="2" y="0"/>
                  </a:lnTo>
                  <a:close/>
                </a:path>
              </a:pathLst>
            </a:custGeom>
            <a:solidFill>
              <a:srgbClr val="46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1" name="Google Shape;1641;p9"/>
            <p:cNvSpPr/>
            <p:nvPr/>
          </p:nvSpPr>
          <p:spPr>
            <a:xfrm>
              <a:off x="1074" y="4308"/>
              <a:ext cx="48" cy="24"/>
            </a:xfrm>
            <a:custGeom>
              <a:rect b="b" l="l" r="r" t="t"/>
              <a:pathLst>
                <a:path extrusionOk="0" h="24" w="48">
                  <a:moveTo>
                    <a:pt x="2" y="0"/>
                  </a:moveTo>
                  <a:lnTo>
                    <a:pt x="0" y="24"/>
                  </a:lnTo>
                  <a:lnTo>
                    <a:pt x="48" y="24"/>
                  </a:lnTo>
                  <a:lnTo>
                    <a:pt x="48" y="10"/>
                  </a:lnTo>
                  <a:lnTo>
                    <a:pt x="43" y="5"/>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2" name="Google Shape;1642;p9"/>
            <p:cNvSpPr/>
            <p:nvPr/>
          </p:nvSpPr>
          <p:spPr>
            <a:xfrm>
              <a:off x="1397" y="4072"/>
              <a:ext cx="3" cy="3"/>
            </a:xfrm>
            <a:custGeom>
              <a:rect b="b" l="l" r="r" t="t"/>
              <a:pathLst>
                <a:path extrusionOk="0" h="3" w="3">
                  <a:moveTo>
                    <a:pt x="2" y="0"/>
                  </a:moveTo>
                  <a:lnTo>
                    <a:pt x="2" y="0"/>
                  </a:lnTo>
                  <a:lnTo>
                    <a:pt x="0" y="3"/>
                  </a:lnTo>
                  <a:lnTo>
                    <a:pt x="3" y="1"/>
                  </a:lnTo>
                  <a:lnTo>
                    <a:pt x="2" y="0"/>
                  </a:lnTo>
                  <a:close/>
                </a:path>
              </a:pathLst>
            </a:custGeom>
            <a:solidFill>
              <a:srgbClr val="43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3" name="Google Shape;1643;p9"/>
            <p:cNvSpPr/>
            <p:nvPr/>
          </p:nvSpPr>
          <p:spPr>
            <a:xfrm>
              <a:off x="1397" y="4072"/>
              <a:ext cx="3" cy="3"/>
            </a:xfrm>
            <a:custGeom>
              <a:rect b="b" l="l" r="r" t="t"/>
              <a:pathLst>
                <a:path extrusionOk="0" h="3" w="3">
                  <a:moveTo>
                    <a:pt x="2" y="0"/>
                  </a:moveTo>
                  <a:lnTo>
                    <a:pt x="2" y="0"/>
                  </a:lnTo>
                  <a:lnTo>
                    <a:pt x="0" y="3"/>
                  </a:lnTo>
                  <a:lnTo>
                    <a:pt x="3" y="1"/>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4" name="Google Shape;1644;p9"/>
            <p:cNvSpPr/>
            <p:nvPr/>
          </p:nvSpPr>
          <p:spPr>
            <a:xfrm>
              <a:off x="1306" y="4073"/>
              <a:ext cx="100" cy="144"/>
            </a:xfrm>
            <a:custGeom>
              <a:rect b="b" l="l" r="r" t="t"/>
              <a:pathLst>
                <a:path extrusionOk="0" h="144" w="100">
                  <a:moveTo>
                    <a:pt x="94" y="0"/>
                  </a:moveTo>
                  <a:lnTo>
                    <a:pt x="91" y="2"/>
                  </a:lnTo>
                  <a:lnTo>
                    <a:pt x="0" y="144"/>
                  </a:lnTo>
                  <a:lnTo>
                    <a:pt x="100" y="6"/>
                  </a:lnTo>
                  <a:lnTo>
                    <a:pt x="94" y="0"/>
                  </a:lnTo>
                  <a:close/>
                </a:path>
              </a:pathLst>
            </a:custGeom>
            <a:solidFill>
              <a:srgbClr val="3E81A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5" name="Google Shape;1645;p9"/>
            <p:cNvSpPr/>
            <p:nvPr/>
          </p:nvSpPr>
          <p:spPr>
            <a:xfrm>
              <a:off x="1306" y="4073"/>
              <a:ext cx="100" cy="144"/>
            </a:xfrm>
            <a:custGeom>
              <a:rect b="b" l="l" r="r" t="t"/>
              <a:pathLst>
                <a:path extrusionOk="0" h="144" w="100">
                  <a:moveTo>
                    <a:pt x="94" y="0"/>
                  </a:moveTo>
                  <a:lnTo>
                    <a:pt x="91" y="2"/>
                  </a:lnTo>
                  <a:lnTo>
                    <a:pt x="0" y="144"/>
                  </a:lnTo>
                  <a:lnTo>
                    <a:pt x="100" y="6"/>
                  </a:lnTo>
                  <a:lnTo>
                    <a:pt x="9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6" name="Google Shape;1646;p9"/>
            <p:cNvSpPr/>
            <p:nvPr/>
          </p:nvSpPr>
          <p:spPr>
            <a:xfrm>
              <a:off x="1521" y="4197"/>
              <a:ext cx="25" cy="38"/>
            </a:xfrm>
            <a:custGeom>
              <a:rect b="b" l="l" r="r" t="t"/>
              <a:pathLst>
                <a:path extrusionOk="0" h="38" w="25">
                  <a:moveTo>
                    <a:pt x="3" y="0"/>
                  </a:moveTo>
                  <a:lnTo>
                    <a:pt x="0" y="38"/>
                  </a:lnTo>
                  <a:lnTo>
                    <a:pt x="21" y="24"/>
                  </a:lnTo>
                  <a:lnTo>
                    <a:pt x="25" y="21"/>
                  </a:lnTo>
                  <a:lnTo>
                    <a:pt x="22" y="18"/>
                  </a:lnTo>
                  <a:lnTo>
                    <a:pt x="3" y="0"/>
                  </a:lnTo>
                  <a:close/>
                </a:path>
              </a:pathLst>
            </a:custGeom>
            <a:solidFill>
              <a:srgbClr val="4A89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7" name="Google Shape;1647;p9"/>
            <p:cNvSpPr/>
            <p:nvPr/>
          </p:nvSpPr>
          <p:spPr>
            <a:xfrm>
              <a:off x="1521" y="4197"/>
              <a:ext cx="25" cy="38"/>
            </a:xfrm>
            <a:custGeom>
              <a:rect b="b" l="l" r="r" t="t"/>
              <a:pathLst>
                <a:path extrusionOk="0" h="38" w="25">
                  <a:moveTo>
                    <a:pt x="3" y="0"/>
                  </a:moveTo>
                  <a:lnTo>
                    <a:pt x="0" y="38"/>
                  </a:lnTo>
                  <a:lnTo>
                    <a:pt x="21" y="24"/>
                  </a:lnTo>
                  <a:lnTo>
                    <a:pt x="25" y="21"/>
                  </a:lnTo>
                  <a:lnTo>
                    <a:pt x="22" y="18"/>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8" name="Google Shape;1648;p9"/>
            <p:cNvSpPr/>
            <p:nvPr/>
          </p:nvSpPr>
          <p:spPr>
            <a:xfrm>
              <a:off x="1235" y="4079"/>
              <a:ext cx="289" cy="247"/>
            </a:xfrm>
            <a:custGeom>
              <a:rect b="b" l="l" r="r" t="t"/>
              <a:pathLst>
                <a:path extrusionOk="0" h="247" w="289">
                  <a:moveTo>
                    <a:pt x="171" y="0"/>
                  </a:moveTo>
                  <a:lnTo>
                    <a:pt x="71" y="138"/>
                  </a:lnTo>
                  <a:lnTo>
                    <a:pt x="0" y="247"/>
                  </a:lnTo>
                  <a:lnTo>
                    <a:pt x="203" y="211"/>
                  </a:lnTo>
                  <a:lnTo>
                    <a:pt x="286" y="156"/>
                  </a:lnTo>
                  <a:lnTo>
                    <a:pt x="289" y="118"/>
                  </a:lnTo>
                  <a:lnTo>
                    <a:pt x="186" y="15"/>
                  </a:lnTo>
                  <a:lnTo>
                    <a:pt x="171"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9" name="Google Shape;1649;p9"/>
            <p:cNvSpPr/>
            <p:nvPr/>
          </p:nvSpPr>
          <p:spPr>
            <a:xfrm>
              <a:off x="1235" y="4079"/>
              <a:ext cx="289" cy="247"/>
            </a:xfrm>
            <a:custGeom>
              <a:rect b="b" l="l" r="r" t="t"/>
              <a:pathLst>
                <a:path extrusionOk="0" h="247" w="289">
                  <a:moveTo>
                    <a:pt x="171" y="0"/>
                  </a:moveTo>
                  <a:lnTo>
                    <a:pt x="71" y="138"/>
                  </a:lnTo>
                  <a:lnTo>
                    <a:pt x="0" y="247"/>
                  </a:lnTo>
                  <a:lnTo>
                    <a:pt x="203" y="211"/>
                  </a:lnTo>
                  <a:lnTo>
                    <a:pt x="286" y="156"/>
                  </a:lnTo>
                  <a:lnTo>
                    <a:pt x="289" y="118"/>
                  </a:lnTo>
                  <a:lnTo>
                    <a:pt x="186" y="15"/>
                  </a:lnTo>
                  <a:lnTo>
                    <a:pt x="17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0" name="Google Shape;1650;p9"/>
            <p:cNvSpPr/>
            <p:nvPr/>
          </p:nvSpPr>
          <p:spPr>
            <a:xfrm>
              <a:off x="1232" y="4290"/>
              <a:ext cx="206" cy="42"/>
            </a:xfrm>
            <a:custGeom>
              <a:rect b="b" l="l" r="r" t="t"/>
              <a:pathLst>
                <a:path extrusionOk="0" h="42" w="206">
                  <a:moveTo>
                    <a:pt x="206" y="0"/>
                  </a:moveTo>
                  <a:lnTo>
                    <a:pt x="3" y="36"/>
                  </a:lnTo>
                  <a:lnTo>
                    <a:pt x="0" y="42"/>
                  </a:lnTo>
                  <a:lnTo>
                    <a:pt x="0" y="42"/>
                  </a:lnTo>
                  <a:lnTo>
                    <a:pt x="142" y="42"/>
                  </a:lnTo>
                  <a:lnTo>
                    <a:pt x="206"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1" name="Google Shape;1651;p9"/>
            <p:cNvSpPr/>
            <p:nvPr/>
          </p:nvSpPr>
          <p:spPr>
            <a:xfrm>
              <a:off x="1232" y="4290"/>
              <a:ext cx="206" cy="42"/>
            </a:xfrm>
            <a:custGeom>
              <a:rect b="b" l="l" r="r" t="t"/>
              <a:pathLst>
                <a:path extrusionOk="0" h="42" w="206">
                  <a:moveTo>
                    <a:pt x="206" y="0"/>
                  </a:moveTo>
                  <a:lnTo>
                    <a:pt x="3" y="36"/>
                  </a:lnTo>
                  <a:lnTo>
                    <a:pt x="0" y="42"/>
                  </a:lnTo>
                  <a:lnTo>
                    <a:pt x="0" y="42"/>
                  </a:lnTo>
                  <a:lnTo>
                    <a:pt x="142" y="42"/>
                  </a:lnTo>
                  <a:lnTo>
                    <a:pt x="2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2" name="Google Shape;1652;p9"/>
            <p:cNvSpPr/>
            <p:nvPr/>
          </p:nvSpPr>
          <p:spPr>
            <a:xfrm>
              <a:off x="1232" y="4332"/>
              <a:ext cx="0" cy="0"/>
            </a:xfrm>
            <a:prstGeom prst="rect">
              <a:avLst/>
            </a:prstGeom>
            <a:solidFill>
              <a:srgbClr val="4B8F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3" name="Google Shape;1653;p9"/>
            <p:cNvSpPr/>
            <p:nvPr/>
          </p:nvSpPr>
          <p:spPr>
            <a:xfrm>
              <a:off x="1232" y="4332"/>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4" name="Google Shape;1654;p9"/>
            <p:cNvSpPr/>
            <p:nvPr/>
          </p:nvSpPr>
          <p:spPr>
            <a:xfrm>
              <a:off x="1958" y="4007"/>
              <a:ext cx="159" cy="235"/>
            </a:xfrm>
            <a:custGeom>
              <a:rect b="b" l="l" r="r" t="t"/>
              <a:pathLst>
                <a:path extrusionOk="0" h="235" w="159">
                  <a:moveTo>
                    <a:pt x="82" y="0"/>
                  </a:moveTo>
                  <a:lnTo>
                    <a:pt x="82" y="0"/>
                  </a:lnTo>
                  <a:lnTo>
                    <a:pt x="0" y="178"/>
                  </a:lnTo>
                  <a:lnTo>
                    <a:pt x="106" y="228"/>
                  </a:lnTo>
                  <a:lnTo>
                    <a:pt x="159" y="235"/>
                  </a:lnTo>
                  <a:lnTo>
                    <a:pt x="146" y="149"/>
                  </a:lnTo>
                  <a:lnTo>
                    <a:pt x="82"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5" name="Google Shape;1655;p9"/>
            <p:cNvSpPr/>
            <p:nvPr/>
          </p:nvSpPr>
          <p:spPr>
            <a:xfrm>
              <a:off x="1958" y="4007"/>
              <a:ext cx="159" cy="235"/>
            </a:xfrm>
            <a:custGeom>
              <a:rect b="b" l="l" r="r" t="t"/>
              <a:pathLst>
                <a:path extrusionOk="0" h="235" w="159">
                  <a:moveTo>
                    <a:pt x="82" y="0"/>
                  </a:moveTo>
                  <a:lnTo>
                    <a:pt x="82" y="0"/>
                  </a:lnTo>
                  <a:lnTo>
                    <a:pt x="0" y="178"/>
                  </a:lnTo>
                  <a:lnTo>
                    <a:pt x="106" y="228"/>
                  </a:lnTo>
                  <a:lnTo>
                    <a:pt x="159" y="235"/>
                  </a:lnTo>
                  <a:lnTo>
                    <a:pt x="146" y="149"/>
                  </a:lnTo>
                  <a:lnTo>
                    <a:pt x="8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6" name="Google Shape;1656;p9"/>
            <p:cNvSpPr/>
            <p:nvPr/>
          </p:nvSpPr>
          <p:spPr>
            <a:xfrm>
              <a:off x="2104" y="4156"/>
              <a:ext cx="35" cy="89"/>
            </a:xfrm>
            <a:custGeom>
              <a:rect b="b" l="l" r="r" t="t"/>
              <a:pathLst>
                <a:path extrusionOk="0" h="89" w="35">
                  <a:moveTo>
                    <a:pt x="0" y="0"/>
                  </a:moveTo>
                  <a:lnTo>
                    <a:pt x="13" y="86"/>
                  </a:lnTo>
                  <a:lnTo>
                    <a:pt x="32" y="89"/>
                  </a:lnTo>
                  <a:lnTo>
                    <a:pt x="35" y="84"/>
                  </a:lnTo>
                  <a:lnTo>
                    <a:pt x="0"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7" name="Google Shape;1657;p9"/>
            <p:cNvSpPr/>
            <p:nvPr/>
          </p:nvSpPr>
          <p:spPr>
            <a:xfrm>
              <a:off x="2104" y="4156"/>
              <a:ext cx="35" cy="89"/>
            </a:xfrm>
            <a:custGeom>
              <a:rect b="b" l="l" r="r" t="t"/>
              <a:pathLst>
                <a:path extrusionOk="0" h="89" w="35">
                  <a:moveTo>
                    <a:pt x="0" y="0"/>
                  </a:moveTo>
                  <a:lnTo>
                    <a:pt x="13" y="86"/>
                  </a:lnTo>
                  <a:lnTo>
                    <a:pt x="32" y="89"/>
                  </a:lnTo>
                  <a:lnTo>
                    <a:pt x="35" y="8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8" name="Google Shape;1658;p9"/>
            <p:cNvSpPr/>
            <p:nvPr/>
          </p:nvSpPr>
          <p:spPr>
            <a:xfrm>
              <a:off x="2136" y="4240"/>
              <a:ext cx="5" cy="6"/>
            </a:xfrm>
            <a:custGeom>
              <a:rect b="b" l="l" r="r" t="t"/>
              <a:pathLst>
                <a:path extrusionOk="0" h="6" w="5">
                  <a:moveTo>
                    <a:pt x="3" y="0"/>
                  </a:moveTo>
                  <a:lnTo>
                    <a:pt x="0" y="5"/>
                  </a:lnTo>
                  <a:lnTo>
                    <a:pt x="5" y="6"/>
                  </a:lnTo>
                  <a:lnTo>
                    <a:pt x="3" y="0"/>
                  </a:lnTo>
                  <a:close/>
                </a:path>
              </a:pathLst>
            </a:custGeom>
            <a:solidFill>
              <a:srgbClr val="5090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9" name="Google Shape;1659;p9"/>
            <p:cNvSpPr/>
            <p:nvPr/>
          </p:nvSpPr>
          <p:spPr>
            <a:xfrm>
              <a:off x="2136" y="4240"/>
              <a:ext cx="5" cy="6"/>
            </a:xfrm>
            <a:custGeom>
              <a:rect b="b" l="l" r="r" t="t"/>
              <a:pathLst>
                <a:path extrusionOk="0" h="6" w="5">
                  <a:moveTo>
                    <a:pt x="3" y="0"/>
                  </a:moveTo>
                  <a:lnTo>
                    <a:pt x="0" y="5"/>
                  </a:lnTo>
                  <a:lnTo>
                    <a:pt x="5" y="6"/>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0" name="Google Shape;1660;p9"/>
            <p:cNvSpPr/>
            <p:nvPr/>
          </p:nvSpPr>
          <p:spPr>
            <a:xfrm>
              <a:off x="1943" y="4185"/>
              <a:ext cx="121" cy="50"/>
            </a:xfrm>
            <a:custGeom>
              <a:rect b="b" l="l" r="r" t="t"/>
              <a:pathLst>
                <a:path extrusionOk="0" h="50" w="121">
                  <a:moveTo>
                    <a:pt x="15" y="0"/>
                  </a:moveTo>
                  <a:lnTo>
                    <a:pt x="0" y="35"/>
                  </a:lnTo>
                  <a:lnTo>
                    <a:pt x="121" y="50"/>
                  </a:lnTo>
                  <a:lnTo>
                    <a:pt x="15" y="0"/>
                  </a:lnTo>
                  <a:close/>
                </a:path>
              </a:pathLst>
            </a:custGeom>
            <a:solidFill>
              <a:srgbClr val="599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1" name="Google Shape;1661;p9"/>
            <p:cNvSpPr/>
            <p:nvPr/>
          </p:nvSpPr>
          <p:spPr>
            <a:xfrm>
              <a:off x="1943" y="4185"/>
              <a:ext cx="121" cy="50"/>
            </a:xfrm>
            <a:custGeom>
              <a:rect b="b" l="l" r="r" t="t"/>
              <a:pathLst>
                <a:path extrusionOk="0" h="50" w="121">
                  <a:moveTo>
                    <a:pt x="15" y="0"/>
                  </a:moveTo>
                  <a:lnTo>
                    <a:pt x="0" y="35"/>
                  </a:lnTo>
                  <a:lnTo>
                    <a:pt x="121" y="50"/>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2" name="Google Shape;1662;p9"/>
            <p:cNvSpPr/>
            <p:nvPr/>
          </p:nvSpPr>
          <p:spPr>
            <a:xfrm>
              <a:off x="2064" y="4235"/>
              <a:ext cx="56" cy="28"/>
            </a:xfrm>
            <a:custGeom>
              <a:rect b="b" l="l" r="r" t="t"/>
              <a:pathLst>
                <a:path extrusionOk="0" h="28" w="56">
                  <a:moveTo>
                    <a:pt x="0" y="0"/>
                  </a:moveTo>
                  <a:lnTo>
                    <a:pt x="56" y="28"/>
                  </a:lnTo>
                  <a:lnTo>
                    <a:pt x="53" y="7"/>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3" name="Google Shape;1663;p9"/>
            <p:cNvSpPr/>
            <p:nvPr/>
          </p:nvSpPr>
          <p:spPr>
            <a:xfrm>
              <a:off x="2064" y="4235"/>
              <a:ext cx="56" cy="28"/>
            </a:xfrm>
            <a:custGeom>
              <a:rect b="b" l="l" r="r" t="t"/>
              <a:pathLst>
                <a:path extrusionOk="0" h="28" w="56">
                  <a:moveTo>
                    <a:pt x="0" y="0"/>
                  </a:moveTo>
                  <a:lnTo>
                    <a:pt x="56" y="28"/>
                  </a:lnTo>
                  <a:lnTo>
                    <a:pt x="53" y="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4" name="Google Shape;1664;p9"/>
            <p:cNvSpPr/>
            <p:nvPr/>
          </p:nvSpPr>
          <p:spPr>
            <a:xfrm>
              <a:off x="2117" y="4242"/>
              <a:ext cx="19" cy="21"/>
            </a:xfrm>
            <a:custGeom>
              <a:rect b="b" l="l" r="r" t="t"/>
              <a:pathLst>
                <a:path extrusionOk="0" h="21" w="19">
                  <a:moveTo>
                    <a:pt x="0" y="0"/>
                  </a:moveTo>
                  <a:lnTo>
                    <a:pt x="3" y="21"/>
                  </a:lnTo>
                  <a:lnTo>
                    <a:pt x="19" y="3"/>
                  </a:lnTo>
                  <a:lnTo>
                    <a:pt x="0" y="0"/>
                  </a:lnTo>
                  <a:close/>
                </a:path>
              </a:pathLst>
            </a:custGeom>
            <a:solidFill>
              <a:srgbClr val="498A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5" name="Google Shape;1665;p9"/>
            <p:cNvSpPr/>
            <p:nvPr/>
          </p:nvSpPr>
          <p:spPr>
            <a:xfrm>
              <a:off x="2117" y="4242"/>
              <a:ext cx="19" cy="21"/>
            </a:xfrm>
            <a:custGeom>
              <a:rect b="b" l="l" r="r" t="t"/>
              <a:pathLst>
                <a:path extrusionOk="0" h="21" w="19">
                  <a:moveTo>
                    <a:pt x="0" y="0"/>
                  </a:moveTo>
                  <a:lnTo>
                    <a:pt x="3" y="21"/>
                  </a:lnTo>
                  <a:lnTo>
                    <a:pt x="19"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6" name="Google Shape;1666;p9"/>
            <p:cNvSpPr/>
            <p:nvPr/>
          </p:nvSpPr>
          <p:spPr>
            <a:xfrm>
              <a:off x="2120" y="4245"/>
              <a:ext cx="26" cy="18"/>
            </a:xfrm>
            <a:custGeom>
              <a:rect b="b" l="l" r="r" t="t"/>
              <a:pathLst>
                <a:path extrusionOk="0" h="18" w="26">
                  <a:moveTo>
                    <a:pt x="16" y="0"/>
                  </a:moveTo>
                  <a:lnTo>
                    <a:pt x="0" y="18"/>
                  </a:lnTo>
                  <a:lnTo>
                    <a:pt x="26" y="11"/>
                  </a:lnTo>
                  <a:lnTo>
                    <a:pt x="21" y="1"/>
                  </a:lnTo>
                  <a:lnTo>
                    <a:pt x="16"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7" name="Google Shape;1667;p9"/>
            <p:cNvSpPr/>
            <p:nvPr/>
          </p:nvSpPr>
          <p:spPr>
            <a:xfrm>
              <a:off x="2120" y="4245"/>
              <a:ext cx="26" cy="18"/>
            </a:xfrm>
            <a:custGeom>
              <a:rect b="b" l="l" r="r" t="t"/>
              <a:pathLst>
                <a:path extrusionOk="0" h="18" w="26">
                  <a:moveTo>
                    <a:pt x="16" y="0"/>
                  </a:moveTo>
                  <a:lnTo>
                    <a:pt x="0" y="18"/>
                  </a:lnTo>
                  <a:lnTo>
                    <a:pt x="26" y="11"/>
                  </a:lnTo>
                  <a:lnTo>
                    <a:pt x="21" y="1"/>
                  </a:lnTo>
                  <a:lnTo>
                    <a:pt x="1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8" name="Google Shape;1668;p9"/>
            <p:cNvSpPr/>
            <p:nvPr/>
          </p:nvSpPr>
          <p:spPr>
            <a:xfrm>
              <a:off x="2120" y="4256"/>
              <a:ext cx="34" cy="18"/>
            </a:xfrm>
            <a:custGeom>
              <a:rect b="b" l="l" r="r" t="t"/>
              <a:pathLst>
                <a:path extrusionOk="0" h="18" w="34">
                  <a:moveTo>
                    <a:pt x="26" y="0"/>
                  </a:moveTo>
                  <a:lnTo>
                    <a:pt x="0" y="7"/>
                  </a:lnTo>
                  <a:lnTo>
                    <a:pt x="34" y="18"/>
                  </a:lnTo>
                  <a:lnTo>
                    <a:pt x="26" y="0"/>
                  </a:lnTo>
                  <a:close/>
                </a:path>
              </a:pathLst>
            </a:custGeom>
            <a:solidFill>
              <a:srgbClr val="5A96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9" name="Google Shape;1669;p9"/>
            <p:cNvSpPr/>
            <p:nvPr/>
          </p:nvSpPr>
          <p:spPr>
            <a:xfrm>
              <a:off x="2120" y="4256"/>
              <a:ext cx="34" cy="18"/>
            </a:xfrm>
            <a:custGeom>
              <a:rect b="b" l="l" r="r" t="t"/>
              <a:pathLst>
                <a:path extrusionOk="0" h="18" w="34">
                  <a:moveTo>
                    <a:pt x="26" y="0"/>
                  </a:moveTo>
                  <a:lnTo>
                    <a:pt x="0" y="7"/>
                  </a:lnTo>
                  <a:lnTo>
                    <a:pt x="34" y="18"/>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0" name="Google Shape;1670;p9"/>
            <p:cNvSpPr/>
            <p:nvPr/>
          </p:nvSpPr>
          <p:spPr>
            <a:xfrm>
              <a:off x="2120" y="4263"/>
              <a:ext cx="58" cy="69"/>
            </a:xfrm>
            <a:custGeom>
              <a:rect b="b" l="l" r="r" t="t"/>
              <a:pathLst>
                <a:path extrusionOk="0" h="69" w="58">
                  <a:moveTo>
                    <a:pt x="0" y="0"/>
                  </a:moveTo>
                  <a:lnTo>
                    <a:pt x="15" y="69"/>
                  </a:lnTo>
                  <a:lnTo>
                    <a:pt x="58" y="69"/>
                  </a:lnTo>
                  <a:lnTo>
                    <a:pt x="34" y="11"/>
                  </a:lnTo>
                  <a:lnTo>
                    <a:pt x="0" y="0"/>
                  </a:lnTo>
                  <a:close/>
                </a:path>
              </a:pathLst>
            </a:custGeom>
            <a:solidFill>
              <a:srgbClr val="5894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1" name="Google Shape;1671;p9"/>
            <p:cNvSpPr/>
            <p:nvPr/>
          </p:nvSpPr>
          <p:spPr>
            <a:xfrm>
              <a:off x="2120" y="4263"/>
              <a:ext cx="58" cy="69"/>
            </a:xfrm>
            <a:custGeom>
              <a:rect b="b" l="l" r="r" t="t"/>
              <a:pathLst>
                <a:path extrusionOk="0" h="69" w="58">
                  <a:moveTo>
                    <a:pt x="0" y="0"/>
                  </a:moveTo>
                  <a:lnTo>
                    <a:pt x="15" y="69"/>
                  </a:lnTo>
                  <a:lnTo>
                    <a:pt x="58" y="69"/>
                  </a:lnTo>
                  <a:lnTo>
                    <a:pt x="34" y="1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2" name="Google Shape;1672;p9"/>
            <p:cNvSpPr/>
            <p:nvPr/>
          </p:nvSpPr>
          <p:spPr>
            <a:xfrm>
              <a:off x="1892" y="4220"/>
              <a:ext cx="228" cy="112"/>
            </a:xfrm>
            <a:custGeom>
              <a:rect b="b" l="l" r="r" t="t"/>
              <a:pathLst>
                <a:path extrusionOk="0" h="112" w="228">
                  <a:moveTo>
                    <a:pt x="51" y="0"/>
                  </a:moveTo>
                  <a:lnTo>
                    <a:pt x="0" y="112"/>
                  </a:lnTo>
                  <a:lnTo>
                    <a:pt x="139" y="112"/>
                  </a:lnTo>
                  <a:lnTo>
                    <a:pt x="228" y="43"/>
                  </a:lnTo>
                  <a:lnTo>
                    <a:pt x="172" y="15"/>
                  </a:lnTo>
                  <a:lnTo>
                    <a:pt x="51" y="0"/>
                  </a:lnTo>
                  <a:close/>
                </a:path>
              </a:pathLst>
            </a:custGeom>
            <a:solidFill>
              <a:srgbClr val="50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3" name="Google Shape;1673;p9"/>
            <p:cNvSpPr/>
            <p:nvPr/>
          </p:nvSpPr>
          <p:spPr>
            <a:xfrm>
              <a:off x="1892" y="4220"/>
              <a:ext cx="228" cy="112"/>
            </a:xfrm>
            <a:custGeom>
              <a:rect b="b" l="l" r="r" t="t"/>
              <a:pathLst>
                <a:path extrusionOk="0" h="112" w="228">
                  <a:moveTo>
                    <a:pt x="51" y="0"/>
                  </a:moveTo>
                  <a:lnTo>
                    <a:pt x="0" y="112"/>
                  </a:lnTo>
                  <a:lnTo>
                    <a:pt x="139" y="112"/>
                  </a:lnTo>
                  <a:lnTo>
                    <a:pt x="228" y="43"/>
                  </a:lnTo>
                  <a:lnTo>
                    <a:pt x="172" y="15"/>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4" name="Google Shape;1674;p9"/>
            <p:cNvSpPr/>
            <p:nvPr/>
          </p:nvSpPr>
          <p:spPr>
            <a:xfrm>
              <a:off x="2031" y="4263"/>
              <a:ext cx="104" cy="69"/>
            </a:xfrm>
            <a:custGeom>
              <a:rect b="b" l="l" r="r" t="t"/>
              <a:pathLst>
                <a:path extrusionOk="0" h="69" w="104">
                  <a:moveTo>
                    <a:pt x="89" y="0"/>
                  </a:moveTo>
                  <a:lnTo>
                    <a:pt x="89" y="0"/>
                  </a:lnTo>
                  <a:lnTo>
                    <a:pt x="0" y="69"/>
                  </a:lnTo>
                  <a:lnTo>
                    <a:pt x="104" y="69"/>
                  </a:lnTo>
                  <a:lnTo>
                    <a:pt x="89"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5" name="Google Shape;1675;p9"/>
            <p:cNvSpPr/>
            <p:nvPr/>
          </p:nvSpPr>
          <p:spPr>
            <a:xfrm>
              <a:off x="2031" y="4263"/>
              <a:ext cx="104" cy="69"/>
            </a:xfrm>
            <a:custGeom>
              <a:rect b="b" l="l" r="r" t="t"/>
              <a:pathLst>
                <a:path extrusionOk="0" h="69" w="104">
                  <a:moveTo>
                    <a:pt x="89" y="0"/>
                  </a:moveTo>
                  <a:lnTo>
                    <a:pt x="89" y="0"/>
                  </a:lnTo>
                  <a:lnTo>
                    <a:pt x="0" y="69"/>
                  </a:lnTo>
                  <a:lnTo>
                    <a:pt x="104" y="69"/>
                  </a:lnTo>
                  <a:lnTo>
                    <a:pt x="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6" name="Google Shape;1676;p9"/>
            <p:cNvSpPr/>
            <p:nvPr/>
          </p:nvSpPr>
          <p:spPr>
            <a:xfrm>
              <a:off x="2338" y="3955"/>
              <a:ext cx="40" cy="30"/>
            </a:xfrm>
            <a:custGeom>
              <a:rect b="b" l="l" r="r" t="t"/>
              <a:pathLst>
                <a:path extrusionOk="0" h="30" w="40">
                  <a:moveTo>
                    <a:pt x="40" y="0"/>
                  </a:moveTo>
                  <a:lnTo>
                    <a:pt x="0" y="6"/>
                  </a:lnTo>
                  <a:lnTo>
                    <a:pt x="14" y="30"/>
                  </a:lnTo>
                  <a:lnTo>
                    <a:pt x="40" y="0"/>
                  </a:lnTo>
                  <a:close/>
                </a:path>
              </a:pathLst>
            </a:custGeom>
            <a:solidFill>
              <a:srgbClr val="4586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7" name="Google Shape;1677;p9"/>
            <p:cNvSpPr/>
            <p:nvPr/>
          </p:nvSpPr>
          <p:spPr>
            <a:xfrm>
              <a:off x="2338" y="3955"/>
              <a:ext cx="40" cy="30"/>
            </a:xfrm>
            <a:custGeom>
              <a:rect b="b" l="l" r="r" t="t"/>
              <a:pathLst>
                <a:path extrusionOk="0" h="30" w="40">
                  <a:moveTo>
                    <a:pt x="40" y="0"/>
                  </a:moveTo>
                  <a:lnTo>
                    <a:pt x="0" y="6"/>
                  </a:lnTo>
                  <a:lnTo>
                    <a:pt x="14" y="30"/>
                  </a:lnTo>
                  <a:lnTo>
                    <a:pt x="4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8" name="Google Shape;1678;p9"/>
            <p:cNvSpPr/>
            <p:nvPr/>
          </p:nvSpPr>
          <p:spPr>
            <a:xfrm>
              <a:off x="2352" y="3942"/>
              <a:ext cx="108" cy="125"/>
            </a:xfrm>
            <a:custGeom>
              <a:rect b="b" l="l" r="r" t="t"/>
              <a:pathLst>
                <a:path extrusionOk="0" h="125" w="108">
                  <a:moveTo>
                    <a:pt x="108" y="0"/>
                  </a:moveTo>
                  <a:lnTo>
                    <a:pt x="26" y="13"/>
                  </a:lnTo>
                  <a:lnTo>
                    <a:pt x="0" y="43"/>
                  </a:lnTo>
                  <a:lnTo>
                    <a:pt x="47" y="125"/>
                  </a:lnTo>
                  <a:lnTo>
                    <a:pt x="108" y="0"/>
                  </a:lnTo>
                  <a:close/>
                </a:path>
              </a:pathLst>
            </a:custGeom>
            <a:solidFill>
              <a:srgbClr val="45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9" name="Google Shape;1679;p9"/>
            <p:cNvSpPr/>
            <p:nvPr/>
          </p:nvSpPr>
          <p:spPr>
            <a:xfrm>
              <a:off x="2352" y="3942"/>
              <a:ext cx="108" cy="125"/>
            </a:xfrm>
            <a:custGeom>
              <a:rect b="b" l="l" r="r" t="t"/>
              <a:pathLst>
                <a:path extrusionOk="0" h="125" w="108">
                  <a:moveTo>
                    <a:pt x="108" y="0"/>
                  </a:moveTo>
                  <a:lnTo>
                    <a:pt x="26" y="13"/>
                  </a:lnTo>
                  <a:lnTo>
                    <a:pt x="0" y="43"/>
                  </a:lnTo>
                  <a:lnTo>
                    <a:pt x="47" y="125"/>
                  </a:lnTo>
                  <a:lnTo>
                    <a:pt x="1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0" name="Google Shape;1680;p9"/>
            <p:cNvSpPr/>
            <p:nvPr/>
          </p:nvSpPr>
          <p:spPr>
            <a:xfrm>
              <a:off x="2040" y="4001"/>
              <a:ext cx="64" cy="155"/>
            </a:xfrm>
            <a:custGeom>
              <a:rect b="b" l="l" r="r" t="t"/>
              <a:pathLst>
                <a:path extrusionOk="0" h="155" w="64">
                  <a:moveTo>
                    <a:pt x="39" y="0"/>
                  </a:moveTo>
                  <a:lnTo>
                    <a:pt x="0" y="6"/>
                  </a:lnTo>
                  <a:lnTo>
                    <a:pt x="64" y="155"/>
                  </a:lnTo>
                  <a:lnTo>
                    <a:pt x="39" y="0"/>
                  </a:lnTo>
                  <a:close/>
                </a:path>
              </a:pathLst>
            </a:custGeom>
            <a:solidFill>
              <a:srgbClr val="4C8F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1" name="Google Shape;1681;p9"/>
            <p:cNvSpPr/>
            <p:nvPr/>
          </p:nvSpPr>
          <p:spPr>
            <a:xfrm>
              <a:off x="2040" y="4001"/>
              <a:ext cx="64" cy="155"/>
            </a:xfrm>
            <a:custGeom>
              <a:rect b="b" l="l" r="r" t="t"/>
              <a:pathLst>
                <a:path extrusionOk="0" h="155" w="64">
                  <a:moveTo>
                    <a:pt x="39" y="0"/>
                  </a:moveTo>
                  <a:lnTo>
                    <a:pt x="0" y="6"/>
                  </a:lnTo>
                  <a:lnTo>
                    <a:pt x="64" y="155"/>
                  </a:lnTo>
                  <a:lnTo>
                    <a:pt x="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2" name="Google Shape;1682;p9"/>
            <p:cNvSpPr/>
            <p:nvPr/>
          </p:nvSpPr>
          <p:spPr>
            <a:xfrm>
              <a:off x="2079" y="3961"/>
              <a:ext cx="273" cy="279"/>
            </a:xfrm>
            <a:custGeom>
              <a:rect b="b" l="l" r="r" t="t"/>
              <a:pathLst>
                <a:path extrusionOk="0" h="279" w="273">
                  <a:moveTo>
                    <a:pt x="259" y="0"/>
                  </a:moveTo>
                  <a:lnTo>
                    <a:pt x="0" y="40"/>
                  </a:lnTo>
                  <a:lnTo>
                    <a:pt x="25" y="195"/>
                  </a:lnTo>
                  <a:lnTo>
                    <a:pt x="60" y="279"/>
                  </a:lnTo>
                  <a:lnTo>
                    <a:pt x="273" y="24"/>
                  </a:lnTo>
                  <a:lnTo>
                    <a:pt x="259" y="0"/>
                  </a:lnTo>
                  <a:close/>
                </a:path>
              </a:pathLst>
            </a:custGeom>
            <a:solidFill>
              <a:srgbClr val="5492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3" name="Google Shape;1683;p9"/>
            <p:cNvSpPr/>
            <p:nvPr/>
          </p:nvSpPr>
          <p:spPr>
            <a:xfrm>
              <a:off x="2079" y="3961"/>
              <a:ext cx="273" cy="279"/>
            </a:xfrm>
            <a:custGeom>
              <a:rect b="b" l="l" r="r" t="t"/>
              <a:pathLst>
                <a:path extrusionOk="0" h="279" w="273">
                  <a:moveTo>
                    <a:pt x="259" y="0"/>
                  </a:moveTo>
                  <a:lnTo>
                    <a:pt x="0" y="40"/>
                  </a:lnTo>
                  <a:lnTo>
                    <a:pt x="25" y="195"/>
                  </a:lnTo>
                  <a:lnTo>
                    <a:pt x="60" y="279"/>
                  </a:lnTo>
                  <a:lnTo>
                    <a:pt x="273" y="24"/>
                  </a:lnTo>
                  <a:lnTo>
                    <a:pt x="25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4" name="Google Shape;1684;p9"/>
            <p:cNvSpPr/>
            <p:nvPr/>
          </p:nvSpPr>
          <p:spPr>
            <a:xfrm>
              <a:off x="2139" y="3985"/>
              <a:ext cx="260" cy="264"/>
            </a:xfrm>
            <a:custGeom>
              <a:rect b="b" l="l" r="r" t="t"/>
              <a:pathLst>
                <a:path extrusionOk="0" h="264" w="260">
                  <a:moveTo>
                    <a:pt x="213" y="0"/>
                  </a:moveTo>
                  <a:lnTo>
                    <a:pt x="0" y="255"/>
                  </a:lnTo>
                  <a:lnTo>
                    <a:pt x="2" y="261"/>
                  </a:lnTo>
                  <a:lnTo>
                    <a:pt x="32" y="264"/>
                  </a:lnTo>
                  <a:lnTo>
                    <a:pt x="192" y="221"/>
                  </a:lnTo>
                  <a:lnTo>
                    <a:pt x="260" y="82"/>
                  </a:lnTo>
                  <a:lnTo>
                    <a:pt x="213" y="0"/>
                  </a:lnTo>
                  <a:close/>
                </a:path>
              </a:pathLst>
            </a:custGeom>
            <a:solidFill>
              <a:srgbClr val="5291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5" name="Google Shape;1685;p9"/>
            <p:cNvSpPr/>
            <p:nvPr/>
          </p:nvSpPr>
          <p:spPr>
            <a:xfrm>
              <a:off x="2139" y="3985"/>
              <a:ext cx="260" cy="264"/>
            </a:xfrm>
            <a:custGeom>
              <a:rect b="b" l="l" r="r" t="t"/>
              <a:pathLst>
                <a:path extrusionOk="0" h="264" w="260">
                  <a:moveTo>
                    <a:pt x="213" y="0"/>
                  </a:moveTo>
                  <a:lnTo>
                    <a:pt x="0" y="255"/>
                  </a:lnTo>
                  <a:lnTo>
                    <a:pt x="2" y="261"/>
                  </a:lnTo>
                  <a:lnTo>
                    <a:pt x="32" y="264"/>
                  </a:lnTo>
                  <a:lnTo>
                    <a:pt x="192" y="221"/>
                  </a:lnTo>
                  <a:lnTo>
                    <a:pt x="260" y="82"/>
                  </a:lnTo>
                  <a:lnTo>
                    <a:pt x="2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6" name="Google Shape;1686;p9"/>
            <p:cNvSpPr/>
            <p:nvPr/>
          </p:nvSpPr>
          <p:spPr>
            <a:xfrm>
              <a:off x="2171" y="4206"/>
              <a:ext cx="160" cy="60"/>
            </a:xfrm>
            <a:custGeom>
              <a:rect b="b" l="l" r="r" t="t"/>
              <a:pathLst>
                <a:path extrusionOk="0" h="60" w="160">
                  <a:moveTo>
                    <a:pt x="160" y="0"/>
                  </a:moveTo>
                  <a:lnTo>
                    <a:pt x="0" y="43"/>
                  </a:lnTo>
                  <a:lnTo>
                    <a:pt x="131" y="60"/>
                  </a:lnTo>
                  <a:lnTo>
                    <a:pt x="160" y="0"/>
                  </a:lnTo>
                  <a:close/>
                </a:path>
              </a:pathLst>
            </a:custGeom>
            <a:solidFill>
              <a:srgbClr val="69A0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7" name="Google Shape;1687;p9"/>
            <p:cNvSpPr/>
            <p:nvPr/>
          </p:nvSpPr>
          <p:spPr>
            <a:xfrm>
              <a:off x="2171" y="4206"/>
              <a:ext cx="160" cy="60"/>
            </a:xfrm>
            <a:custGeom>
              <a:rect b="b" l="l" r="r" t="t"/>
              <a:pathLst>
                <a:path extrusionOk="0" h="60" w="160">
                  <a:moveTo>
                    <a:pt x="160" y="0"/>
                  </a:moveTo>
                  <a:lnTo>
                    <a:pt x="0" y="43"/>
                  </a:lnTo>
                  <a:lnTo>
                    <a:pt x="131" y="60"/>
                  </a:lnTo>
                  <a:lnTo>
                    <a:pt x="1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8" name="Google Shape;1688;p9"/>
            <p:cNvSpPr/>
            <p:nvPr/>
          </p:nvSpPr>
          <p:spPr>
            <a:xfrm>
              <a:off x="2141" y="4246"/>
              <a:ext cx="30" cy="10"/>
            </a:xfrm>
            <a:custGeom>
              <a:rect b="b" l="l" r="r" t="t"/>
              <a:pathLst>
                <a:path extrusionOk="0" h="10" w="30">
                  <a:moveTo>
                    <a:pt x="0" y="0"/>
                  </a:moveTo>
                  <a:lnTo>
                    <a:pt x="5" y="10"/>
                  </a:lnTo>
                  <a:lnTo>
                    <a:pt x="30" y="3"/>
                  </a:lnTo>
                  <a:lnTo>
                    <a:pt x="0" y="0"/>
                  </a:lnTo>
                  <a:close/>
                </a:path>
              </a:pathLst>
            </a:custGeom>
            <a:solidFill>
              <a:srgbClr val="4B8A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9" name="Google Shape;1689;p9"/>
            <p:cNvSpPr/>
            <p:nvPr/>
          </p:nvSpPr>
          <p:spPr>
            <a:xfrm>
              <a:off x="2141" y="4246"/>
              <a:ext cx="30" cy="10"/>
            </a:xfrm>
            <a:custGeom>
              <a:rect b="b" l="l" r="r" t="t"/>
              <a:pathLst>
                <a:path extrusionOk="0" h="10" w="30">
                  <a:moveTo>
                    <a:pt x="0" y="0"/>
                  </a:moveTo>
                  <a:lnTo>
                    <a:pt x="5" y="10"/>
                  </a:lnTo>
                  <a:lnTo>
                    <a:pt x="30"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690" name="Google Shape;1690;p9"/>
          <p:cNvSpPr/>
          <p:nvPr/>
        </p:nvSpPr>
        <p:spPr>
          <a:xfrm>
            <a:off x="3406775" y="6745288"/>
            <a:ext cx="247650" cy="106363"/>
          </a:xfrm>
          <a:custGeom>
            <a:rect b="b" l="l" r="r" t="t"/>
            <a:pathLst>
              <a:path extrusionOk="0" h="67" w="156">
                <a:moveTo>
                  <a:pt x="25" y="0"/>
                </a:moveTo>
                <a:lnTo>
                  <a:pt x="0" y="7"/>
                </a:lnTo>
                <a:lnTo>
                  <a:pt x="8" y="25"/>
                </a:lnTo>
                <a:lnTo>
                  <a:pt x="133" y="67"/>
                </a:lnTo>
                <a:lnTo>
                  <a:pt x="156" y="17"/>
                </a:lnTo>
                <a:lnTo>
                  <a:pt x="25" y="0"/>
                </a:lnTo>
                <a:close/>
              </a:path>
            </a:pathLst>
          </a:custGeom>
          <a:solidFill>
            <a:srgbClr val="5D98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1" name="Google Shape;1691;p9"/>
          <p:cNvSpPr/>
          <p:nvPr/>
        </p:nvSpPr>
        <p:spPr>
          <a:xfrm>
            <a:off x="3406775" y="6745288"/>
            <a:ext cx="247650" cy="106363"/>
          </a:xfrm>
          <a:custGeom>
            <a:rect b="b" l="l" r="r" t="t"/>
            <a:pathLst>
              <a:path extrusionOk="0" h="67" w="156">
                <a:moveTo>
                  <a:pt x="25" y="0"/>
                </a:moveTo>
                <a:lnTo>
                  <a:pt x="0" y="7"/>
                </a:lnTo>
                <a:lnTo>
                  <a:pt x="8" y="25"/>
                </a:lnTo>
                <a:lnTo>
                  <a:pt x="133" y="67"/>
                </a:lnTo>
                <a:lnTo>
                  <a:pt x="156" y="17"/>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2" name="Google Shape;1692;p9"/>
          <p:cNvSpPr/>
          <p:nvPr/>
        </p:nvSpPr>
        <p:spPr>
          <a:xfrm>
            <a:off x="3419475" y="6784975"/>
            <a:ext cx="198438" cy="92075"/>
          </a:xfrm>
          <a:custGeom>
            <a:rect b="b" l="l" r="r" t="t"/>
            <a:pathLst>
              <a:path extrusionOk="0" h="58" w="125">
                <a:moveTo>
                  <a:pt x="0" y="0"/>
                </a:moveTo>
                <a:lnTo>
                  <a:pt x="24" y="58"/>
                </a:lnTo>
                <a:lnTo>
                  <a:pt x="117" y="58"/>
                </a:lnTo>
                <a:lnTo>
                  <a:pt x="125" y="42"/>
                </a:lnTo>
                <a:lnTo>
                  <a:pt x="0" y="0"/>
                </a:lnTo>
                <a:close/>
              </a:path>
            </a:pathLst>
          </a:custGeom>
          <a:solidFill>
            <a:srgbClr val="5B9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3" name="Google Shape;1693;p9"/>
          <p:cNvSpPr/>
          <p:nvPr/>
        </p:nvSpPr>
        <p:spPr>
          <a:xfrm>
            <a:off x="3419475" y="6784975"/>
            <a:ext cx="198438" cy="92075"/>
          </a:xfrm>
          <a:custGeom>
            <a:rect b="b" l="l" r="r" t="t"/>
            <a:pathLst>
              <a:path extrusionOk="0" h="58" w="125">
                <a:moveTo>
                  <a:pt x="0" y="0"/>
                </a:moveTo>
                <a:lnTo>
                  <a:pt x="24" y="58"/>
                </a:lnTo>
                <a:lnTo>
                  <a:pt x="117" y="58"/>
                </a:lnTo>
                <a:lnTo>
                  <a:pt x="125" y="4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4" name="Google Shape;1694;p9"/>
          <p:cNvSpPr/>
          <p:nvPr/>
        </p:nvSpPr>
        <p:spPr>
          <a:xfrm>
            <a:off x="3808413" y="6257925"/>
            <a:ext cx="266700" cy="365125"/>
          </a:xfrm>
          <a:custGeom>
            <a:rect b="b" l="l" r="r" t="t"/>
            <a:pathLst>
              <a:path extrusionOk="0" h="230" w="168">
                <a:moveTo>
                  <a:pt x="61" y="0"/>
                </a:moveTo>
                <a:lnTo>
                  <a:pt x="61" y="0"/>
                </a:lnTo>
                <a:lnTo>
                  <a:pt x="0" y="125"/>
                </a:lnTo>
                <a:lnTo>
                  <a:pt x="59" y="230"/>
                </a:lnTo>
                <a:lnTo>
                  <a:pt x="168" y="201"/>
                </a:lnTo>
                <a:lnTo>
                  <a:pt x="61" y="0"/>
                </a:lnTo>
                <a:close/>
              </a:path>
            </a:pathLst>
          </a:custGeom>
          <a:solidFill>
            <a:srgbClr val="45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5" name="Google Shape;1695;p9"/>
          <p:cNvSpPr/>
          <p:nvPr/>
        </p:nvSpPr>
        <p:spPr>
          <a:xfrm>
            <a:off x="3808413" y="6257925"/>
            <a:ext cx="266700" cy="365125"/>
          </a:xfrm>
          <a:custGeom>
            <a:rect b="b" l="l" r="r" t="t"/>
            <a:pathLst>
              <a:path extrusionOk="0" h="230" w="168">
                <a:moveTo>
                  <a:pt x="61" y="0"/>
                </a:moveTo>
                <a:lnTo>
                  <a:pt x="61" y="0"/>
                </a:lnTo>
                <a:lnTo>
                  <a:pt x="0" y="125"/>
                </a:lnTo>
                <a:lnTo>
                  <a:pt x="59" y="230"/>
                </a:lnTo>
                <a:lnTo>
                  <a:pt x="168" y="201"/>
                </a:lnTo>
                <a:lnTo>
                  <a:pt x="6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6" name="Google Shape;1696;p9"/>
          <p:cNvSpPr/>
          <p:nvPr/>
        </p:nvSpPr>
        <p:spPr>
          <a:xfrm>
            <a:off x="3902075" y="6577013"/>
            <a:ext cx="236538" cy="242888"/>
          </a:xfrm>
          <a:custGeom>
            <a:rect b="b" l="l" r="r" t="t"/>
            <a:pathLst>
              <a:path extrusionOk="0" h="153" w="149">
                <a:moveTo>
                  <a:pt x="109" y="0"/>
                </a:moveTo>
                <a:lnTo>
                  <a:pt x="0" y="29"/>
                </a:lnTo>
                <a:lnTo>
                  <a:pt x="70" y="153"/>
                </a:lnTo>
                <a:lnTo>
                  <a:pt x="149" y="76"/>
                </a:lnTo>
                <a:lnTo>
                  <a:pt x="109" y="0"/>
                </a:lnTo>
                <a:close/>
              </a:path>
            </a:pathLst>
          </a:custGeom>
          <a:solidFill>
            <a:srgbClr val="5291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7" name="Google Shape;1697;p9"/>
          <p:cNvSpPr/>
          <p:nvPr/>
        </p:nvSpPr>
        <p:spPr>
          <a:xfrm>
            <a:off x="3902075" y="6577013"/>
            <a:ext cx="236538" cy="242888"/>
          </a:xfrm>
          <a:custGeom>
            <a:rect b="b" l="l" r="r" t="t"/>
            <a:pathLst>
              <a:path extrusionOk="0" h="153" w="149">
                <a:moveTo>
                  <a:pt x="109" y="0"/>
                </a:moveTo>
                <a:lnTo>
                  <a:pt x="0" y="29"/>
                </a:lnTo>
                <a:lnTo>
                  <a:pt x="70" y="153"/>
                </a:lnTo>
                <a:lnTo>
                  <a:pt x="149" y="76"/>
                </a:lnTo>
                <a:lnTo>
                  <a:pt x="1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8" name="Google Shape;1698;p9"/>
          <p:cNvSpPr/>
          <p:nvPr/>
        </p:nvSpPr>
        <p:spPr>
          <a:xfrm>
            <a:off x="3700463" y="6456363"/>
            <a:ext cx="201613" cy="220663"/>
          </a:xfrm>
          <a:custGeom>
            <a:rect b="b" l="l" r="r" t="t"/>
            <a:pathLst>
              <a:path extrusionOk="0" h="139" w="127">
                <a:moveTo>
                  <a:pt x="68" y="0"/>
                </a:moveTo>
                <a:lnTo>
                  <a:pt x="0" y="139"/>
                </a:lnTo>
                <a:lnTo>
                  <a:pt x="127" y="105"/>
                </a:lnTo>
                <a:lnTo>
                  <a:pt x="68"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9" name="Google Shape;1699;p9"/>
          <p:cNvSpPr/>
          <p:nvPr/>
        </p:nvSpPr>
        <p:spPr>
          <a:xfrm>
            <a:off x="3700463" y="6456363"/>
            <a:ext cx="201613" cy="220663"/>
          </a:xfrm>
          <a:custGeom>
            <a:rect b="b" l="l" r="r" t="t"/>
            <a:pathLst>
              <a:path extrusionOk="0" h="139" w="127">
                <a:moveTo>
                  <a:pt x="68" y="0"/>
                </a:moveTo>
                <a:lnTo>
                  <a:pt x="0" y="139"/>
                </a:lnTo>
                <a:lnTo>
                  <a:pt x="127" y="105"/>
                </a:lnTo>
                <a:lnTo>
                  <a:pt x="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0" name="Google Shape;1700;p9"/>
          <p:cNvSpPr/>
          <p:nvPr/>
        </p:nvSpPr>
        <p:spPr>
          <a:xfrm>
            <a:off x="3654425" y="6623050"/>
            <a:ext cx="358775" cy="196850"/>
          </a:xfrm>
          <a:custGeom>
            <a:rect b="b" l="l" r="r" t="t"/>
            <a:pathLst>
              <a:path extrusionOk="0" h="124" w="226">
                <a:moveTo>
                  <a:pt x="156" y="0"/>
                </a:moveTo>
                <a:lnTo>
                  <a:pt x="29" y="34"/>
                </a:lnTo>
                <a:lnTo>
                  <a:pt x="0" y="94"/>
                </a:lnTo>
                <a:lnTo>
                  <a:pt x="226" y="124"/>
                </a:lnTo>
                <a:lnTo>
                  <a:pt x="156" y="0"/>
                </a:lnTo>
                <a:close/>
              </a:path>
            </a:pathLst>
          </a:custGeom>
          <a:solidFill>
            <a:srgbClr val="699F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1" name="Google Shape;1701;p9"/>
          <p:cNvSpPr/>
          <p:nvPr/>
        </p:nvSpPr>
        <p:spPr>
          <a:xfrm>
            <a:off x="3654425" y="6623050"/>
            <a:ext cx="358775" cy="196850"/>
          </a:xfrm>
          <a:custGeom>
            <a:rect b="b" l="l" r="r" t="t"/>
            <a:pathLst>
              <a:path extrusionOk="0" h="124" w="226">
                <a:moveTo>
                  <a:pt x="156" y="0"/>
                </a:moveTo>
                <a:lnTo>
                  <a:pt x="29" y="34"/>
                </a:lnTo>
                <a:lnTo>
                  <a:pt x="0" y="94"/>
                </a:lnTo>
                <a:lnTo>
                  <a:pt x="226" y="124"/>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2" name="Google Shape;1702;p9"/>
          <p:cNvSpPr/>
          <p:nvPr/>
        </p:nvSpPr>
        <p:spPr>
          <a:xfrm>
            <a:off x="3617913" y="6772275"/>
            <a:ext cx="395288" cy="104775"/>
          </a:xfrm>
          <a:custGeom>
            <a:rect b="b" l="l" r="r" t="t"/>
            <a:pathLst>
              <a:path extrusionOk="0" h="66" w="249">
                <a:moveTo>
                  <a:pt x="23" y="0"/>
                </a:moveTo>
                <a:lnTo>
                  <a:pt x="0" y="50"/>
                </a:lnTo>
                <a:lnTo>
                  <a:pt x="49" y="66"/>
                </a:lnTo>
                <a:lnTo>
                  <a:pt x="196" y="66"/>
                </a:lnTo>
                <a:lnTo>
                  <a:pt x="249" y="30"/>
                </a:lnTo>
                <a:lnTo>
                  <a:pt x="23" y="0"/>
                </a:lnTo>
                <a:close/>
              </a:path>
            </a:pathLst>
          </a:custGeom>
          <a:solidFill>
            <a:srgbClr val="5D98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3" name="Google Shape;1703;p9"/>
          <p:cNvSpPr/>
          <p:nvPr/>
        </p:nvSpPr>
        <p:spPr>
          <a:xfrm>
            <a:off x="3617913" y="6772275"/>
            <a:ext cx="395288" cy="104775"/>
          </a:xfrm>
          <a:custGeom>
            <a:rect b="b" l="l" r="r" t="t"/>
            <a:pathLst>
              <a:path extrusionOk="0" h="66" w="249">
                <a:moveTo>
                  <a:pt x="23" y="0"/>
                </a:moveTo>
                <a:lnTo>
                  <a:pt x="0" y="50"/>
                </a:lnTo>
                <a:lnTo>
                  <a:pt x="49" y="66"/>
                </a:lnTo>
                <a:lnTo>
                  <a:pt x="196" y="66"/>
                </a:lnTo>
                <a:lnTo>
                  <a:pt x="249" y="30"/>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4" name="Google Shape;1704;p9"/>
          <p:cNvSpPr/>
          <p:nvPr/>
        </p:nvSpPr>
        <p:spPr>
          <a:xfrm>
            <a:off x="3605213" y="6851650"/>
            <a:ext cx="90488" cy="25400"/>
          </a:xfrm>
          <a:custGeom>
            <a:rect b="b" l="l" r="r" t="t"/>
            <a:pathLst>
              <a:path extrusionOk="0" h="16" w="57">
                <a:moveTo>
                  <a:pt x="8" y="0"/>
                </a:moveTo>
                <a:lnTo>
                  <a:pt x="0" y="16"/>
                </a:lnTo>
                <a:lnTo>
                  <a:pt x="57" y="16"/>
                </a:lnTo>
                <a:lnTo>
                  <a:pt x="8" y="0"/>
                </a:lnTo>
                <a:close/>
              </a:path>
            </a:pathLst>
          </a:custGeom>
          <a:solidFill>
            <a:srgbClr val="5A9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5" name="Google Shape;1705;p9"/>
          <p:cNvSpPr/>
          <p:nvPr/>
        </p:nvSpPr>
        <p:spPr>
          <a:xfrm>
            <a:off x="3605213" y="6851650"/>
            <a:ext cx="90488" cy="25400"/>
          </a:xfrm>
          <a:custGeom>
            <a:rect b="b" l="l" r="r" t="t"/>
            <a:pathLst>
              <a:path extrusionOk="0" h="16" w="57">
                <a:moveTo>
                  <a:pt x="8" y="0"/>
                </a:moveTo>
                <a:lnTo>
                  <a:pt x="0" y="16"/>
                </a:lnTo>
                <a:lnTo>
                  <a:pt x="57" y="16"/>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6" name="Google Shape;1706;p9"/>
          <p:cNvSpPr/>
          <p:nvPr/>
        </p:nvSpPr>
        <p:spPr>
          <a:xfrm>
            <a:off x="4202113" y="6854825"/>
            <a:ext cx="31750" cy="22225"/>
          </a:xfrm>
          <a:custGeom>
            <a:rect b="b" l="l" r="r" t="t"/>
            <a:pathLst>
              <a:path extrusionOk="0" h="14" w="20">
                <a:moveTo>
                  <a:pt x="12" y="0"/>
                </a:moveTo>
                <a:lnTo>
                  <a:pt x="0" y="14"/>
                </a:lnTo>
                <a:lnTo>
                  <a:pt x="20" y="14"/>
                </a:lnTo>
                <a:lnTo>
                  <a:pt x="12" y="0"/>
                </a:lnTo>
                <a:close/>
              </a:path>
            </a:pathLst>
          </a:custGeom>
          <a:solidFill>
            <a:srgbClr val="659D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7" name="Google Shape;1707;p9"/>
          <p:cNvSpPr/>
          <p:nvPr/>
        </p:nvSpPr>
        <p:spPr>
          <a:xfrm>
            <a:off x="4202113" y="6854825"/>
            <a:ext cx="31750" cy="22225"/>
          </a:xfrm>
          <a:custGeom>
            <a:rect b="b" l="l" r="r" t="t"/>
            <a:pathLst>
              <a:path extrusionOk="0" h="14" w="20">
                <a:moveTo>
                  <a:pt x="12" y="0"/>
                </a:moveTo>
                <a:lnTo>
                  <a:pt x="0" y="14"/>
                </a:lnTo>
                <a:lnTo>
                  <a:pt x="20" y="14"/>
                </a:lnTo>
                <a:lnTo>
                  <a:pt x="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8" name="Google Shape;1708;p9"/>
          <p:cNvSpPr/>
          <p:nvPr/>
        </p:nvSpPr>
        <p:spPr>
          <a:xfrm>
            <a:off x="4013200" y="6726238"/>
            <a:ext cx="207963" cy="150813"/>
          </a:xfrm>
          <a:custGeom>
            <a:rect b="b" l="l" r="r" t="t"/>
            <a:pathLst>
              <a:path extrusionOk="0" h="95" w="131">
                <a:moveTo>
                  <a:pt x="88" y="0"/>
                </a:moveTo>
                <a:lnTo>
                  <a:pt x="0" y="59"/>
                </a:lnTo>
                <a:lnTo>
                  <a:pt x="27" y="95"/>
                </a:lnTo>
                <a:lnTo>
                  <a:pt x="119" y="95"/>
                </a:lnTo>
                <a:lnTo>
                  <a:pt x="131" y="81"/>
                </a:lnTo>
                <a:lnTo>
                  <a:pt x="88" y="0"/>
                </a:lnTo>
                <a:close/>
              </a:path>
            </a:pathLst>
          </a:custGeom>
          <a:solidFill>
            <a:srgbClr val="659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9" name="Google Shape;1709;p9"/>
          <p:cNvSpPr/>
          <p:nvPr/>
        </p:nvSpPr>
        <p:spPr>
          <a:xfrm>
            <a:off x="4013200" y="6726238"/>
            <a:ext cx="207963" cy="150813"/>
          </a:xfrm>
          <a:custGeom>
            <a:rect b="b" l="l" r="r" t="t"/>
            <a:pathLst>
              <a:path extrusionOk="0" h="95" w="131">
                <a:moveTo>
                  <a:pt x="88" y="0"/>
                </a:moveTo>
                <a:lnTo>
                  <a:pt x="0" y="59"/>
                </a:lnTo>
                <a:lnTo>
                  <a:pt x="27" y="95"/>
                </a:lnTo>
                <a:lnTo>
                  <a:pt x="119" y="95"/>
                </a:lnTo>
                <a:lnTo>
                  <a:pt x="131" y="81"/>
                </a:lnTo>
                <a:lnTo>
                  <a:pt x="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0" name="Google Shape;1710;p9"/>
          <p:cNvSpPr/>
          <p:nvPr/>
        </p:nvSpPr>
        <p:spPr>
          <a:xfrm>
            <a:off x="4013200" y="6697663"/>
            <a:ext cx="139700" cy="122238"/>
          </a:xfrm>
          <a:custGeom>
            <a:rect b="b" l="l" r="r" t="t"/>
            <a:pathLst>
              <a:path extrusionOk="0" h="77" w="88">
                <a:moveTo>
                  <a:pt x="79" y="0"/>
                </a:moveTo>
                <a:lnTo>
                  <a:pt x="0" y="77"/>
                </a:lnTo>
                <a:lnTo>
                  <a:pt x="88" y="18"/>
                </a:lnTo>
                <a:lnTo>
                  <a:pt x="79" y="0"/>
                </a:lnTo>
                <a:close/>
              </a:path>
            </a:pathLst>
          </a:custGeom>
          <a:solidFill>
            <a:srgbClr val="4379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1" name="Google Shape;1711;p9"/>
          <p:cNvSpPr/>
          <p:nvPr/>
        </p:nvSpPr>
        <p:spPr>
          <a:xfrm>
            <a:off x="4013200" y="6697663"/>
            <a:ext cx="139700" cy="122238"/>
          </a:xfrm>
          <a:custGeom>
            <a:rect b="b" l="l" r="r" t="t"/>
            <a:pathLst>
              <a:path extrusionOk="0" h="77" w="88">
                <a:moveTo>
                  <a:pt x="79" y="0"/>
                </a:moveTo>
                <a:lnTo>
                  <a:pt x="0" y="77"/>
                </a:lnTo>
                <a:lnTo>
                  <a:pt x="88" y="18"/>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2" name="Google Shape;1712;p9"/>
          <p:cNvSpPr/>
          <p:nvPr/>
        </p:nvSpPr>
        <p:spPr>
          <a:xfrm>
            <a:off x="3929063" y="6819900"/>
            <a:ext cx="84138" cy="57150"/>
          </a:xfrm>
          <a:custGeom>
            <a:rect b="b" l="l" r="r" t="t"/>
            <a:pathLst>
              <a:path extrusionOk="0" h="36" w="53">
                <a:moveTo>
                  <a:pt x="53" y="0"/>
                </a:moveTo>
                <a:lnTo>
                  <a:pt x="0" y="36"/>
                </a:lnTo>
                <a:lnTo>
                  <a:pt x="45" y="36"/>
                </a:lnTo>
                <a:lnTo>
                  <a:pt x="53" y="0"/>
                </a:lnTo>
                <a:close/>
              </a:path>
            </a:pathLst>
          </a:custGeom>
          <a:solidFill>
            <a:srgbClr val="75A9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3" name="Google Shape;1713;p9"/>
          <p:cNvSpPr/>
          <p:nvPr/>
        </p:nvSpPr>
        <p:spPr>
          <a:xfrm>
            <a:off x="3929063" y="6819900"/>
            <a:ext cx="84138" cy="57150"/>
          </a:xfrm>
          <a:custGeom>
            <a:rect b="b" l="l" r="r" t="t"/>
            <a:pathLst>
              <a:path extrusionOk="0" h="36" w="53">
                <a:moveTo>
                  <a:pt x="53" y="0"/>
                </a:moveTo>
                <a:lnTo>
                  <a:pt x="0" y="36"/>
                </a:lnTo>
                <a:lnTo>
                  <a:pt x="45" y="36"/>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4" name="Google Shape;1714;p9"/>
          <p:cNvSpPr/>
          <p:nvPr/>
        </p:nvSpPr>
        <p:spPr>
          <a:xfrm>
            <a:off x="4000500" y="6819900"/>
            <a:ext cx="55563" cy="57150"/>
          </a:xfrm>
          <a:custGeom>
            <a:rect b="b" l="l" r="r" t="t"/>
            <a:pathLst>
              <a:path extrusionOk="0" h="36" w="35">
                <a:moveTo>
                  <a:pt x="8" y="0"/>
                </a:moveTo>
                <a:lnTo>
                  <a:pt x="8" y="0"/>
                </a:lnTo>
                <a:lnTo>
                  <a:pt x="0" y="36"/>
                </a:lnTo>
                <a:lnTo>
                  <a:pt x="35" y="36"/>
                </a:lnTo>
                <a:lnTo>
                  <a:pt x="8" y="0"/>
                </a:lnTo>
                <a:close/>
              </a:path>
            </a:pathLst>
          </a:custGeom>
          <a:solidFill>
            <a:srgbClr val="699F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5" name="Google Shape;1715;p9"/>
          <p:cNvSpPr/>
          <p:nvPr/>
        </p:nvSpPr>
        <p:spPr>
          <a:xfrm>
            <a:off x="4000500" y="6819900"/>
            <a:ext cx="55563" cy="57150"/>
          </a:xfrm>
          <a:custGeom>
            <a:rect b="b" l="l" r="r" t="t"/>
            <a:pathLst>
              <a:path extrusionOk="0" h="36" w="35">
                <a:moveTo>
                  <a:pt x="8" y="0"/>
                </a:moveTo>
                <a:lnTo>
                  <a:pt x="8" y="0"/>
                </a:lnTo>
                <a:lnTo>
                  <a:pt x="0" y="36"/>
                </a:lnTo>
                <a:lnTo>
                  <a:pt x="35" y="36"/>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6" name="Google Shape;1716;p9"/>
          <p:cNvSpPr/>
          <p:nvPr/>
        </p:nvSpPr>
        <p:spPr>
          <a:xfrm>
            <a:off x="4035425" y="5792788"/>
            <a:ext cx="500063" cy="577850"/>
          </a:xfrm>
          <a:custGeom>
            <a:rect b="b" l="l" r="r" t="t"/>
            <a:pathLst>
              <a:path extrusionOk="0" h="364" w="315">
                <a:moveTo>
                  <a:pt x="315" y="0"/>
                </a:moveTo>
                <a:lnTo>
                  <a:pt x="0" y="232"/>
                </a:lnTo>
                <a:lnTo>
                  <a:pt x="254" y="364"/>
                </a:lnTo>
                <a:lnTo>
                  <a:pt x="315" y="0"/>
                </a:lnTo>
                <a:close/>
              </a:path>
            </a:pathLst>
          </a:custGeom>
          <a:solidFill>
            <a:srgbClr val="68AF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7" name="Google Shape;1717;p9"/>
          <p:cNvSpPr/>
          <p:nvPr/>
        </p:nvSpPr>
        <p:spPr>
          <a:xfrm>
            <a:off x="4035425" y="5792788"/>
            <a:ext cx="500063" cy="577850"/>
          </a:xfrm>
          <a:custGeom>
            <a:rect b="b" l="l" r="r" t="t"/>
            <a:pathLst>
              <a:path extrusionOk="0" h="364" w="315">
                <a:moveTo>
                  <a:pt x="315" y="0"/>
                </a:moveTo>
                <a:lnTo>
                  <a:pt x="0" y="232"/>
                </a:lnTo>
                <a:lnTo>
                  <a:pt x="254" y="364"/>
                </a:lnTo>
                <a:lnTo>
                  <a:pt x="3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8" name="Google Shape;1718;p9"/>
          <p:cNvSpPr/>
          <p:nvPr/>
        </p:nvSpPr>
        <p:spPr>
          <a:xfrm>
            <a:off x="3905250" y="6161088"/>
            <a:ext cx="533400" cy="415925"/>
          </a:xfrm>
          <a:custGeom>
            <a:rect b="b" l="l" r="r" t="t"/>
            <a:pathLst>
              <a:path extrusionOk="0" h="262" w="336">
                <a:moveTo>
                  <a:pt x="82" y="0"/>
                </a:moveTo>
                <a:lnTo>
                  <a:pt x="0" y="61"/>
                </a:lnTo>
                <a:lnTo>
                  <a:pt x="107" y="262"/>
                </a:lnTo>
                <a:lnTo>
                  <a:pt x="273" y="218"/>
                </a:lnTo>
                <a:lnTo>
                  <a:pt x="331" y="162"/>
                </a:lnTo>
                <a:lnTo>
                  <a:pt x="336" y="132"/>
                </a:lnTo>
                <a:lnTo>
                  <a:pt x="82" y="0"/>
                </a:lnTo>
                <a:close/>
              </a:path>
            </a:pathLst>
          </a:custGeom>
          <a:solidFill>
            <a:srgbClr val="44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9" name="Google Shape;1719;p9"/>
          <p:cNvSpPr/>
          <p:nvPr/>
        </p:nvSpPr>
        <p:spPr>
          <a:xfrm>
            <a:off x="3905250" y="6161088"/>
            <a:ext cx="533400" cy="415925"/>
          </a:xfrm>
          <a:custGeom>
            <a:rect b="b" l="l" r="r" t="t"/>
            <a:pathLst>
              <a:path extrusionOk="0" h="262" w="336">
                <a:moveTo>
                  <a:pt x="82" y="0"/>
                </a:moveTo>
                <a:lnTo>
                  <a:pt x="0" y="61"/>
                </a:lnTo>
                <a:lnTo>
                  <a:pt x="107" y="262"/>
                </a:lnTo>
                <a:lnTo>
                  <a:pt x="273" y="218"/>
                </a:lnTo>
                <a:lnTo>
                  <a:pt x="331" y="162"/>
                </a:lnTo>
                <a:lnTo>
                  <a:pt x="336" y="132"/>
                </a:lnTo>
                <a:lnTo>
                  <a:pt x="8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0" name="Google Shape;1720;p9"/>
          <p:cNvSpPr/>
          <p:nvPr/>
        </p:nvSpPr>
        <p:spPr>
          <a:xfrm>
            <a:off x="4075113" y="6507163"/>
            <a:ext cx="263525" cy="190500"/>
          </a:xfrm>
          <a:custGeom>
            <a:rect b="b" l="l" r="r" t="t"/>
            <a:pathLst>
              <a:path extrusionOk="0" h="120" w="166">
                <a:moveTo>
                  <a:pt x="166" y="0"/>
                </a:moveTo>
                <a:lnTo>
                  <a:pt x="0" y="44"/>
                </a:lnTo>
                <a:lnTo>
                  <a:pt x="40" y="120"/>
                </a:lnTo>
                <a:lnTo>
                  <a:pt x="166"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1" name="Google Shape;1721;p9"/>
          <p:cNvSpPr/>
          <p:nvPr/>
        </p:nvSpPr>
        <p:spPr>
          <a:xfrm>
            <a:off x="4075113" y="6507163"/>
            <a:ext cx="263525" cy="190500"/>
          </a:xfrm>
          <a:custGeom>
            <a:rect b="b" l="l" r="r" t="t"/>
            <a:pathLst>
              <a:path extrusionOk="0" h="120" w="166">
                <a:moveTo>
                  <a:pt x="166" y="0"/>
                </a:moveTo>
                <a:lnTo>
                  <a:pt x="0" y="44"/>
                </a:lnTo>
                <a:lnTo>
                  <a:pt x="40" y="120"/>
                </a:lnTo>
                <a:lnTo>
                  <a:pt x="16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2" name="Google Shape;1722;p9"/>
          <p:cNvSpPr/>
          <p:nvPr/>
        </p:nvSpPr>
        <p:spPr>
          <a:xfrm>
            <a:off x="4221163" y="6657975"/>
            <a:ext cx="169863" cy="219075"/>
          </a:xfrm>
          <a:custGeom>
            <a:rect b="b" l="l" r="r" t="t"/>
            <a:pathLst>
              <a:path extrusionOk="0" h="138" w="107">
                <a:moveTo>
                  <a:pt x="107" y="0"/>
                </a:moveTo>
                <a:lnTo>
                  <a:pt x="0" y="124"/>
                </a:lnTo>
                <a:lnTo>
                  <a:pt x="8" y="138"/>
                </a:lnTo>
                <a:lnTo>
                  <a:pt x="83" y="138"/>
                </a:lnTo>
                <a:lnTo>
                  <a:pt x="107" y="0"/>
                </a:lnTo>
                <a:close/>
              </a:path>
            </a:pathLst>
          </a:custGeom>
          <a:solidFill>
            <a:srgbClr val="639C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3" name="Google Shape;1723;p9"/>
          <p:cNvSpPr/>
          <p:nvPr/>
        </p:nvSpPr>
        <p:spPr>
          <a:xfrm>
            <a:off x="4221163" y="6657975"/>
            <a:ext cx="169863" cy="219075"/>
          </a:xfrm>
          <a:custGeom>
            <a:rect b="b" l="l" r="r" t="t"/>
            <a:pathLst>
              <a:path extrusionOk="0" h="138" w="107">
                <a:moveTo>
                  <a:pt x="107" y="0"/>
                </a:moveTo>
                <a:lnTo>
                  <a:pt x="0" y="124"/>
                </a:lnTo>
                <a:lnTo>
                  <a:pt x="8" y="138"/>
                </a:lnTo>
                <a:lnTo>
                  <a:pt x="83" y="138"/>
                </a:lnTo>
                <a:lnTo>
                  <a:pt x="1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4" name="Google Shape;1724;p9"/>
          <p:cNvSpPr/>
          <p:nvPr/>
        </p:nvSpPr>
        <p:spPr>
          <a:xfrm>
            <a:off x="4152900" y="6556375"/>
            <a:ext cx="254000" cy="298450"/>
          </a:xfrm>
          <a:custGeom>
            <a:rect b="b" l="l" r="r" t="t"/>
            <a:pathLst>
              <a:path extrusionOk="0" h="188" w="160">
                <a:moveTo>
                  <a:pt x="160" y="0"/>
                </a:moveTo>
                <a:lnTo>
                  <a:pt x="0" y="107"/>
                </a:lnTo>
                <a:lnTo>
                  <a:pt x="43" y="188"/>
                </a:lnTo>
                <a:lnTo>
                  <a:pt x="150" y="64"/>
                </a:lnTo>
                <a:lnTo>
                  <a:pt x="160" y="0"/>
                </a:lnTo>
                <a:close/>
              </a:path>
            </a:pathLst>
          </a:custGeom>
          <a:solidFill>
            <a:srgbClr val="649C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5" name="Google Shape;1725;p9"/>
          <p:cNvSpPr/>
          <p:nvPr/>
        </p:nvSpPr>
        <p:spPr>
          <a:xfrm>
            <a:off x="4152900" y="6556375"/>
            <a:ext cx="254000" cy="298450"/>
          </a:xfrm>
          <a:custGeom>
            <a:rect b="b" l="l" r="r" t="t"/>
            <a:pathLst>
              <a:path extrusionOk="0" h="188" w="160">
                <a:moveTo>
                  <a:pt x="160" y="0"/>
                </a:moveTo>
                <a:lnTo>
                  <a:pt x="0" y="107"/>
                </a:lnTo>
                <a:lnTo>
                  <a:pt x="43" y="188"/>
                </a:lnTo>
                <a:lnTo>
                  <a:pt x="150" y="64"/>
                </a:lnTo>
                <a:lnTo>
                  <a:pt x="1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6" name="Google Shape;1726;p9"/>
          <p:cNvSpPr/>
          <p:nvPr/>
        </p:nvSpPr>
        <p:spPr>
          <a:xfrm>
            <a:off x="4338638" y="6418263"/>
            <a:ext cx="92075" cy="88900"/>
          </a:xfrm>
          <a:custGeom>
            <a:rect b="b" l="l" r="r" t="t"/>
            <a:pathLst>
              <a:path extrusionOk="0" h="56" w="58">
                <a:moveTo>
                  <a:pt x="58" y="0"/>
                </a:moveTo>
                <a:lnTo>
                  <a:pt x="0" y="56"/>
                </a:lnTo>
                <a:lnTo>
                  <a:pt x="51" y="42"/>
                </a:lnTo>
                <a:lnTo>
                  <a:pt x="58" y="0"/>
                </a:lnTo>
                <a:close/>
              </a:path>
            </a:pathLst>
          </a:custGeom>
          <a:solidFill>
            <a:srgbClr val="3C70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7" name="Google Shape;1727;p9"/>
          <p:cNvSpPr/>
          <p:nvPr/>
        </p:nvSpPr>
        <p:spPr>
          <a:xfrm>
            <a:off x="4338638" y="6418263"/>
            <a:ext cx="92075" cy="88900"/>
          </a:xfrm>
          <a:custGeom>
            <a:rect b="b" l="l" r="r" t="t"/>
            <a:pathLst>
              <a:path extrusionOk="0" h="56" w="58">
                <a:moveTo>
                  <a:pt x="58" y="0"/>
                </a:moveTo>
                <a:lnTo>
                  <a:pt x="0" y="56"/>
                </a:lnTo>
                <a:lnTo>
                  <a:pt x="51" y="42"/>
                </a:lnTo>
                <a:lnTo>
                  <a:pt x="5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8" name="Google Shape;1728;p9"/>
          <p:cNvSpPr/>
          <p:nvPr/>
        </p:nvSpPr>
        <p:spPr>
          <a:xfrm>
            <a:off x="4138613" y="6484938"/>
            <a:ext cx="280988" cy="241300"/>
          </a:xfrm>
          <a:custGeom>
            <a:rect b="b" l="l" r="r" t="t"/>
            <a:pathLst>
              <a:path extrusionOk="0" h="152" w="177">
                <a:moveTo>
                  <a:pt x="177" y="0"/>
                </a:moveTo>
                <a:lnTo>
                  <a:pt x="126" y="14"/>
                </a:lnTo>
                <a:lnTo>
                  <a:pt x="0" y="134"/>
                </a:lnTo>
                <a:lnTo>
                  <a:pt x="9" y="152"/>
                </a:lnTo>
                <a:lnTo>
                  <a:pt x="169" y="45"/>
                </a:lnTo>
                <a:lnTo>
                  <a:pt x="177" y="0"/>
                </a:lnTo>
                <a:close/>
              </a:path>
            </a:pathLst>
          </a:custGeom>
          <a:solidFill>
            <a:srgbClr val="4379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9" name="Google Shape;1729;p9"/>
          <p:cNvSpPr/>
          <p:nvPr/>
        </p:nvSpPr>
        <p:spPr>
          <a:xfrm>
            <a:off x="4138613" y="6484938"/>
            <a:ext cx="280988" cy="241300"/>
          </a:xfrm>
          <a:custGeom>
            <a:rect b="b" l="l" r="r" t="t"/>
            <a:pathLst>
              <a:path extrusionOk="0" h="152" w="177">
                <a:moveTo>
                  <a:pt x="177" y="0"/>
                </a:moveTo>
                <a:lnTo>
                  <a:pt x="126" y="14"/>
                </a:lnTo>
                <a:lnTo>
                  <a:pt x="0" y="134"/>
                </a:lnTo>
                <a:lnTo>
                  <a:pt x="9" y="152"/>
                </a:lnTo>
                <a:lnTo>
                  <a:pt x="169" y="45"/>
                </a:lnTo>
                <a:lnTo>
                  <a:pt x="17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0" name="Google Shape;1730;p9"/>
          <p:cNvSpPr/>
          <p:nvPr/>
        </p:nvSpPr>
        <p:spPr>
          <a:xfrm>
            <a:off x="4591050" y="5927725"/>
            <a:ext cx="144463" cy="338138"/>
          </a:xfrm>
          <a:custGeom>
            <a:rect b="b" l="l" r="r" t="t"/>
            <a:pathLst>
              <a:path extrusionOk="0" h="213" w="91">
                <a:moveTo>
                  <a:pt x="17" y="0"/>
                </a:moveTo>
                <a:lnTo>
                  <a:pt x="0" y="213"/>
                </a:lnTo>
                <a:lnTo>
                  <a:pt x="91" y="126"/>
                </a:lnTo>
                <a:lnTo>
                  <a:pt x="17" y="0"/>
                </a:lnTo>
                <a:close/>
              </a:path>
            </a:pathLst>
          </a:custGeom>
          <a:solidFill>
            <a:srgbClr val="DC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1" name="Google Shape;1731;p9"/>
          <p:cNvSpPr/>
          <p:nvPr/>
        </p:nvSpPr>
        <p:spPr>
          <a:xfrm>
            <a:off x="4591050" y="5927725"/>
            <a:ext cx="144463" cy="338138"/>
          </a:xfrm>
          <a:custGeom>
            <a:rect b="b" l="l" r="r" t="t"/>
            <a:pathLst>
              <a:path extrusionOk="0" h="213" w="91">
                <a:moveTo>
                  <a:pt x="17" y="0"/>
                </a:moveTo>
                <a:lnTo>
                  <a:pt x="0" y="213"/>
                </a:lnTo>
                <a:lnTo>
                  <a:pt x="91" y="126"/>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2" name="Google Shape;1732;p9"/>
          <p:cNvSpPr/>
          <p:nvPr/>
        </p:nvSpPr>
        <p:spPr>
          <a:xfrm>
            <a:off x="4438650" y="5792788"/>
            <a:ext cx="179388" cy="592138"/>
          </a:xfrm>
          <a:custGeom>
            <a:rect b="b" l="l" r="r" t="t"/>
            <a:pathLst>
              <a:path extrusionOk="0" h="373" w="113">
                <a:moveTo>
                  <a:pt x="61" y="0"/>
                </a:moveTo>
                <a:lnTo>
                  <a:pt x="61" y="0"/>
                </a:lnTo>
                <a:lnTo>
                  <a:pt x="0" y="364"/>
                </a:lnTo>
                <a:lnTo>
                  <a:pt x="17" y="373"/>
                </a:lnTo>
                <a:lnTo>
                  <a:pt x="96" y="298"/>
                </a:lnTo>
                <a:lnTo>
                  <a:pt x="113" y="85"/>
                </a:lnTo>
                <a:lnTo>
                  <a:pt x="61" y="0"/>
                </a:lnTo>
                <a:close/>
              </a:path>
            </a:pathLst>
          </a:custGeom>
          <a:solidFill>
            <a:srgbClr val="6AB1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3" name="Google Shape;1733;p9"/>
          <p:cNvSpPr/>
          <p:nvPr/>
        </p:nvSpPr>
        <p:spPr>
          <a:xfrm>
            <a:off x="4438650" y="5792788"/>
            <a:ext cx="179388" cy="592138"/>
          </a:xfrm>
          <a:custGeom>
            <a:rect b="b" l="l" r="r" t="t"/>
            <a:pathLst>
              <a:path extrusionOk="0" h="373" w="113">
                <a:moveTo>
                  <a:pt x="61" y="0"/>
                </a:moveTo>
                <a:lnTo>
                  <a:pt x="61" y="0"/>
                </a:lnTo>
                <a:lnTo>
                  <a:pt x="0" y="364"/>
                </a:lnTo>
                <a:lnTo>
                  <a:pt x="17" y="373"/>
                </a:lnTo>
                <a:lnTo>
                  <a:pt x="96" y="298"/>
                </a:lnTo>
                <a:lnTo>
                  <a:pt x="113" y="85"/>
                </a:lnTo>
                <a:lnTo>
                  <a:pt x="6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4" name="Google Shape;1734;p9"/>
          <p:cNvSpPr/>
          <p:nvPr/>
        </p:nvSpPr>
        <p:spPr>
          <a:xfrm>
            <a:off x="4430713" y="6370638"/>
            <a:ext cx="34925" cy="47625"/>
          </a:xfrm>
          <a:custGeom>
            <a:rect b="b" l="l" r="r" t="t"/>
            <a:pathLst>
              <a:path extrusionOk="0" h="30" w="22">
                <a:moveTo>
                  <a:pt x="5" y="0"/>
                </a:moveTo>
                <a:lnTo>
                  <a:pt x="0" y="30"/>
                </a:lnTo>
                <a:lnTo>
                  <a:pt x="22" y="9"/>
                </a:lnTo>
                <a:lnTo>
                  <a:pt x="5" y="0"/>
                </a:lnTo>
                <a:close/>
              </a:path>
            </a:pathLst>
          </a:custGeom>
          <a:solidFill>
            <a:srgbClr val="45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5" name="Google Shape;1735;p9"/>
          <p:cNvSpPr/>
          <p:nvPr/>
        </p:nvSpPr>
        <p:spPr>
          <a:xfrm>
            <a:off x="4430713" y="6370638"/>
            <a:ext cx="34925" cy="47625"/>
          </a:xfrm>
          <a:custGeom>
            <a:rect b="b" l="l" r="r" t="t"/>
            <a:pathLst>
              <a:path extrusionOk="0" h="30" w="22">
                <a:moveTo>
                  <a:pt x="5" y="0"/>
                </a:moveTo>
                <a:lnTo>
                  <a:pt x="0" y="30"/>
                </a:lnTo>
                <a:lnTo>
                  <a:pt x="22" y="9"/>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6" name="Google Shape;1736;p9"/>
          <p:cNvSpPr/>
          <p:nvPr/>
        </p:nvSpPr>
        <p:spPr>
          <a:xfrm>
            <a:off x="4576763" y="6127750"/>
            <a:ext cx="228600" cy="314325"/>
          </a:xfrm>
          <a:custGeom>
            <a:rect b="b" l="l" r="r" t="t"/>
            <a:pathLst>
              <a:path extrusionOk="0" h="198" w="144">
                <a:moveTo>
                  <a:pt x="100" y="0"/>
                </a:moveTo>
                <a:lnTo>
                  <a:pt x="9" y="87"/>
                </a:lnTo>
                <a:lnTo>
                  <a:pt x="0" y="198"/>
                </a:lnTo>
                <a:lnTo>
                  <a:pt x="144" y="73"/>
                </a:lnTo>
                <a:lnTo>
                  <a:pt x="100" y="0"/>
                </a:lnTo>
                <a:close/>
              </a:path>
            </a:pathLst>
          </a:custGeom>
          <a:solidFill>
            <a:srgbClr val="8CC0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7" name="Google Shape;1737;p9"/>
          <p:cNvSpPr/>
          <p:nvPr/>
        </p:nvSpPr>
        <p:spPr>
          <a:xfrm>
            <a:off x="4576763" y="6127750"/>
            <a:ext cx="228600" cy="314325"/>
          </a:xfrm>
          <a:custGeom>
            <a:rect b="b" l="l" r="r" t="t"/>
            <a:pathLst>
              <a:path extrusionOk="0" h="198" w="144">
                <a:moveTo>
                  <a:pt x="100" y="0"/>
                </a:moveTo>
                <a:lnTo>
                  <a:pt x="9" y="87"/>
                </a:lnTo>
                <a:lnTo>
                  <a:pt x="0" y="198"/>
                </a:lnTo>
                <a:lnTo>
                  <a:pt x="144" y="73"/>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8" name="Google Shape;1738;p9"/>
          <p:cNvSpPr/>
          <p:nvPr/>
        </p:nvSpPr>
        <p:spPr>
          <a:xfrm>
            <a:off x="4465638" y="6265863"/>
            <a:ext cx="125413" cy="176213"/>
          </a:xfrm>
          <a:custGeom>
            <a:rect b="b" l="l" r="r" t="t"/>
            <a:pathLst>
              <a:path extrusionOk="0" h="111" w="79">
                <a:moveTo>
                  <a:pt x="79" y="0"/>
                </a:moveTo>
                <a:lnTo>
                  <a:pt x="0" y="75"/>
                </a:lnTo>
                <a:lnTo>
                  <a:pt x="70" y="111"/>
                </a:lnTo>
                <a:lnTo>
                  <a:pt x="79" y="0"/>
                </a:lnTo>
                <a:close/>
              </a:path>
            </a:pathLst>
          </a:custGeom>
          <a:solidFill>
            <a:srgbClr val="5090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9" name="Google Shape;1739;p9"/>
          <p:cNvSpPr/>
          <p:nvPr/>
        </p:nvSpPr>
        <p:spPr>
          <a:xfrm>
            <a:off x="4465638" y="6265863"/>
            <a:ext cx="125413" cy="176213"/>
          </a:xfrm>
          <a:custGeom>
            <a:rect b="b" l="l" r="r" t="t"/>
            <a:pathLst>
              <a:path extrusionOk="0" h="111" w="79">
                <a:moveTo>
                  <a:pt x="79" y="0"/>
                </a:moveTo>
                <a:lnTo>
                  <a:pt x="0" y="75"/>
                </a:lnTo>
                <a:lnTo>
                  <a:pt x="70" y="111"/>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0" name="Google Shape;1740;p9"/>
          <p:cNvSpPr/>
          <p:nvPr/>
        </p:nvSpPr>
        <p:spPr>
          <a:xfrm>
            <a:off x="4576763" y="6243638"/>
            <a:ext cx="533400" cy="512763"/>
          </a:xfrm>
          <a:custGeom>
            <a:rect b="b" l="l" r="r" t="t"/>
            <a:pathLst>
              <a:path extrusionOk="0" h="323" w="336">
                <a:moveTo>
                  <a:pt x="144" y="0"/>
                </a:moveTo>
                <a:lnTo>
                  <a:pt x="0" y="125"/>
                </a:lnTo>
                <a:lnTo>
                  <a:pt x="336" y="323"/>
                </a:lnTo>
                <a:lnTo>
                  <a:pt x="144" y="0"/>
                </a:lnTo>
                <a:close/>
              </a:path>
            </a:pathLst>
          </a:custGeom>
          <a:solidFill>
            <a:srgbClr val="619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1" name="Google Shape;1741;p9"/>
          <p:cNvSpPr/>
          <p:nvPr/>
        </p:nvSpPr>
        <p:spPr>
          <a:xfrm>
            <a:off x="4576763" y="6243638"/>
            <a:ext cx="533400" cy="512763"/>
          </a:xfrm>
          <a:custGeom>
            <a:rect b="b" l="l" r="r" t="t"/>
            <a:pathLst>
              <a:path extrusionOk="0" h="323" w="336">
                <a:moveTo>
                  <a:pt x="144" y="0"/>
                </a:moveTo>
                <a:lnTo>
                  <a:pt x="0" y="125"/>
                </a:lnTo>
                <a:lnTo>
                  <a:pt x="336" y="323"/>
                </a:lnTo>
                <a:lnTo>
                  <a:pt x="1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2" name="Google Shape;1742;p9"/>
          <p:cNvSpPr/>
          <p:nvPr/>
        </p:nvSpPr>
        <p:spPr>
          <a:xfrm>
            <a:off x="4576763" y="6442075"/>
            <a:ext cx="566738" cy="434975"/>
          </a:xfrm>
          <a:custGeom>
            <a:rect b="b" l="l" r="r" t="t"/>
            <a:pathLst>
              <a:path extrusionOk="0" h="274" w="357">
                <a:moveTo>
                  <a:pt x="0" y="0"/>
                </a:moveTo>
                <a:lnTo>
                  <a:pt x="29" y="274"/>
                </a:lnTo>
                <a:lnTo>
                  <a:pt x="338" y="274"/>
                </a:lnTo>
                <a:lnTo>
                  <a:pt x="357" y="234"/>
                </a:lnTo>
                <a:lnTo>
                  <a:pt x="336" y="198"/>
                </a:lnTo>
                <a:lnTo>
                  <a:pt x="0" y="0"/>
                </a:lnTo>
                <a:close/>
              </a:path>
            </a:pathLst>
          </a:custGeom>
          <a:solidFill>
            <a:srgbClr val="6DA3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3" name="Google Shape;1743;p9"/>
          <p:cNvSpPr/>
          <p:nvPr/>
        </p:nvSpPr>
        <p:spPr>
          <a:xfrm>
            <a:off x="4576763" y="6442075"/>
            <a:ext cx="566738" cy="434975"/>
          </a:xfrm>
          <a:custGeom>
            <a:rect b="b" l="l" r="r" t="t"/>
            <a:pathLst>
              <a:path extrusionOk="0" h="274" w="357">
                <a:moveTo>
                  <a:pt x="0" y="0"/>
                </a:moveTo>
                <a:lnTo>
                  <a:pt x="29" y="274"/>
                </a:lnTo>
                <a:lnTo>
                  <a:pt x="338" y="274"/>
                </a:lnTo>
                <a:lnTo>
                  <a:pt x="357" y="234"/>
                </a:lnTo>
                <a:lnTo>
                  <a:pt x="336" y="19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4" name="Google Shape;1744;p9"/>
          <p:cNvSpPr/>
          <p:nvPr/>
        </p:nvSpPr>
        <p:spPr>
          <a:xfrm>
            <a:off x="4352925" y="6442075"/>
            <a:ext cx="269875" cy="434975"/>
          </a:xfrm>
          <a:custGeom>
            <a:rect b="b" l="l" r="r" t="t"/>
            <a:pathLst>
              <a:path extrusionOk="0" h="274" w="170">
                <a:moveTo>
                  <a:pt x="141" y="0"/>
                </a:moveTo>
                <a:lnTo>
                  <a:pt x="141" y="0"/>
                </a:lnTo>
                <a:lnTo>
                  <a:pt x="24" y="136"/>
                </a:lnTo>
                <a:lnTo>
                  <a:pt x="0" y="274"/>
                </a:lnTo>
                <a:lnTo>
                  <a:pt x="170" y="274"/>
                </a:lnTo>
                <a:lnTo>
                  <a:pt x="141" y="0"/>
                </a:lnTo>
                <a:close/>
              </a:path>
            </a:pathLst>
          </a:custGeom>
          <a:solidFill>
            <a:srgbClr val="659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5" name="Google Shape;1745;p9"/>
          <p:cNvSpPr/>
          <p:nvPr/>
        </p:nvSpPr>
        <p:spPr>
          <a:xfrm>
            <a:off x="4352925" y="6442075"/>
            <a:ext cx="269875" cy="434975"/>
          </a:xfrm>
          <a:custGeom>
            <a:rect b="b" l="l" r="r" t="t"/>
            <a:pathLst>
              <a:path extrusionOk="0" h="274" w="170">
                <a:moveTo>
                  <a:pt x="141" y="0"/>
                </a:moveTo>
                <a:lnTo>
                  <a:pt x="141" y="0"/>
                </a:lnTo>
                <a:lnTo>
                  <a:pt x="24" y="136"/>
                </a:lnTo>
                <a:lnTo>
                  <a:pt x="0" y="274"/>
                </a:lnTo>
                <a:lnTo>
                  <a:pt x="170" y="274"/>
                </a:lnTo>
                <a:lnTo>
                  <a:pt x="1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6" name="Google Shape;1746;p9"/>
          <p:cNvSpPr/>
          <p:nvPr/>
        </p:nvSpPr>
        <p:spPr>
          <a:xfrm>
            <a:off x="4391025" y="6442075"/>
            <a:ext cx="185738" cy="215900"/>
          </a:xfrm>
          <a:custGeom>
            <a:rect b="b" l="l" r="r" t="t"/>
            <a:pathLst>
              <a:path extrusionOk="0" h="136" w="117">
                <a:moveTo>
                  <a:pt x="117" y="0"/>
                </a:moveTo>
                <a:lnTo>
                  <a:pt x="117" y="0"/>
                </a:lnTo>
                <a:lnTo>
                  <a:pt x="10" y="72"/>
                </a:lnTo>
                <a:lnTo>
                  <a:pt x="0" y="136"/>
                </a:lnTo>
                <a:lnTo>
                  <a:pt x="117" y="0"/>
                </a:lnTo>
                <a:close/>
              </a:path>
            </a:pathLst>
          </a:custGeom>
          <a:solidFill>
            <a:srgbClr val="669D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7" name="Google Shape;1747;p9"/>
          <p:cNvSpPr/>
          <p:nvPr/>
        </p:nvSpPr>
        <p:spPr>
          <a:xfrm>
            <a:off x="4391025" y="6442075"/>
            <a:ext cx="185738" cy="215900"/>
          </a:xfrm>
          <a:custGeom>
            <a:rect b="b" l="l" r="r" t="t"/>
            <a:pathLst>
              <a:path extrusionOk="0" h="136" w="117">
                <a:moveTo>
                  <a:pt x="117" y="0"/>
                </a:moveTo>
                <a:lnTo>
                  <a:pt x="117" y="0"/>
                </a:lnTo>
                <a:lnTo>
                  <a:pt x="10" y="72"/>
                </a:lnTo>
                <a:lnTo>
                  <a:pt x="0" y="136"/>
                </a:lnTo>
                <a:lnTo>
                  <a:pt x="1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8" name="Google Shape;1748;p9"/>
          <p:cNvSpPr/>
          <p:nvPr/>
        </p:nvSpPr>
        <p:spPr>
          <a:xfrm>
            <a:off x="4419600" y="6384925"/>
            <a:ext cx="157163" cy="100013"/>
          </a:xfrm>
          <a:custGeom>
            <a:rect b="b" l="l" r="r" t="t"/>
            <a:pathLst>
              <a:path extrusionOk="0" h="63" w="99">
                <a:moveTo>
                  <a:pt x="29" y="0"/>
                </a:moveTo>
                <a:lnTo>
                  <a:pt x="7" y="21"/>
                </a:lnTo>
                <a:lnTo>
                  <a:pt x="0" y="63"/>
                </a:lnTo>
                <a:lnTo>
                  <a:pt x="99" y="36"/>
                </a:lnTo>
                <a:lnTo>
                  <a:pt x="29" y="0"/>
                </a:lnTo>
                <a:close/>
              </a:path>
            </a:pathLst>
          </a:custGeom>
          <a:solidFill>
            <a:srgbClr val="3D719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9" name="Google Shape;1749;p9"/>
          <p:cNvSpPr/>
          <p:nvPr/>
        </p:nvSpPr>
        <p:spPr>
          <a:xfrm>
            <a:off x="4419600" y="6384925"/>
            <a:ext cx="157163" cy="100013"/>
          </a:xfrm>
          <a:custGeom>
            <a:rect b="b" l="l" r="r" t="t"/>
            <a:pathLst>
              <a:path extrusionOk="0" h="63" w="99">
                <a:moveTo>
                  <a:pt x="29" y="0"/>
                </a:moveTo>
                <a:lnTo>
                  <a:pt x="7" y="21"/>
                </a:lnTo>
                <a:lnTo>
                  <a:pt x="0" y="63"/>
                </a:lnTo>
                <a:lnTo>
                  <a:pt x="99" y="36"/>
                </a:lnTo>
                <a:lnTo>
                  <a:pt x="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0" name="Google Shape;1750;p9"/>
          <p:cNvSpPr/>
          <p:nvPr/>
        </p:nvSpPr>
        <p:spPr>
          <a:xfrm>
            <a:off x="4406900" y="6442075"/>
            <a:ext cx="169863" cy="114300"/>
          </a:xfrm>
          <a:custGeom>
            <a:rect b="b" l="l" r="r" t="t"/>
            <a:pathLst>
              <a:path extrusionOk="0" h="72" w="107">
                <a:moveTo>
                  <a:pt x="107" y="0"/>
                </a:moveTo>
                <a:lnTo>
                  <a:pt x="8" y="27"/>
                </a:lnTo>
                <a:lnTo>
                  <a:pt x="0" y="72"/>
                </a:lnTo>
                <a:lnTo>
                  <a:pt x="107" y="0"/>
                </a:lnTo>
                <a:close/>
              </a:path>
            </a:pathLst>
          </a:custGeom>
          <a:solidFill>
            <a:srgbClr val="4479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1" name="Google Shape;1751;p9"/>
          <p:cNvSpPr/>
          <p:nvPr/>
        </p:nvSpPr>
        <p:spPr>
          <a:xfrm>
            <a:off x="4406900" y="6442075"/>
            <a:ext cx="169863" cy="114300"/>
          </a:xfrm>
          <a:custGeom>
            <a:rect b="b" l="l" r="r" t="t"/>
            <a:pathLst>
              <a:path extrusionOk="0" h="72" w="107">
                <a:moveTo>
                  <a:pt x="107" y="0"/>
                </a:moveTo>
                <a:lnTo>
                  <a:pt x="8" y="27"/>
                </a:lnTo>
                <a:lnTo>
                  <a:pt x="0" y="72"/>
                </a:lnTo>
                <a:lnTo>
                  <a:pt x="1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2" name="Google Shape;1752;p9"/>
          <p:cNvSpPr/>
          <p:nvPr/>
        </p:nvSpPr>
        <p:spPr>
          <a:xfrm>
            <a:off x="5113338" y="6813550"/>
            <a:ext cx="68263" cy="63500"/>
          </a:xfrm>
          <a:custGeom>
            <a:rect b="b" l="l" r="r" t="t"/>
            <a:pathLst>
              <a:path extrusionOk="0" h="40" w="43">
                <a:moveTo>
                  <a:pt x="19" y="0"/>
                </a:moveTo>
                <a:lnTo>
                  <a:pt x="0" y="40"/>
                </a:lnTo>
                <a:lnTo>
                  <a:pt x="43" y="40"/>
                </a:lnTo>
                <a:lnTo>
                  <a:pt x="19" y="0"/>
                </a:lnTo>
                <a:close/>
              </a:path>
            </a:pathLst>
          </a:custGeom>
          <a:solidFill>
            <a:srgbClr val="5395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3" name="Google Shape;1753;p9"/>
          <p:cNvSpPr/>
          <p:nvPr/>
        </p:nvSpPr>
        <p:spPr>
          <a:xfrm>
            <a:off x="5113338" y="6813550"/>
            <a:ext cx="68263" cy="63500"/>
          </a:xfrm>
          <a:custGeom>
            <a:rect b="b" l="l" r="r" t="t"/>
            <a:pathLst>
              <a:path extrusionOk="0" h="40" w="43">
                <a:moveTo>
                  <a:pt x="19" y="0"/>
                </a:moveTo>
                <a:lnTo>
                  <a:pt x="0" y="40"/>
                </a:lnTo>
                <a:lnTo>
                  <a:pt x="43" y="40"/>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4" name="Google Shape;1754;p9"/>
          <p:cNvSpPr/>
          <p:nvPr/>
        </p:nvSpPr>
        <p:spPr>
          <a:xfrm>
            <a:off x="5870575" y="5594350"/>
            <a:ext cx="1130300" cy="1282700"/>
          </a:xfrm>
          <a:custGeom>
            <a:rect b="b" l="l" r="r" t="t"/>
            <a:pathLst>
              <a:path extrusionOk="0" h="808" w="712">
                <a:moveTo>
                  <a:pt x="712" y="0"/>
                </a:moveTo>
                <a:lnTo>
                  <a:pt x="23" y="615"/>
                </a:lnTo>
                <a:lnTo>
                  <a:pt x="0" y="808"/>
                </a:lnTo>
                <a:lnTo>
                  <a:pt x="282" y="808"/>
                </a:lnTo>
                <a:lnTo>
                  <a:pt x="679" y="557"/>
                </a:lnTo>
                <a:lnTo>
                  <a:pt x="712" y="0"/>
                </a:lnTo>
                <a:close/>
              </a:path>
            </a:pathLst>
          </a:custGeom>
          <a:solidFill>
            <a:srgbClr val="79B9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5" name="Google Shape;1755;p9"/>
          <p:cNvSpPr/>
          <p:nvPr/>
        </p:nvSpPr>
        <p:spPr>
          <a:xfrm>
            <a:off x="5870575" y="5594350"/>
            <a:ext cx="1130300" cy="1282700"/>
          </a:xfrm>
          <a:custGeom>
            <a:rect b="b" l="l" r="r" t="t"/>
            <a:pathLst>
              <a:path extrusionOk="0" h="808" w="712">
                <a:moveTo>
                  <a:pt x="712" y="0"/>
                </a:moveTo>
                <a:lnTo>
                  <a:pt x="23" y="615"/>
                </a:lnTo>
                <a:lnTo>
                  <a:pt x="0" y="808"/>
                </a:lnTo>
                <a:lnTo>
                  <a:pt x="282" y="808"/>
                </a:lnTo>
                <a:lnTo>
                  <a:pt x="679" y="557"/>
                </a:lnTo>
                <a:lnTo>
                  <a:pt x="7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6" name="Google Shape;1756;p9"/>
          <p:cNvSpPr/>
          <p:nvPr/>
        </p:nvSpPr>
        <p:spPr>
          <a:xfrm>
            <a:off x="5645150" y="6570663"/>
            <a:ext cx="261938" cy="306388"/>
          </a:xfrm>
          <a:custGeom>
            <a:rect b="b" l="l" r="r" t="t"/>
            <a:pathLst>
              <a:path extrusionOk="0" h="193" w="165">
                <a:moveTo>
                  <a:pt x="165" y="0"/>
                </a:moveTo>
                <a:lnTo>
                  <a:pt x="0" y="148"/>
                </a:lnTo>
                <a:lnTo>
                  <a:pt x="23" y="193"/>
                </a:lnTo>
                <a:lnTo>
                  <a:pt x="142" y="193"/>
                </a:lnTo>
                <a:lnTo>
                  <a:pt x="165" y="0"/>
                </a:lnTo>
                <a:close/>
              </a:path>
            </a:pathLst>
          </a:custGeom>
          <a:solidFill>
            <a:srgbClr val="6BB5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7" name="Google Shape;1757;p9"/>
          <p:cNvSpPr/>
          <p:nvPr/>
        </p:nvSpPr>
        <p:spPr>
          <a:xfrm>
            <a:off x="5645150" y="6570663"/>
            <a:ext cx="261938" cy="306388"/>
          </a:xfrm>
          <a:custGeom>
            <a:rect b="b" l="l" r="r" t="t"/>
            <a:pathLst>
              <a:path extrusionOk="0" h="193" w="165">
                <a:moveTo>
                  <a:pt x="165" y="0"/>
                </a:moveTo>
                <a:lnTo>
                  <a:pt x="0" y="148"/>
                </a:lnTo>
                <a:lnTo>
                  <a:pt x="23" y="193"/>
                </a:lnTo>
                <a:lnTo>
                  <a:pt x="142" y="193"/>
                </a:lnTo>
                <a:lnTo>
                  <a:pt x="16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8" name="Google Shape;1758;p9"/>
          <p:cNvSpPr/>
          <p:nvPr/>
        </p:nvSpPr>
        <p:spPr>
          <a:xfrm>
            <a:off x="5564188" y="6805613"/>
            <a:ext cx="117475" cy="71438"/>
          </a:xfrm>
          <a:custGeom>
            <a:rect b="b" l="l" r="r" t="t"/>
            <a:pathLst>
              <a:path extrusionOk="0" h="45" w="74">
                <a:moveTo>
                  <a:pt x="51" y="0"/>
                </a:moveTo>
                <a:lnTo>
                  <a:pt x="0" y="45"/>
                </a:lnTo>
                <a:lnTo>
                  <a:pt x="74" y="45"/>
                </a:lnTo>
                <a:lnTo>
                  <a:pt x="51" y="0"/>
                </a:lnTo>
                <a:close/>
              </a:path>
            </a:pathLst>
          </a:custGeom>
          <a:solidFill>
            <a:srgbClr val="5192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9" name="Google Shape;1759;p9"/>
          <p:cNvSpPr/>
          <p:nvPr/>
        </p:nvSpPr>
        <p:spPr>
          <a:xfrm>
            <a:off x="5564188" y="6805613"/>
            <a:ext cx="117475" cy="71438"/>
          </a:xfrm>
          <a:custGeom>
            <a:rect b="b" l="l" r="r" t="t"/>
            <a:pathLst>
              <a:path extrusionOk="0" h="45" w="74">
                <a:moveTo>
                  <a:pt x="51" y="0"/>
                </a:moveTo>
                <a:lnTo>
                  <a:pt x="0" y="45"/>
                </a:lnTo>
                <a:lnTo>
                  <a:pt x="74" y="45"/>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0" name="Google Shape;1760;p9"/>
          <p:cNvSpPr/>
          <p:nvPr/>
        </p:nvSpPr>
        <p:spPr>
          <a:xfrm>
            <a:off x="6318250" y="6478588"/>
            <a:ext cx="630238" cy="398463"/>
          </a:xfrm>
          <a:custGeom>
            <a:rect b="b" l="l" r="r" t="t"/>
            <a:pathLst>
              <a:path extrusionOk="0" h="251" w="397">
                <a:moveTo>
                  <a:pt x="397" y="0"/>
                </a:moveTo>
                <a:lnTo>
                  <a:pt x="0" y="251"/>
                </a:lnTo>
                <a:lnTo>
                  <a:pt x="382" y="251"/>
                </a:lnTo>
                <a:lnTo>
                  <a:pt x="397" y="0"/>
                </a:lnTo>
                <a:close/>
              </a:path>
            </a:pathLst>
          </a:custGeom>
          <a:solidFill>
            <a:srgbClr val="5F99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1" name="Google Shape;1761;p9"/>
          <p:cNvSpPr/>
          <p:nvPr/>
        </p:nvSpPr>
        <p:spPr>
          <a:xfrm>
            <a:off x="6318250" y="6478588"/>
            <a:ext cx="630238" cy="398463"/>
          </a:xfrm>
          <a:custGeom>
            <a:rect b="b" l="l" r="r" t="t"/>
            <a:pathLst>
              <a:path extrusionOk="0" h="251" w="397">
                <a:moveTo>
                  <a:pt x="397" y="0"/>
                </a:moveTo>
                <a:lnTo>
                  <a:pt x="0" y="251"/>
                </a:lnTo>
                <a:lnTo>
                  <a:pt x="382" y="251"/>
                </a:lnTo>
                <a:lnTo>
                  <a:pt x="3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2" name="Google Shape;1762;p9"/>
          <p:cNvSpPr/>
          <p:nvPr/>
        </p:nvSpPr>
        <p:spPr>
          <a:xfrm>
            <a:off x="5898379" y="5603059"/>
            <a:ext cx="1093788" cy="976312"/>
          </a:xfrm>
          <a:custGeom>
            <a:rect b="b" l="l" r="r" t="t"/>
            <a:pathLst>
              <a:path extrusionOk="0" h="615" w="689">
                <a:moveTo>
                  <a:pt x="689" y="0"/>
                </a:moveTo>
                <a:lnTo>
                  <a:pt x="44" y="237"/>
                </a:lnTo>
                <a:lnTo>
                  <a:pt x="0" y="615"/>
                </a:lnTo>
                <a:lnTo>
                  <a:pt x="689" y="0"/>
                </a:lnTo>
                <a:close/>
              </a:path>
            </a:pathLst>
          </a:custGeom>
          <a:solidFill>
            <a:srgbClr val="6DB2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3" name="Google Shape;1763;p9"/>
          <p:cNvSpPr/>
          <p:nvPr/>
        </p:nvSpPr>
        <p:spPr>
          <a:xfrm>
            <a:off x="5907088" y="5594350"/>
            <a:ext cx="1093788" cy="976313"/>
          </a:xfrm>
          <a:custGeom>
            <a:rect b="b" l="l" r="r" t="t"/>
            <a:pathLst>
              <a:path extrusionOk="0" h="615" w="689">
                <a:moveTo>
                  <a:pt x="689" y="0"/>
                </a:moveTo>
                <a:lnTo>
                  <a:pt x="44" y="237"/>
                </a:lnTo>
                <a:lnTo>
                  <a:pt x="0" y="615"/>
                </a:lnTo>
                <a:lnTo>
                  <a:pt x="6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4" name="Google Shape;1764;p9"/>
          <p:cNvSpPr/>
          <p:nvPr/>
        </p:nvSpPr>
        <p:spPr>
          <a:xfrm>
            <a:off x="5365750" y="6162675"/>
            <a:ext cx="92075" cy="136525"/>
          </a:xfrm>
          <a:custGeom>
            <a:rect b="b" l="l" r="r" t="t"/>
            <a:pathLst>
              <a:path extrusionOk="0" h="86" w="58">
                <a:moveTo>
                  <a:pt x="58" y="0"/>
                </a:moveTo>
                <a:lnTo>
                  <a:pt x="2" y="20"/>
                </a:lnTo>
                <a:lnTo>
                  <a:pt x="0" y="53"/>
                </a:lnTo>
                <a:lnTo>
                  <a:pt x="17" y="86"/>
                </a:lnTo>
                <a:lnTo>
                  <a:pt x="58" y="0"/>
                </a:lnTo>
                <a:close/>
              </a:path>
            </a:pathLst>
          </a:custGeom>
          <a:solidFill>
            <a:srgbClr val="87BE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5" name="Google Shape;1765;p9"/>
          <p:cNvSpPr/>
          <p:nvPr/>
        </p:nvSpPr>
        <p:spPr>
          <a:xfrm>
            <a:off x="5365750" y="6162675"/>
            <a:ext cx="92075" cy="136525"/>
          </a:xfrm>
          <a:custGeom>
            <a:rect b="b" l="l" r="r" t="t"/>
            <a:pathLst>
              <a:path extrusionOk="0" h="86" w="58">
                <a:moveTo>
                  <a:pt x="58" y="0"/>
                </a:moveTo>
                <a:lnTo>
                  <a:pt x="2" y="20"/>
                </a:lnTo>
                <a:lnTo>
                  <a:pt x="0" y="53"/>
                </a:lnTo>
                <a:lnTo>
                  <a:pt x="17" y="86"/>
                </a:lnTo>
                <a:lnTo>
                  <a:pt x="5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6" name="Google Shape;1766;p9"/>
          <p:cNvSpPr/>
          <p:nvPr/>
        </p:nvSpPr>
        <p:spPr>
          <a:xfrm>
            <a:off x="5357813" y="6246813"/>
            <a:ext cx="34925" cy="122238"/>
          </a:xfrm>
          <a:custGeom>
            <a:rect b="b" l="l" r="r" t="t"/>
            <a:pathLst>
              <a:path extrusionOk="0" h="77" w="22">
                <a:moveTo>
                  <a:pt x="5" y="0"/>
                </a:moveTo>
                <a:lnTo>
                  <a:pt x="0" y="77"/>
                </a:lnTo>
                <a:lnTo>
                  <a:pt x="22" y="33"/>
                </a:lnTo>
                <a:lnTo>
                  <a:pt x="5" y="0"/>
                </a:lnTo>
                <a:close/>
              </a:path>
            </a:pathLst>
          </a:custGeom>
          <a:solidFill>
            <a:srgbClr val="5F99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7" name="Google Shape;1767;p9"/>
          <p:cNvSpPr/>
          <p:nvPr/>
        </p:nvSpPr>
        <p:spPr>
          <a:xfrm>
            <a:off x="5357813" y="6246813"/>
            <a:ext cx="34925" cy="122238"/>
          </a:xfrm>
          <a:custGeom>
            <a:rect b="b" l="l" r="r" t="t"/>
            <a:pathLst>
              <a:path extrusionOk="0" h="77" w="22">
                <a:moveTo>
                  <a:pt x="5" y="0"/>
                </a:moveTo>
                <a:lnTo>
                  <a:pt x="0" y="77"/>
                </a:lnTo>
                <a:lnTo>
                  <a:pt x="22" y="33"/>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8" name="Google Shape;1768;p9"/>
          <p:cNvSpPr/>
          <p:nvPr/>
        </p:nvSpPr>
        <p:spPr>
          <a:xfrm>
            <a:off x="5384029" y="5988006"/>
            <a:ext cx="584200" cy="835025"/>
          </a:xfrm>
          <a:custGeom>
            <a:rect b="b" l="l" r="r" t="t"/>
            <a:pathLst>
              <a:path extrusionOk="0" h="526" w="368">
                <a:moveTo>
                  <a:pt x="368" y="0"/>
                </a:moveTo>
                <a:lnTo>
                  <a:pt x="41" y="121"/>
                </a:lnTo>
                <a:lnTo>
                  <a:pt x="0" y="207"/>
                </a:lnTo>
                <a:lnTo>
                  <a:pt x="159" y="526"/>
                </a:lnTo>
                <a:lnTo>
                  <a:pt x="324" y="378"/>
                </a:lnTo>
                <a:lnTo>
                  <a:pt x="368" y="0"/>
                </a:lnTo>
                <a:close/>
              </a:path>
            </a:pathLst>
          </a:custGeom>
          <a:solidFill>
            <a:srgbClr val="61A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9" name="Google Shape;1769;p9"/>
          <p:cNvSpPr/>
          <p:nvPr/>
        </p:nvSpPr>
        <p:spPr>
          <a:xfrm>
            <a:off x="5392738" y="5970588"/>
            <a:ext cx="584200" cy="835025"/>
          </a:xfrm>
          <a:custGeom>
            <a:rect b="b" l="l" r="r" t="t"/>
            <a:pathLst>
              <a:path extrusionOk="0" h="526" w="368">
                <a:moveTo>
                  <a:pt x="368" y="0"/>
                </a:moveTo>
                <a:lnTo>
                  <a:pt x="41" y="121"/>
                </a:lnTo>
                <a:lnTo>
                  <a:pt x="0" y="207"/>
                </a:lnTo>
                <a:lnTo>
                  <a:pt x="159" y="526"/>
                </a:lnTo>
                <a:lnTo>
                  <a:pt x="324" y="378"/>
                </a:lnTo>
                <a:lnTo>
                  <a:pt x="3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0" name="Google Shape;1770;p9"/>
          <p:cNvSpPr/>
          <p:nvPr/>
        </p:nvSpPr>
        <p:spPr>
          <a:xfrm>
            <a:off x="5327650" y="6299200"/>
            <a:ext cx="317500" cy="577850"/>
          </a:xfrm>
          <a:custGeom>
            <a:rect b="b" l="l" r="r" t="t"/>
            <a:pathLst>
              <a:path extrusionOk="0" h="364" w="200">
                <a:moveTo>
                  <a:pt x="41" y="0"/>
                </a:moveTo>
                <a:lnTo>
                  <a:pt x="19" y="44"/>
                </a:lnTo>
                <a:lnTo>
                  <a:pt x="0" y="364"/>
                </a:lnTo>
                <a:lnTo>
                  <a:pt x="149" y="364"/>
                </a:lnTo>
                <a:lnTo>
                  <a:pt x="200" y="319"/>
                </a:lnTo>
                <a:lnTo>
                  <a:pt x="41" y="0"/>
                </a:lnTo>
                <a:close/>
              </a:path>
            </a:pathLst>
          </a:custGeom>
          <a:solidFill>
            <a:srgbClr val="4C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1" name="Google Shape;1771;p9"/>
          <p:cNvSpPr/>
          <p:nvPr/>
        </p:nvSpPr>
        <p:spPr>
          <a:xfrm>
            <a:off x="5327650" y="6299200"/>
            <a:ext cx="317500" cy="577850"/>
          </a:xfrm>
          <a:custGeom>
            <a:rect b="b" l="l" r="r" t="t"/>
            <a:pathLst>
              <a:path extrusionOk="0" h="364" w="200">
                <a:moveTo>
                  <a:pt x="41" y="0"/>
                </a:moveTo>
                <a:lnTo>
                  <a:pt x="19" y="44"/>
                </a:lnTo>
                <a:lnTo>
                  <a:pt x="0" y="364"/>
                </a:lnTo>
                <a:lnTo>
                  <a:pt x="149" y="364"/>
                </a:lnTo>
                <a:lnTo>
                  <a:pt x="200" y="31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2" name="Google Shape;1772;p9"/>
          <p:cNvSpPr/>
          <p:nvPr/>
        </p:nvSpPr>
        <p:spPr>
          <a:xfrm>
            <a:off x="4618038" y="5834063"/>
            <a:ext cx="284163" cy="293688"/>
          </a:xfrm>
          <a:custGeom>
            <a:rect b="b" l="l" r="r" t="t"/>
            <a:pathLst>
              <a:path extrusionOk="0" h="185" w="179">
                <a:moveTo>
                  <a:pt x="4" y="0"/>
                </a:moveTo>
                <a:lnTo>
                  <a:pt x="0" y="59"/>
                </a:lnTo>
                <a:lnTo>
                  <a:pt x="74" y="185"/>
                </a:lnTo>
                <a:lnTo>
                  <a:pt x="179" y="84"/>
                </a:lnTo>
                <a:lnTo>
                  <a:pt x="4" y="0"/>
                </a:lnTo>
                <a:close/>
              </a:path>
            </a:pathLst>
          </a:custGeom>
          <a:solidFill>
            <a:srgbClr val="CFEF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3" name="Google Shape;1773;p9"/>
          <p:cNvSpPr/>
          <p:nvPr/>
        </p:nvSpPr>
        <p:spPr>
          <a:xfrm>
            <a:off x="4618038" y="5834063"/>
            <a:ext cx="284163" cy="293688"/>
          </a:xfrm>
          <a:custGeom>
            <a:rect b="b" l="l" r="r" t="t"/>
            <a:pathLst>
              <a:path extrusionOk="0" h="185" w="179">
                <a:moveTo>
                  <a:pt x="4" y="0"/>
                </a:moveTo>
                <a:lnTo>
                  <a:pt x="0" y="59"/>
                </a:lnTo>
                <a:lnTo>
                  <a:pt x="74" y="185"/>
                </a:lnTo>
                <a:lnTo>
                  <a:pt x="179" y="84"/>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4" name="Google Shape;1774;p9"/>
          <p:cNvSpPr/>
          <p:nvPr/>
        </p:nvSpPr>
        <p:spPr>
          <a:xfrm>
            <a:off x="4535488" y="5792788"/>
            <a:ext cx="88900" cy="134938"/>
          </a:xfrm>
          <a:custGeom>
            <a:rect b="b" l="l" r="r" t="t"/>
            <a:pathLst>
              <a:path extrusionOk="0" h="85" w="56">
                <a:moveTo>
                  <a:pt x="0" y="0"/>
                </a:moveTo>
                <a:lnTo>
                  <a:pt x="52" y="85"/>
                </a:lnTo>
                <a:lnTo>
                  <a:pt x="56" y="26"/>
                </a:lnTo>
                <a:lnTo>
                  <a:pt x="0" y="0"/>
                </a:lnTo>
                <a:close/>
              </a:path>
            </a:pathLst>
          </a:custGeom>
          <a:solidFill>
            <a:srgbClr val="65AE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5" name="Google Shape;1775;p9"/>
          <p:cNvSpPr/>
          <p:nvPr/>
        </p:nvSpPr>
        <p:spPr>
          <a:xfrm>
            <a:off x="4535488" y="5792788"/>
            <a:ext cx="88900" cy="134938"/>
          </a:xfrm>
          <a:custGeom>
            <a:rect b="b" l="l" r="r" t="t"/>
            <a:pathLst>
              <a:path extrusionOk="0" h="85" w="56">
                <a:moveTo>
                  <a:pt x="0" y="0"/>
                </a:moveTo>
                <a:lnTo>
                  <a:pt x="52" y="85"/>
                </a:lnTo>
                <a:lnTo>
                  <a:pt x="56" y="2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6" name="Google Shape;1776;p9"/>
          <p:cNvSpPr/>
          <p:nvPr/>
        </p:nvSpPr>
        <p:spPr>
          <a:xfrm>
            <a:off x="4735513" y="5967413"/>
            <a:ext cx="633413" cy="279400"/>
          </a:xfrm>
          <a:custGeom>
            <a:rect b="b" l="l" r="r" t="t"/>
            <a:pathLst>
              <a:path extrusionOk="0" h="176" w="399">
                <a:moveTo>
                  <a:pt x="375" y="132"/>
                </a:moveTo>
                <a:lnTo>
                  <a:pt x="397" y="176"/>
                </a:lnTo>
                <a:lnTo>
                  <a:pt x="399" y="143"/>
                </a:lnTo>
                <a:lnTo>
                  <a:pt x="375" y="132"/>
                </a:lnTo>
                <a:close/>
                <a:moveTo>
                  <a:pt x="105" y="0"/>
                </a:moveTo>
                <a:lnTo>
                  <a:pt x="0" y="101"/>
                </a:lnTo>
                <a:lnTo>
                  <a:pt x="44" y="174"/>
                </a:lnTo>
                <a:lnTo>
                  <a:pt x="192" y="43"/>
                </a:lnTo>
                <a:lnTo>
                  <a:pt x="105" y="0"/>
                </a:lnTo>
                <a:close/>
              </a:path>
            </a:pathLst>
          </a:custGeom>
          <a:solidFill>
            <a:srgbClr val="85BD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7" name="Google Shape;1777;p9"/>
          <p:cNvSpPr/>
          <p:nvPr/>
        </p:nvSpPr>
        <p:spPr>
          <a:xfrm>
            <a:off x="4735513" y="5967413"/>
            <a:ext cx="633413" cy="279400"/>
          </a:xfrm>
          <a:custGeom>
            <a:rect b="b" l="l" r="r" t="t"/>
            <a:pathLst>
              <a:path extrusionOk="0" h="176" w="399">
                <a:moveTo>
                  <a:pt x="375" y="132"/>
                </a:moveTo>
                <a:lnTo>
                  <a:pt x="397" y="176"/>
                </a:lnTo>
                <a:lnTo>
                  <a:pt x="399" y="143"/>
                </a:lnTo>
                <a:lnTo>
                  <a:pt x="375" y="132"/>
                </a:lnTo>
                <a:moveTo>
                  <a:pt x="105" y="0"/>
                </a:moveTo>
                <a:lnTo>
                  <a:pt x="0" y="101"/>
                </a:lnTo>
                <a:lnTo>
                  <a:pt x="44" y="174"/>
                </a:lnTo>
                <a:lnTo>
                  <a:pt x="192" y="43"/>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8" name="Google Shape;1778;p9"/>
          <p:cNvSpPr/>
          <p:nvPr/>
        </p:nvSpPr>
        <p:spPr>
          <a:xfrm>
            <a:off x="4805363" y="6035675"/>
            <a:ext cx="560388" cy="749300"/>
          </a:xfrm>
          <a:custGeom>
            <a:rect b="b" l="l" r="r" t="t"/>
            <a:pathLst>
              <a:path extrusionOk="0" h="472" w="353">
                <a:moveTo>
                  <a:pt x="148" y="0"/>
                </a:moveTo>
                <a:lnTo>
                  <a:pt x="0" y="131"/>
                </a:lnTo>
                <a:lnTo>
                  <a:pt x="192" y="454"/>
                </a:lnTo>
                <a:lnTo>
                  <a:pt x="222" y="472"/>
                </a:lnTo>
                <a:lnTo>
                  <a:pt x="348" y="210"/>
                </a:lnTo>
                <a:lnTo>
                  <a:pt x="353" y="133"/>
                </a:lnTo>
                <a:lnTo>
                  <a:pt x="331" y="89"/>
                </a:lnTo>
                <a:lnTo>
                  <a:pt x="148" y="0"/>
                </a:lnTo>
                <a:close/>
              </a:path>
            </a:pathLst>
          </a:custGeom>
          <a:solidFill>
            <a:srgbClr val="5E99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9" name="Google Shape;1779;p9"/>
          <p:cNvSpPr/>
          <p:nvPr/>
        </p:nvSpPr>
        <p:spPr>
          <a:xfrm>
            <a:off x="4805363" y="6035675"/>
            <a:ext cx="560388" cy="749300"/>
          </a:xfrm>
          <a:custGeom>
            <a:rect b="b" l="l" r="r" t="t"/>
            <a:pathLst>
              <a:path extrusionOk="0" h="472" w="353">
                <a:moveTo>
                  <a:pt x="148" y="0"/>
                </a:moveTo>
                <a:lnTo>
                  <a:pt x="0" y="131"/>
                </a:lnTo>
                <a:lnTo>
                  <a:pt x="192" y="454"/>
                </a:lnTo>
                <a:lnTo>
                  <a:pt x="222" y="472"/>
                </a:lnTo>
                <a:lnTo>
                  <a:pt x="348" y="210"/>
                </a:lnTo>
                <a:lnTo>
                  <a:pt x="353" y="133"/>
                </a:lnTo>
                <a:lnTo>
                  <a:pt x="331" y="89"/>
                </a:lnTo>
                <a:lnTo>
                  <a:pt x="14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0" name="Google Shape;1780;p9"/>
          <p:cNvSpPr/>
          <p:nvPr/>
        </p:nvSpPr>
        <p:spPr>
          <a:xfrm>
            <a:off x="5110163" y="6756400"/>
            <a:ext cx="47625" cy="57150"/>
          </a:xfrm>
          <a:custGeom>
            <a:rect b="b" l="l" r="r" t="t"/>
            <a:pathLst>
              <a:path extrusionOk="0" h="36" w="30">
                <a:moveTo>
                  <a:pt x="0" y="0"/>
                </a:moveTo>
                <a:lnTo>
                  <a:pt x="21" y="36"/>
                </a:lnTo>
                <a:lnTo>
                  <a:pt x="30" y="18"/>
                </a:lnTo>
                <a:lnTo>
                  <a:pt x="0" y="0"/>
                </a:lnTo>
                <a:close/>
              </a:path>
            </a:pathLst>
          </a:custGeom>
          <a:solidFill>
            <a:srgbClr val="68A1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1" name="Google Shape;1781;p9"/>
          <p:cNvSpPr/>
          <p:nvPr/>
        </p:nvSpPr>
        <p:spPr>
          <a:xfrm>
            <a:off x="5110163" y="6756400"/>
            <a:ext cx="47625" cy="57150"/>
          </a:xfrm>
          <a:custGeom>
            <a:rect b="b" l="l" r="r" t="t"/>
            <a:pathLst>
              <a:path extrusionOk="0" h="36" w="30">
                <a:moveTo>
                  <a:pt x="0" y="0"/>
                </a:moveTo>
                <a:lnTo>
                  <a:pt x="21" y="36"/>
                </a:lnTo>
                <a:lnTo>
                  <a:pt x="30" y="1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2" name="Google Shape;1782;p9"/>
          <p:cNvSpPr/>
          <p:nvPr/>
        </p:nvSpPr>
        <p:spPr>
          <a:xfrm>
            <a:off x="5157788" y="6369050"/>
            <a:ext cx="200025" cy="508000"/>
          </a:xfrm>
          <a:custGeom>
            <a:rect b="b" l="l" r="r" t="t"/>
            <a:pathLst>
              <a:path extrusionOk="0" h="320" w="126">
                <a:moveTo>
                  <a:pt x="126" y="0"/>
                </a:moveTo>
                <a:lnTo>
                  <a:pt x="0" y="262"/>
                </a:lnTo>
                <a:lnTo>
                  <a:pt x="98" y="320"/>
                </a:lnTo>
                <a:lnTo>
                  <a:pt x="107" y="320"/>
                </a:lnTo>
                <a:lnTo>
                  <a:pt x="126" y="0"/>
                </a:lnTo>
                <a:close/>
              </a:path>
            </a:pathLst>
          </a:custGeom>
          <a:solidFill>
            <a:srgbClr val="4B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3" name="Google Shape;1783;p9"/>
          <p:cNvSpPr/>
          <p:nvPr/>
        </p:nvSpPr>
        <p:spPr>
          <a:xfrm>
            <a:off x="5157788" y="6369050"/>
            <a:ext cx="200025" cy="508000"/>
          </a:xfrm>
          <a:custGeom>
            <a:rect b="b" l="l" r="r" t="t"/>
            <a:pathLst>
              <a:path extrusionOk="0" h="320" w="126">
                <a:moveTo>
                  <a:pt x="126" y="0"/>
                </a:moveTo>
                <a:lnTo>
                  <a:pt x="0" y="262"/>
                </a:lnTo>
                <a:lnTo>
                  <a:pt x="98" y="320"/>
                </a:lnTo>
                <a:lnTo>
                  <a:pt x="107" y="320"/>
                </a:lnTo>
                <a:lnTo>
                  <a:pt x="1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4" name="Google Shape;1784;p9"/>
          <p:cNvSpPr/>
          <p:nvPr/>
        </p:nvSpPr>
        <p:spPr>
          <a:xfrm>
            <a:off x="5143500" y="6784975"/>
            <a:ext cx="169863" cy="92075"/>
          </a:xfrm>
          <a:custGeom>
            <a:rect b="b" l="l" r="r" t="t"/>
            <a:pathLst>
              <a:path extrusionOk="0" h="58" w="107">
                <a:moveTo>
                  <a:pt x="9" y="0"/>
                </a:moveTo>
                <a:lnTo>
                  <a:pt x="0" y="18"/>
                </a:lnTo>
                <a:lnTo>
                  <a:pt x="24" y="58"/>
                </a:lnTo>
                <a:lnTo>
                  <a:pt x="107" y="58"/>
                </a:lnTo>
                <a:lnTo>
                  <a:pt x="9" y="0"/>
                </a:lnTo>
                <a:close/>
              </a:path>
            </a:pathLst>
          </a:custGeom>
          <a:solidFill>
            <a:srgbClr val="5194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5" name="Google Shape;1785;p9"/>
          <p:cNvSpPr/>
          <p:nvPr/>
        </p:nvSpPr>
        <p:spPr>
          <a:xfrm>
            <a:off x="5143500" y="6784975"/>
            <a:ext cx="169863" cy="92075"/>
          </a:xfrm>
          <a:custGeom>
            <a:rect b="b" l="l" r="r" t="t"/>
            <a:pathLst>
              <a:path extrusionOk="0" h="58" w="107">
                <a:moveTo>
                  <a:pt x="9" y="0"/>
                </a:moveTo>
                <a:lnTo>
                  <a:pt x="0" y="18"/>
                </a:lnTo>
                <a:lnTo>
                  <a:pt x="24" y="58"/>
                </a:lnTo>
                <a:lnTo>
                  <a:pt x="107" y="58"/>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6" name="Google Shape;1786;p9"/>
          <p:cNvSpPr/>
          <p:nvPr/>
        </p:nvSpPr>
        <p:spPr>
          <a:xfrm>
            <a:off x="7237413" y="5759450"/>
            <a:ext cx="419100" cy="307975"/>
          </a:xfrm>
          <a:custGeom>
            <a:rect b="b" l="l" r="r" t="t"/>
            <a:pathLst>
              <a:path extrusionOk="0" h="194" w="264">
                <a:moveTo>
                  <a:pt x="0" y="0"/>
                </a:moveTo>
                <a:lnTo>
                  <a:pt x="229" y="194"/>
                </a:lnTo>
                <a:lnTo>
                  <a:pt x="264" y="183"/>
                </a:lnTo>
                <a:lnTo>
                  <a:pt x="0" y="0"/>
                </a:lnTo>
                <a:close/>
              </a:path>
            </a:pathLst>
          </a:custGeom>
          <a:solidFill>
            <a:srgbClr val="E3F4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7" name="Google Shape;1787;p9"/>
          <p:cNvSpPr/>
          <p:nvPr/>
        </p:nvSpPr>
        <p:spPr>
          <a:xfrm>
            <a:off x="7237413" y="5759450"/>
            <a:ext cx="419100" cy="307975"/>
          </a:xfrm>
          <a:custGeom>
            <a:rect b="b" l="l" r="r" t="t"/>
            <a:pathLst>
              <a:path extrusionOk="0" h="194" w="264">
                <a:moveTo>
                  <a:pt x="0" y="0"/>
                </a:moveTo>
                <a:lnTo>
                  <a:pt x="229" y="194"/>
                </a:lnTo>
                <a:lnTo>
                  <a:pt x="264" y="18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8" name="Google Shape;1788;p9"/>
          <p:cNvSpPr/>
          <p:nvPr/>
        </p:nvSpPr>
        <p:spPr>
          <a:xfrm>
            <a:off x="6948488" y="5594350"/>
            <a:ext cx="652463" cy="884238"/>
          </a:xfrm>
          <a:custGeom>
            <a:rect b="b" l="l" r="r" t="t"/>
            <a:pathLst>
              <a:path extrusionOk="0" h="557" w="411">
                <a:moveTo>
                  <a:pt x="33" y="0"/>
                </a:moveTo>
                <a:lnTo>
                  <a:pt x="33" y="0"/>
                </a:lnTo>
                <a:lnTo>
                  <a:pt x="0" y="557"/>
                </a:lnTo>
                <a:lnTo>
                  <a:pt x="411" y="298"/>
                </a:lnTo>
                <a:lnTo>
                  <a:pt x="182" y="104"/>
                </a:lnTo>
                <a:lnTo>
                  <a:pt x="33" y="0"/>
                </a:lnTo>
                <a:close/>
              </a:path>
            </a:pathLst>
          </a:custGeom>
          <a:solidFill>
            <a:srgbClr val="73B5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9" name="Google Shape;1789;p9"/>
          <p:cNvSpPr/>
          <p:nvPr/>
        </p:nvSpPr>
        <p:spPr>
          <a:xfrm>
            <a:off x="6948488" y="5594350"/>
            <a:ext cx="652463" cy="884238"/>
          </a:xfrm>
          <a:custGeom>
            <a:rect b="b" l="l" r="r" t="t"/>
            <a:pathLst>
              <a:path extrusionOk="0" h="557" w="411">
                <a:moveTo>
                  <a:pt x="33" y="0"/>
                </a:moveTo>
                <a:lnTo>
                  <a:pt x="33" y="0"/>
                </a:lnTo>
                <a:lnTo>
                  <a:pt x="0" y="557"/>
                </a:lnTo>
                <a:lnTo>
                  <a:pt x="411" y="298"/>
                </a:lnTo>
                <a:lnTo>
                  <a:pt x="182" y="104"/>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0" name="Google Shape;1790;p9"/>
          <p:cNvSpPr/>
          <p:nvPr/>
        </p:nvSpPr>
        <p:spPr>
          <a:xfrm>
            <a:off x="6924675" y="6067425"/>
            <a:ext cx="676275" cy="809625"/>
          </a:xfrm>
          <a:custGeom>
            <a:rect b="b" l="l" r="r" t="t"/>
            <a:pathLst>
              <a:path extrusionOk="0" h="510" w="426">
                <a:moveTo>
                  <a:pt x="426" y="0"/>
                </a:moveTo>
                <a:lnTo>
                  <a:pt x="15" y="259"/>
                </a:lnTo>
                <a:lnTo>
                  <a:pt x="0" y="510"/>
                </a:lnTo>
                <a:lnTo>
                  <a:pt x="67" y="510"/>
                </a:lnTo>
                <a:lnTo>
                  <a:pt x="426" y="0"/>
                </a:lnTo>
                <a:close/>
              </a:path>
            </a:pathLst>
          </a:custGeom>
          <a:solidFill>
            <a:srgbClr val="5B95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1" name="Google Shape;1791;p9"/>
          <p:cNvSpPr/>
          <p:nvPr/>
        </p:nvSpPr>
        <p:spPr>
          <a:xfrm>
            <a:off x="6924675" y="6067425"/>
            <a:ext cx="676275" cy="809625"/>
          </a:xfrm>
          <a:custGeom>
            <a:rect b="b" l="l" r="r" t="t"/>
            <a:pathLst>
              <a:path extrusionOk="0" h="510" w="426">
                <a:moveTo>
                  <a:pt x="426" y="0"/>
                </a:moveTo>
                <a:lnTo>
                  <a:pt x="15" y="259"/>
                </a:lnTo>
                <a:lnTo>
                  <a:pt x="0" y="510"/>
                </a:lnTo>
                <a:lnTo>
                  <a:pt x="67" y="510"/>
                </a:lnTo>
                <a:lnTo>
                  <a:pt x="4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2" name="Google Shape;1792;p9"/>
          <p:cNvSpPr/>
          <p:nvPr/>
        </p:nvSpPr>
        <p:spPr>
          <a:xfrm>
            <a:off x="7748588" y="6408738"/>
            <a:ext cx="627063" cy="468313"/>
          </a:xfrm>
          <a:custGeom>
            <a:rect b="b" l="l" r="r" t="t"/>
            <a:pathLst>
              <a:path extrusionOk="0" h="295" w="395">
                <a:moveTo>
                  <a:pt x="267" y="0"/>
                </a:moveTo>
                <a:lnTo>
                  <a:pt x="0" y="295"/>
                </a:lnTo>
                <a:lnTo>
                  <a:pt x="123" y="295"/>
                </a:lnTo>
                <a:lnTo>
                  <a:pt x="395" y="89"/>
                </a:lnTo>
                <a:lnTo>
                  <a:pt x="267" y="0"/>
                </a:lnTo>
                <a:close/>
              </a:path>
            </a:pathLst>
          </a:custGeom>
          <a:solidFill>
            <a:srgbClr val="BDDA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3" name="Google Shape;1793;p9"/>
          <p:cNvSpPr/>
          <p:nvPr/>
        </p:nvSpPr>
        <p:spPr>
          <a:xfrm>
            <a:off x="7748588" y="6408738"/>
            <a:ext cx="627063" cy="468313"/>
          </a:xfrm>
          <a:custGeom>
            <a:rect b="b" l="l" r="r" t="t"/>
            <a:pathLst>
              <a:path extrusionOk="0" h="295" w="395">
                <a:moveTo>
                  <a:pt x="267" y="0"/>
                </a:moveTo>
                <a:lnTo>
                  <a:pt x="0" y="295"/>
                </a:lnTo>
                <a:lnTo>
                  <a:pt x="123" y="295"/>
                </a:lnTo>
                <a:lnTo>
                  <a:pt x="395" y="89"/>
                </a:lnTo>
                <a:lnTo>
                  <a:pt x="2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4" name="Google Shape;1794;p9"/>
          <p:cNvSpPr/>
          <p:nvPr/>
        </p:nvSpPr>
        <p:spPr>
          <a:xfrm>
            <a:off x="7339013" y="6049963"/>
            <a:ext cx="833438" cy="827088"/>
          </a:xfrm>
          <a:custGeom>
            <a:rect b="b" l="l" r="r" t="t"/>
            <a:pathLst>
              <a:path extrusionOk="0" h="521" w="525">
                <a:moveTo>
                  <a:pt x="200" y="0"/>
                </a:moveTo>
                <a:lnTo>
                  <a:pt x="165" y="11"/>
                </a:lnTo>
                <a:lnTo>
                  <a:pt x="0" y="521"/>
                </a:lnTo>
                <a:lnTo>
                  <a:pt x="258" y="521"/>
                </a:lnTo>
                <a:lnTo>
                  <a:pt x="525" y="226"/>
                </a:lnTo>
                <a:lnTo>
                  <a:pt x="200" y="0"/>
                </a:lnTo>
                <a:close/>
              </a:path>
            </a:pathLst>
          </a:custGeom>
          <a:solidFill>
            <a:srgbClr val="A6CE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5" name="Google Shape;1795;p9"/>
          <p:cNvSpPr/>
          <p:nvPr/>
        </p:nvSpPr>
        <p:spPr>
          <a:xfrm>
            <a:off x="7339013" y="6049963"/>
            <a:ext cx="833438" cy="827088"/>
          </a:xfrm>
          <a:custGeom>
            <a:rect b="b" l="l" r="r" t="t"/>
            <a:pathLst>
              <a:path extrusionOk="0" h="521" w="525">
                <a:moveTo>
                  <a:pt x="200" y="0"/>
                </a:moveTo>
                <a:lnTo>
                  <a:pt x="165" y="11"/>
                </a:lnTo>
                <a:lnTo>
                  <a:pt x="0" y="521"/>
                </a:lnTo>
                <a:lnTo>
                  <a:pt x="258" y="521"/>
                </a:lnTo>
                <a:lnTo>
                  <a:pt x="525" y="226"/>
                </a:lnTo>
                <a:lnTo>
                  <a:pt x="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6" name="Google Shape;1796;p9"/>
          <p:cNvSpPr/>
          <p:nvPr/>
        </p:nvSpPr>
        <p:spPr>
          <a:xfrm>
            <a:off x="7031038" y="6067425"/>
            <a:ext cx="569913" cy="809625"/>
          </a:xfrm>
          <a:custGeom>
            <a:rect b="b" l="l" r="r" t="t"/>
            <a:pathLst>
              <a:path extrusionOk="0" h="510" w="359">
                <a:moveTo>
                  <a:pt x="359" y="0"/>
                </a:moveTo>
                <a:lnTo>
                  <a:pt x="0" y="510"/>
                </a:lnTo>
                <a:lnTo>
                  <a:pt x="194" y="510"/>
                </a:lnTo>
                <a:lnTo>
                  <a:pt x="359" y="0"/>
                </a:lnTo>
                <a:close/>
              </a:path>
            </a:pathLst>
          </a:custGeom>
          <a:solidFill>
            <a:srgbClr val="87BD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7" name="Google Shape;1797;p9"/>
          <p:cNvSpPr/>
          <p:nvPr/>
        </p:nvSpPr>
        <p:spPr>
          <a:xfrm>
            <a:off x="7031038" y="6067425"/>
            <a:ext cx="569913" cy="809625"/>
          </a:xfrm>
          <a:custGeom>
            <a:rect b="b" l="l" r="r" t="t"/>
            <a:pathLst>
              <a:path extrusionOk="0" h="510" w="359">
                <a:moveTo>
                  <a:pt x="359" y="0"/>
                </a:moveTo>
                <a:lnTo>
                  <a:pt x="0" y="510"/>
                </a:lnTo>
                <a:lnTo>
                  <a:pt x="194" y="510"/>
                </a:lnTo>
                <a:lnTo>
                  <a:pt x="35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8" name="Google Shape;1798;p9"/>
          <p:cNvSpPr/>
          <p:nvPr/>
        </p:nvSpPr>
        <p:spPr>
          <a:xfrm>
            <a:off x="7943850" y="6550025"/>
            <a:ext cx="431800" cy="327025"/>
          </a:xfrm>
          <a:custGeom>
            <a:rect b="b" l="l" r="r" t="t"/>
            <a:pathLst>
              <a:path extrusionOk="0" h="206" w="272">
                <a:moveTo>
                  <a:pt x="272" y="0"/>
                </a:moveTo>
                <a:lnTo>
                  <a:pt x="272" y="0"/>
                </a:lnTo>
                <a:lnTo>
                  <a:pt x="0" y="206"/>
                </a:lnTo>
                <a:lnTo>
                  <a:pt x="127" y="206"/>
                </a:lnTo>
                <a:lnTo>
                  <a:pt x="272" y="0"/>
                </a:lnTo>
                <a:close/>
              </a:path>
            </a:pathLst>
          </a:custGeom>
          <a:solidFill>
            <a:srgbClr val="BCD9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9" name="Google Shape;1799;p9"/>
          <p:cNvSpPr/>
          <p:nvPr/>
        </p:nvSpPr>
        <p:spPr>
          <a:xfrm>
            <a:off x="7943850" y="6550025"/>
            <a:ext cx="431800" cy="327025"/>
          </a:xfrm>
          <a:custGeom>
            <a:rect b="b" l="l" r="r" t="t"/>
            <a:pathLst>
              <a:path extrusionOk="0" h="206" w="272">
                <a:moveTo>
                  <a:pt x="272" y="0"/>
                </a:moveTo>
                <a:lnTo>
                  <a:pt x="272" y="0"/>
                </a:lnTo>
                <a:lnTo>
                  <a:pt x="0" y="206"/>
                </a:lnTo>
                <a:lnTo>
                  <a:pt x="127" y="206"/>
                </a:lnTo>
                <a:lnTo>
                  <a:pt x="27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0" name="Google Shape;1800;p9"/>
          <p:cNvSpPr/>
          <p:nvPr/>
        </p:nvSpPr>
        <p:spPr>
          <a:xfrm>
            <a:off x="688975" y="6757988"/>
            <a:ext cx="176213" cy="119063"/>
          </a:xfrm>
          <a:custGeom>
            <a:rect b="b" l="l" r="r" t="t"/>
            <a:pathLst>
              <a:path extrusionOk="0" h="75" w="111">
                <a:moveTo>
                  <a:pt x="0" y="0"/>
                </a:moveTo>
                <a:lnTo>
                  <a:pt x="14" y="75"/>
                </a:lnTo>
                <a:lnTo>
                  <a:pt x="111" y="75"/>
                </a:lnTo>
                <a:lnTo>
                  <a:pt x="58" y="15"/>
                </a:lnTo>
                <a:lnTo>
                  <a:pt x="0" y="0"/>
                </a:lnTo>
                <a:close/>
              </a:path>
            </a:pathLst>
          </a:custGeom>
          <a:solidFill>
            <a:srgbClr val="45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1" name="Google Shape;1801;p9"/>
          <p:cNvSpPr/>
          <p:nvPr/>
        </p:nvSpPr>
        <p:spPr>
          <a:xfrm>
            <a:off x="688975" y="6757988"/>
            <a:ext cx="176213" cy="119063"/>
          </a:xfrm>
          <a:custGeom>
            <a:rect b="b" l="l" r="r" t="t"/>
            <a:pathLst>
              <a:path extrusionOk="0" h="75" w="111">
                <a:moveTo>
                  <a:pt x="0" y="0"/>
                </a:moveTo>
                <a:lnTo>
                  <a:pt x="14" y="75"/>
                </a:lnTo>
                <a:lnTo>
                  <a:pt x="111" y="75"/>
                </a:lnTo>
                <a:lnTo>
                  <a:pt x="58" y="1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2" name="Google Shape;1802;p9"/>
          <p:cNvSpPr/>
          <p:nvPr/>
        </p:nvSpPr>
        <p:spPr>
          <a:xfrm>
            <a:off x="781050" y="6781800"/>
            <a:ext cx="357188" cy="95250"/>
          </a:xfrm>
          <a:custGeom>
            <a:rect b="b" l="l" r="r" t="t"/>
            <a:pathLst>
              <a:path extrusionOk="0" h="60" w="225">
                <a:moveTo>
                  <a:pt x="0" y="0"/>
                </a:moveTo>
                <a:lnTo>
                  <a:pt x="53" y="60"/>
                </a:lnTo>
                <a:lnTo>
                  <a:pt x="225" y="60"/>
                </a:lnTo>
                <a:lnTo>
                  <a:pt x="0" y="0"/>
                </a:lnTo>
                <a:close/>
              </a:path>
            </a:pathLst>
          </a:custGeom>
          <a:solidFill>
            <a:srgbClr val="40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3" name="Google Shape;1803;p9"/>
          <p:cNvSpPr/>
          <p:nvPr/>
        </p:nvSpPr>
        <p:spPr>
          <a:xfrm>
            <a:off x="781050" y="6781800"/>
            <a:ext cx="357188" cy="95250"/>
          </a:xfrm>
          <a:custGeom>
            <a:rect b="b" l="l" r="r" t="t"/>
            <a:pathLst>
              <a:path extrusionOk="0" h="60" w="225">
                <a:moveTo>
                  <a:pt x="0" y="0"/>
                </a:moveTo>
                <a:lnTo>
                  <a:pt x="53" y="60"/>
                </a:lnTo>
                <a:lnTo>
                  <a:pt x="225" y="6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4" name="Google Shape;1804;p9"/>
          <p:cNvSpPr/>
          <p:nvPr/>
        </p:nvSpPr>
        <p:spPr>
          <a:xfrm>
            <a:off x="446088" y="6835775"/>
            <a:ext cx="20638" cy="41275"/>
          </a:xfrm>
          <a:custGeom>
            <a:rect b="b" l="l" r="r" t="t"/>
            <a:pathLst>
              <a:path extrusionOk="0" h="26" w="13">
                <a:moveTo>
                  <a:pt x="13" y="0"/>
                </a:moveTo>
                <a:lnTo>
                  <a:pt x="11" y="1"/>
                </a:lnTo>
                <a:lnTo>
                  <a:pt x="0" y="26"/>
                </a:lnTo>
                <a:lnTo>
                  <a:pt x="11" y="26"/>
                </a:lnTo>
                <a:lnTo>
                  <a:pt x="13" y="0"/>
                </a:lnTo>
                <a:close/>
              </a:path>
            </a:pathLst>
          </a:custGeom>
          <a:solidFill>
            <a:srgbClr val="64A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5" name="Google Shape;1805;p9"/>
          <p:cNvSpPr/>
          <p:nvPr/>
        </p:nvSpPr>
        <p:spPr>
          <a:xfrm>
            <a:off x="446088" y="6835775"/>
            <a:ext cx="20638" cy="41275"/>
          </a:xfrm>
          <a:custGeom>
            <a:rect b="b" l="l" r="r" t="t"/>
            <a:pathLst>
              <a:path extrusionOk="0" h="26" w="13">
                <a:moveTo>
                  <a:pt x="13" y="0"/>
                </a:moveTo>
                <a:lnTo>
                  <a:pt x="11" y="1"/>
                </a:lnTo>
                <a:lnTo>
                  <a:pt x="0" y="26"/>
                </a:lnTo>
                <a:lnTo>
                  <a:pt x="11" y="26"/>
                </a:lnTo>
                <a:lnTo>
                  <a:pt x="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6" name="Google Shape;1806;p9"/>
          <p:cNvSpPr/>
          <p:nvPr/>
        </p:nvSpPr>
        <p:spPr>
          <a:xfrm>
            <a:off x="463550" y="6737350"/>
            <a:ext cx="247650" cy="139700"/>
          </a:xfrm>
          <a:custGeom>
            <a:rect b="b" l="l" r="r" t="t"/>
            <a:pathLst>
              <a:path extrusionOk="0" h="88" w="156">
                <a:moveTo>
                  <a:pt x="96" y="0"/>
                </a:moveTo>
                <a:lnTo>
                  <a:pt x="2" y="62"/>
                </a:lnTo>
                <a:lnTo>
                  <a:pt x="0" y="88"/>
                </a:lnTo>
                <a:lnTo>
                  <a:pt x="156" y="88"/>
                </a:lnTo>
                <a:lnTo>
                  <a:pt x="142" y="13"/>
                </a:lnTo>
                <a:lnTo>
                  <a:pt x="96" y="0"/>
                </a:lnTo>
                <a:close/>
              </a:path>
            </a:pathLst>
          </a:custGeom>
          <a:solidFill>
            <a:srgbClr val="41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7" name="Google Shape;1807;p9"/>
          <p:cNvSpPr/>
          <p:nvPr/>
        </p:nvSpPr>
        <p:spPr>
          <a:xfrm>
            <a:off x="463550" y="6737350"/>
            <a:ext cx="247650" cy="139700"/>
          </a:xfrm>
          <a:custGeom>
            <a:rect b="b" l="l" r="r" t="t"/>
            <a:pathLst>
              <a:path extrusionOk="0" h="88" w="156">
                <a:moveTo>
                  <a:pt x="96" y="0"/>
                </a:moveTo>
                <a:lnTo>
                  <a:pt x="2" y="62"/>
                </a:lnTo>
                <a:lnTo>
                  <a:pt x="0" y="88"/>
                </a:lnTo>
                <a:lnTo>
                  <a:pt x="156" y="88"/>
                </a:lnTo>
                <a:lnTo>
                  <a:pt x="142" y="13"/>
                </a:lnTo>
                <a:lnTo>
                  <a:pt x="9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8" name="Google Shape;1808;p9"/>
          <p:cNvSpPr/>
          <p:nvPr/>
        </p:nvSpPr>
        <p:spPr>
          <a:xfrm>
            <a:off x="463550" y="6829425"/>
            <a:ext cx="4763" cy="7938"/>
          </a:xfrm>
          <a:custGeom>
            <a:rect b="b" l="l" r="r" t="t"/>
            <a:pathLst>
              <a:path extrusionOk="0" h="5" w="3">
                <a:moveTo>
                  <a:pt x="3" y="0"/>
                </a:moveTo>
                <a:lnTo>
                  <a:pt x="0" y="5"/>
                </a:lnTo>
                <a:lnTo>
                  <a:pt x="2" y="4"/>
                </a:lnTo>
                <a:lnTo>
                  <a:pt x="3" y="0"/>
                </a:lnTo>
                <a:close/>
              </a:path>
            </a:pathLst>
          </a:custGeom>
          <a:solidFill>
            <a:srgbClr val="79AD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9" name="Google Shape;1809;p9"/>
          <p:cNvSpPr/>
          <p:nvPr/>
        </p:nvSpPr>
        <p:spPr>
          <a:xfrm>
            <a:off x="463550" y="6829425"/>
            <a:ext cx="4763" cy="7938"/>
          </a:xfrm>
          <a:custGeom>
            <a:rect b="b" l="l" r="r" t="t"/>
            <a:pathLst>
              <a:path extrusionOk="0" h="5" w="3">
                <a:moveTo>
                  <a:pt x="3" y="0"/>
                </a:moveTo>
                <a:lnTo>
                  <a:pt x="0" y="5"/>
                </a:lnTo>
                <a:lnTo>
                  <a:pt x="2" y="4"/>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0" name="Google Shape;1810;p9"/>
          <p:cNvSpPr/>
          <p:nvPr/>
        </p:nvSpPr>
        <p:spPr>
          <a:xfrm>
            <a:off x="466725" y="6711950"/>
            <a:ext cx="149225" cy="123825"/>
          </a:xfrm>
          <a:custGeom>
            <a:rect b="b" l="l" r="r" t="t"/>
            <a:pathLst>
              <a:path extrusionOk="0" h="78" w="94">
                <a:moveTo>
                  <a:pt x="33" y="0"/>
                </a:moveTo>
                <a:lnTo>
                  <a:pt x="1" y="74"/>
                </a:lnTo>
                <a:lnTo>
                  <a:pt x="0" y="78"/>
                </a:lnTo>
                <a:lnTo>
                  <a:pt x="94" y="16"/>
                </a:lnTo>
                <a:lnTo>
                  <a:pt x="33"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1" name="Google Shape;1811;p9"/>
          <p:cNvSpPr/>
          <p:nvPr/>
        </p:nvSpPr>
        <p:spPr>
          <a:xfrm>
            <a:off x="466725" y="6711950"/>
            <a:ext cx="149225" cy="123825"/>
          </a:xfrm>
          <a:custGeom>
            <a:rect b="b" l="l" r="r" t="t"/>
            <a:pathLst>
              <a:path extrusionOk="0" h="78" w="94">
                <a:moveTo>
                  <a:pt x="33" y="0"/>
                </a:moveTo>
                <a:lnTo>
                  <a:pt x="1" y="74"/>
                </a:lnTo>
                <a:lnTo>
                  <a:pt x="0" y="78"/>
                </a:lnTo>
                <a:lnTo>
                  <a:pt x="94" y="16"/>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2" name="Google Shape;1812;p9"/>
          <p:cNvSpPr/>
          <p:nvPr/>
        </p:nvSpPr>
        <p:spPr>
          <a:xfrm>
            <a:off x="615950" y="6669088"/>
            <a:ext cx="77788" cy="68263"/>
          </a:xfrm>
          <a:custGeom>
            <a:rect b="b" l="l" r="r" t="t"/>
            <a:pathLst>
              <a:path extrusionOk="0" h="43" w="49">
                <a:moveTo>
                  <a:pt x="41" y="0"/>
                </a:moveTo>
                <a:lnTo>
                  <a:pt x="4" y="10"/>
                </a:lnTo>
                <a:lnTo>
                  <a:pt x="39" y="18"/>
                </a:lnTo>
                <a:lnTo>
                  <a:pt x="0" y="43"/>
                </a:lnTo>
                <a:lnTo>
                  <a:pt x="39" y="18"/>
                </a:lnTo>
                <a:lnTo>
                  <a:pt x="49" y="10"/>
                </a:lnTo>
                <a:lnTo>
                  <a:pt x="41" y="0"/>
                </a:lnTo>
                <a:close/>
              </a:path>
            </a:pathLst>
          </a:custGeom>
          <a:solidFill>
            <a:srgbClr val="5AAB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3" name="Google Shape;1813;p9"/>
          <p:cNvSpPr/>
          <p:nvPr/>
        </p:nvSpPr>
        <p:spPr>
          <a:xfrm>
            <a:off x="615950" y="6669088"/>
            <a:ext cx="77788" cy="68263"/>
          </a:xfrm>
          <a:custGeom>
            <a:rect b="b" l="l" r="r" t="t"/>
            <a:pathLst>
              <a:path extrusionOk="0" h="43" w="49">
                <a:moveTo>
                  <a:pt x="41" y="0"/>
                </a:moveTo>
                <a:lnTo>
                  <a:pt x="4" y="10"/>
                </a:lnTo>
                <a:lnTo>
                  <a:pt x="39" y="18"/>
                </a:lnTo>
                <a:lnTo>
                  <a:pt x="0" y="43"/>
                </a:lnTo>
                <a:lnTo>
                  <a:pt x="39" y="18"/>
                </a:lnTo>
                <a:lnTo>
                  <a:pt x="49" y="10"/>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4" name="Google Shape;1814;p9"/>
          <p:cNvSpPr/>
          <p:nvPr/>
        </p:nvSpPr>
        <p:spPr>
          <a:xfrm>
            <a:off x="681038" y="6656388"/>
            <a:ext cx="47625" cy="28575"/>
          </a:xfrm>
          <a:custGeom>
            <a:rect b="b" l="l" r="r" t="t"/>
            <a:pathLst>
              <a:path extrusionOk="0" h="18" w="30">
                <a:moveTo>
                  <a:pt x="30" y="0"/>
                </a:moveTo>
                <a:lnTo>
                  <a:pt x="0" y="8"/>
                </a:lnTo>
                <a:lnTo>
                  <a:pt x="8" y="18"/>
                </a:lnTo>
                <a:lnTo>
                  <a:pt x="30" y="0"/>
                </a:lnTo>
                <a:close/>
              </a:path>
            </a:pathLst>
          </a:custGeom>
          <a:solidFill>
            <a:srgbClr val="51A9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5" name="Google Shape;1815;p9"/>
          <p:cNvSpPr/>
          <p:nvPr/>
        </p:nvSpPr>
        <p:spPr>
          <a:xfrm>
            <a:off x="681038" y="6656388"/>
            <a:ext cx="47625" cy="28575"/>
          </a:xfrm>
          <a:custGeom>
            <a:rect b="b" l="l" r="r" t="t"/>
            <a:pathLst>
              <a:path extrusionOk="0" h="18" w="30">
                <a:moveTo>
                  <a:pt x="30" y="0"/>
                </a:moveTo>
                <a:lnTo>
                  <a:pt x="0" y="8"/>
                </a:lnTo>
                <a:lnTo>
                  <a:pt x="8" y="18"/>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6" name="Google Shape;1816;p9"/>
          <p:cNvSpPr/>
          <p:nvPr/>
        </p:nvSpPr>
        <p:spPr>
          <a:xfrm>
            <a:off x="977900" y="6505575"/>
            <a:ext cx="304800" cy="158750"/>
          </a:xfrm>
          <a:custGeom>
            <a:rect b="b" l="l" r="r" t="t"/>
            <a:pathLst>
              <a:path extrusionOk="0" h="100" w="192">
                <a:moveTo>
                  <a:pt x="192" y="0"/>
                </a:moveTo>
                <a:lnTo>
                  <a:pt x="0" y="52"/>
                </a:lnTo>
                <a:lnTo>
                  <a:pt x="190" y="100"/>
                </a:lnTo>
                <a:lnTo>
                  <a:pt x="192"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7" name="Google Shape;1817;p9"/>
          <p:cNvSpPr/>
          <p:nvPr/>
        </p:nvSpPr>
        <p:spPr>
          <a:xfrm>
            <a:off x="977900" y="6505575"/>
            <a:ext cx="304800" cy="158750"/>
          </a:xfrm>
          <a:custGeom>
            <a:rect b="b" l="l" r="r" t="t"/>
            <a:pathLst>
              <a:path extrusionOk="0" h="100" w="192">
                <a:moveTo>
                  <a:pt x="192" y="0"/>
                </a:moveTo>
                <a:lnTo>
                  <a:pt x="0" y="52"/>
                </a:lnTo>
                <a:lnTo>
                  <a:pt x="190" y="100"/>
                </a:lnTo>
                <a:lnTo>
                  <a:pt x="19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8" name="Google Shape;1818;p9"/>
          <p:cNvSpPr/>
          <p:nvPr/>
        </p:nvSpPr>
        <p:spPr>
          <a:xfrm>
            <a:off x="677863" y="6684963"/>
            <a:ext cx="31750" cy="17463"/>
          </a:xfrm>
          <a:custGeom>
            <a:rect b="b" l="l" r="r" t="t"/>
            <a:pathLst>
              <a:path extrusionOk="0" h="11" w="20">
                <a:moveTo>
                  <a:pt x="10" y="0"/>
                </a:moveTo>
                <a:lnTo>
                  <a:pt x="0" y="8"/>
                </a:lnTo>
                <a:lnTo>
                  <a:pt x="20" y="11"/>
                </a:lnTo>
                <a:lnTo>
                  <a:pt x="10" y="0"/>
                </a:lnTo>
                <a:close/>
              </a:path>
            </a:pathLst>
          </a:custGeom>
          <a:solidFill>
            <a:srgbClr val="4486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9" name="Google Shape;1819;p9"/>
          <p:cNvSpPr/>
          <p:nvPr/>
        </p:nvSpPr>
        <p:spPr>
          <a:xfrm>
            <a:off x="677863" y="6684963"/>
            <a:ext cx="31750" cy="17463"/>
          </a:xfrm>
          <a:custGeom>
            <a:rect b="b" l="l" r="r" t="t"/>
            <a:pathLst>
              <a:path extrusionOk="0" h="11" w="20">
                <a:moveTo>
                  <a:pt x="10" y="0"/>
                </a:moveTo>
                <a:lnTo>
                  <a:pt x="0" y="8"/>
                </a:lnTo>
                <a:lnTo>
                  <a:pt x="20" y="11"/>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0" name="Google Shape;1820;p9"/>
          <p:cNvSpPr/>
          <p:nvPr/>
        </p:nvSpPr>
        <p:spPr>
          <a:xfrm>
            <a:off x="693738" y="6588125"/>
            <a:ext cx="585788" cy="192088"/>
          </a:xfrm>
          <a:custGeom>
            <a:rect b="b" l="l" r="r" t="t"/>
            <a:pathLst>
              <a:path extrusionOk="0" h="121" w="369">
                <a:moveTo>
                  <a:pt x="179" y="0"/>
                </a:moveTo>
                <a:lnTo>
                  <a:pt x="106" y="20"/>
                </a:lnTo>
                <a:lnTo>
                  <a:pt x="22" y="43"/>
                </a:lnTo>
                <a:lnTo>
                  <a:pt x="0" y="61"/>
                </a:lnTo>
                <a:lnTo>
                  <a:pt x="10" y="72"/>
                </a:lnTo>
                <a:lnTo>
                  <a:pt x="367" y="121"/>
                </a:lnTo>
                <a:lnTo>
                  <a:pt x="369" y="58"/>
                </a:lnTo>
                <a:lnTo>
                  <a:pt x="369" y="48"/>
                </a:lnTo>
                <a:lnTo>
                  <a:pt x="179" y="0"/>
                </a:lnTo>
                <a:close/>
              </a:path>
            </a:pathLst>
          </a:custGeom>
          <a:solidFill>
            <a:srgbClr val="40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1" name="Google Shape;1821;p9"/>
          <p:cNvSpPr/>
          <p:nvPr/>
        </p:nvSpPr>
        <p:spPr>
          <a:xfrm>
            <a:off x="693738" y="6588125"/>
            <a:ext cx="585788" cy="192088"/>
          </a:xfrm>
          <a:custGeom>
            <a:rect b="b" l="l" r="r" t="t"/>
            <a:pathLst>
              <a:path extrusionOk="0" h="121" w="369">
                <a:moveTo>
                  <a:pt x="179" y="0"/>
                </a:moveTo>
                <a:lnTo>
                  <a:pt x="106" y="20"/>
                </a:lnTo>
                <a:lnTo>
                  <a:pt x="22" y="43"/>
                </a:lnTo>
                <a:lnTo>
                  <a:pt x="0" y="61"/>
                </a:lnTo>
                <a:lnTo>
                  <a:pt x="10" y="72"/>
                </a:lnTo>
                <a:lnTo>
                  <a:pt x="367" y="121"/>
                </a:lnTo>
                <a:lnTo>
                  <a:pt x="369" y="58"/>
                </a:lnTo>
                <a:lnTo>
                  <a:pt x="369" y="48"/>
                </a:lnTo>
                <a:lnTo>
                  <a:pt x="1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2" name="Google Shape;1822;p9"/>
          <p:cNvSpPr/>
          <p:nvPr/>
        </p:nvSpPr>
        <p:spPr>
          <a:xfrm>
            <a:off x="677863" y="6697663"/>
            <a:ext cx="103188" cy="84138"/>
          </a:xfrm>
          <a:custGeom>
            <a:rect b="b" l="l" r="r" t="t"/>
            <a:pathLst>
              <a:path extrusionOk="0" h="53" w="65">
                <a:moveTo>
                  <a:pt x="0" y="0"/>
                </a:moveTo>
                <a:lnTo>
                  <a:pt x="7" y="38"/>
                </a:lnTo>
                <a:lnTo>
                  <a:pt x="65" y="53"/>
                </a:lnTo>
                <a:lnTo>
                  <a:pt x="20" y="3"/>
                </a:lnTo>
                <a:lnTo>
                  <a:pt x="0" y="0"/>
                </a:lnTo>
                <a:close/>
              </a:path>
            </a:pathLst>
          </a:custGeom>
          <a:solidFill>
            <a:srgbClr val="4487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3" name="Google Shape;1823;p9"/>
          <p:cNvSpPr/>
          <p:nvPr/>
        </p:nvSpPr>
        <p:spPr>
          <a:xfrm>
            <a:off x="677863" y="6697663"/>
            <a:ext cx="103188" cy="84138"/>
          </a:xfrm>
          <a:custGeom>
            <a:rect b="b" l="l" r="r" t="t"/>
            <a:pathLst>
              <a:path extrusionOk="0" h="53" w="65">
                <a:moveTo>
                  <a:pt x="0" y="0"/>
                </a:moveTo>
                <a:lnTo>
                  <a:pt x="7" y="38"/>
                </a:lnTo>
                <a:lnTo>
                  <a:pt x="65" y="53"/>
                </a:lnTo>
                <a:lnTo>
                  <a:pt x="20"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4" name="Google Shape;1824;p9"/>
          <p:cNvSpPr/>
          <p:nvPr/>
        </p:nvSpPr>
        <p:spPr>
          <a:xfrm>
            <a:off x="709613" y="6702425"/>
            <a:ext cx="566738" cy="174625"/>
          </a:xfrm>
          <a:custGeom>
            <a:rect b="b" l="l" r="r" t="t"/>
            <a:pathLst>
              <a:path extrusionOk="0" h="110" w="357">
                <a:moveTo>
                  <a:pt x="0" y="0"/>
                </a:moveTo>
                <a:lnTo>
                  <a:pt x="45" y="50"/>
                </a:lnTo>
                <a:lnTo>
                  <a:pt x="270" y="110"/>
                </a:lnTo>
                <a:lnTo>
                  <a:pt x="356" y="110"/>
                </a:lnTo>
                <a:lnTo>
                  <a:pt x="357" y="49"/>
                </a:lnTo>
                <a:lnTo>
                  <a:pt x="0" y="0"/>
                </a:lnTo>
                <a:close/>
              </a:path>
            </a:pathLst>
          </a:custGeom>
          <a:solidFill>
            <a:srgbClr val="40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5" name="Google Shape;1825;p9"/>
          <p:cNvSpPr/>
          <p:nvPr/>
        </p:nvSpPr>
        <p:spPr>
          <a:xfrm>
            <a:off x="709613" y="6702425"/>
            <a:ext cx="566738" cy="174625"/>
          </a:xfrm>
          <a:custGeom>
            <a:rect b="b" l="l" r="r" t="t"/>
            <a:pathLst>
              <a:path extrusionOk="0" h="110" w="357">
                <a:moveTo>
                  <a:pt x="0" y="0"/>
                </a:moveTo>
                <a:lnTo>
                  <a:pt x="45" y="50"/>
                </a:lnTo>
                <a:lnTo>
                  <a:pt x="270" y="110"/>
                </a:lnTo>
                <a:lnTo>
                  <a:pt x="356" y="110"/>
                </a:lnTo>
                <a:lnTo>
                  <a:pt x="357" y="4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6" name="Google Shape;1826;p9"/>
          <p:cNvSpPr/>
          <p:nvPr/>
        </p:nvSpPr>
        <p:spPr>
          <a:xfrm>
            <a:off x="615950" y="6697663"/>
            <a:ext cx="73025" cy="60325"/>
          </a:xfrm>
          <a:custGeom>
            <a:rect b="b" l="l" r="r" t="t"/>
            <a:pathLst>
              <a:path extrusionOk="0" h="38" w="46">
                <a:moveTo>
                  <a:pt x="39" y="0"/>
                </a:moveTo>
                <a:lnTo>
                  <a:pt x="0" y="25"/>
                </a:lnTo>
                <a:lnTo>
                  <a:pt x="46" y="38"/>
                </a:lnTo>
                <a:lnTo>
                  <a:pt x="39" y="0"/>
                </a:lnTo>
                <a:close/>
              </a:path>
            </a:pathLst>
          </a:custGeom>
          <a:solidFill>
            <a:srgbClr val="41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7" name="Google Shape;1827;p9"/>
          <p:cNvSpPr/>
          <p:nvPr/>
        </p:nvSpPr>
        <p:spPr>
          <a:xfrm>
            <a:off x="615950" y="6697663"/>
            <a:ext cx="73025" cy="60325"/>
          </a:xfrm>
          <a:custGeom>
            <a:rect b="b" l="l" r="r" t="t"/>
            <a:pathLst>
              <a:path extrusionOk="0" h="38" w="46">
                <a:moveTo>
                  <a:pt x="39" y="0"/>
                </a:moveTo>
                <a:lnTo>
                  <a:pt x="0" y="25"/>
                </a:lnTo>
                <a:lnTo>
                  <a:pt x="46" y="38"/>
                </a:lnTo>
                <a:lnTo>
                  <a:pt x="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8" name="Google Shape;1828;p9"/>
          <p:cNvSpPr/>
          <p:nvPr/>
        </p:nvSpPr>
        <p:spPr>
          <a:xfrm>
            <a:off x="519113" y="6684963"/>
            <a:ext cx="158750" cy="52388"/>
          </a:xfrm>
          <a:custGeom>
            <a:rect b="b" l="l" r="r" t="t"/>
            <a:pathLst>
              <a:path extrusionOk="0" h="33" w="100">
                <a:moveTo>
                  <a:pt x="65" y="0"/>
                </a:moveTo>
                <a:lnTo>
                  <a:pt x="0" y="17"/>
                </a:lnTo>
                <a:lnTo>
                  <a:pt x="61" y="33"/>
                </a:lnTo>
                <a:lnTo>
                  <a:pt x="100" y="8"/>
                </a:lnTo>
                <a:lnTo>
                  <a:pt x="65" y="0"/>
                </a:lnTo>
                <a:close/>
              </a:path>
            </a:pathLst>
          </a:custGeom>
          <a:solidFill>
            <a:srgbClr val="488C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9" name="Google Shape;1829;p9"/>
          <p:cNvSpPr/>
          <p:nvPr/>
        </p:nvSpPr>
        <p:spPr>
          <a:xfrm>
            <a:off x="519113" y="6684963"/>
            <a:ext cx="158750" cy="52388"/>
          </a:xfrm>
          <a:custGeom>
            <a:rect b="b" l="l" r="r" t="t"/>
            <a:pathLst>
              <a:path extrusionOk="0" h="33" w="100">
                <a:moveTo>
                  <a:pt x="65" y="0"/>
                </a:moveTo>
                <a:lnTo>
                  <a:pt x="0" y="17"/>
                </a:lnTo>
                <a:lnTo>
                  <a:pt x="61" y="33"/>
                </a:lnTo>
                <a:lnTo>
                  <a:pt x="100" y="8"/>
                </a:lnTo>
                <a:lnTo>
                  <a:pt x="6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0" name="Google Shape;1830;p9"/>
          <p:cNvSpPr/>
          <p:nvPr/>
        </p:nvSpPr>
        <p:spPr>
          <a:xfrm>
            <a:off x="403225" y="6837363"/>
            <a:ext cx="60325" cy="39688"/>
          </a:xfrm>
          <a:custGeom>
            <a:rect b="b" l="l" r="r" t="t"/>
            <a:pathLst>
              <a:path extrusionOk="0" h="25" w="38">
                <a:moveTo>
                  <a:pt x="38" y="0"/>
                </a:moveTo>
                <a:lnTo>
                  <a:pt x="0" y="25"/>
                </a:lnTo>
                <a:lnTo>
                  <a:pt x="27" y="25"/>
                </a:lnTo>
                <a:lnTo>
                  <a:pt x="38" y="0"/>
                </a:lnTo>
                <a:close/>
              </a:path>
            </a:pathLst>
          </a:custGeom>
          <a:solidFill>
            <a:srgbClr val="63A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1" name="Google Shape;1831;p9"/>
          <p:cNvSpPr/>
          <p:nvPr/>
        </p:nvSpPr>
        <p:spPr>
          <a:xfrm>
            <a:off x="403225" y="6837363"/>
            <a:ext cx="60325" cy="39688"/>
          </a:xfrm>
          <a:custGeom>
            <a:rect b="b" l="l" r="r" t="t"/>
            <a:pathLst>
              <a:path extrusionOk="0" h="25" w="38">
                <a:moveTo>
                  <a:pt x="38" y="0"/>
                </a:moveTo>
                <a:lnTo>
                  <a:pt x="0" y="25"/>
                </a:lnTo>
                <a:lnTo>
                  <a:pt x="27" y="25"/>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2" name="Google Shape;1832;p9"/>
          <p:cNvSpPr/>
          <p:nvPr/>
        </p:nvSpPr>
        <p:spPr>
          <a:xfrm>
            <a:off x="1588" y="6543675"/>
            <a:ext cx="192088" cy="150813"/>
          </a:xfrm>
          <a:custGeom>
            <a:rect b="b" l="l" r="r" t="t"/>
            <a:pathLst>
              <a:path extrusionOk="0" h="95" w="121">
                <a:moveTo>
                  <a:pt x="0" y="0"/>
                </a:moveTo>
                <a:lnTo>
                  <a:pt x="0" y="95"/>
                </a:lnTo>
                <a:lnTo>
                  <a:pt x="121" y="39"/>
                </a:lnTo>
                <a:lnTo>
                  <a:pt x="0" y="0"/>
                </a:lnTo>
                <a:close/>
              </a:path>
            </a:pathLst>
          </a:custGeom>
          <a:solidFill>
            <a:srgbClr val="7FB3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3" name="Google Shape;1833;p9"/>
          <p:cNvSpPr/>
          <p:nvPr/>
        </p:nvSpPr>
        <p:spPr>
          <a:xfrm>
            <a:off x="1588" y="6543675"/>
            <a:ext cx="192088" cy="150813"/>
          </a:xfrm>
          <a:custGeom>
            <a:rect b="b" l="l" r="r" t="t"/>
            <a:pathLst>
              <a:path extrusionOk="0" h="95" w="121">
                <a:moveTo>
                  <a:pt x="0" y="0"/>
                </a:moveTo>
                <a:lnTo>
                  <a:pt x="0" y="95"/>
                </a:lnTo>
                <a:lnTo>
                  <a:pt x="121" y="3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4" name="Google Shape;1834;p9"/>
          <p:cNvSpPr/>
          <p:nvPr/>
        </p:nvSpPr>
        <p:spPr>
          <a:xfrm>
            <a:off x="1588" y="6605588"/>
            <a:ext cx="477838" cy="271463"/>
          </a:xfrm>
          <a:custGeom>
            <a:rect b="b" l="l" r="r" t="t"/>
            <a:pathLst>
              <a:path extrusionOk="0" h="171" w="301">
                <a:moveTo>
                  <a:pt x="121" y="0"/>
                </a:moveTo>
                <a:lnTo>
                  <a:pt x="0" y="56"/>
                </a:lnTo>
                <a:lnTo>
                  <a:pt x="0" y="171"/>
                </a:lnTo>
                <a:lnTo>
                  <a:pt x="253" y="171"/>
                </a:lnTo>
                <a:lnTo>
                  <a:pt x="291" y="146"/>
                </a:lnTo>
                <a:lnTo>
                  <a:pt x="294" y="141"/>
                </a:lnTo>
                <a:lnTo>
                  <a:pt x="301" y="59"/>
                </a:lnTo>
                <a:lnTo>
                  <a:pt x="121" y="0"/>
                </a:lnTo>
                <a:close/>
              </a:path>
            </a:pathLst>
          </a:custGeom>
          <a:solidFill>
            <a:srgbClr val="78AD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5" name="Google Shape;1835;p9"/>
          <p:cNvSpPr/>
          <p:nvPr/>
        </p:nvSpPr>
        <p:spPr>
          <a:xfrm>
            <a:off x="1588" y="6605588"/>
            <a:ext cx="477838" cy="271463"/>
          </a:xfrm>
          <a:custGeom>
            <a:rect b="b" l="l" r="r" t="t"/>
            <a:pathLst>
              <a:path extrusionOk="0" h="171" w="301">
                <a:moveTo>
                  <a:pt x="121" y="0"/>
                </a:moveTo>
                <a:lnTo>
                  <a:pt x="0" y="56"/>
                </a:lnTo>
                <a:lnTo>
                  <a:pt x="0" y="171"/>
                </a:lnTo>
                <a:lnTo>
                  <a:pt x="253" y="171"/>
                </a:lnTo>
                <a:lnTo>
                  <a:pt x="291" y="146"/>
                </a:lnTo>
                <a:lnTo>
                  <a:pt x="294" y="141"/>
                </a:lnTo>
                <a:lnTo>
                  <a:pt x="301" y="59"/>
                </a:lnTo>
                <a:lnTo>
                  <a:pt x="12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6" name="Google Shape;1836;p9"/>
          <p:cNvSpPr/>
          <p:nvPr/>
        </p:nvSpPr>
        <p:spPr>
          <a:xfrm>
            <a:off x="468313" y="6699250"/>
            <a:ext cx="50800" cy="130175"/>
          </a:xfrm>
          <a:custGeom>
            <a:rect b="b" l="l" r="r" t="t"/>
            <a:pathLst>
              <a:path extrusionOk="0" h="82" w="32">
                <a:moveTo>
                  <a:pt x="7" y="0"/>
                </a:moveTo>
                <a:lnTo>
                  <a:pt x="0" y="82"/>
                </a:lnTo>
                <a:lnTo>
                  <a:pt x="32" y="8"/>
                </a:lnTo>
                <a:lnTo>
                  <a:pt x="7" y="0"/>
                </a:lnTo>
                <a:close/>
              </a:path>
            </a:pathLst>
          </a:custGeom>
          <a:solidFill>
            <a:srgbClr val="48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7" name="Google Shape;1837;p9"/>
          <p:cNvSpPr/>
          <p:nvPr/>
        </p:nvSpPr>
        <p:spPr>
          <a:xfrm>
            <a:off x="468313" y="6699250"/>
            <a:ext cx="50800" cy="130175"/>
          </a:xfrm>
          <a:custGeom>
            <a:rect b="b" l="l" r="r" t="t"/>
            <a:pathLst>
              <a:path extrusionOk="0" h="82" w="32">
                <a:moveTo>
                  <a:pt x="7" y="0"/>
                </a:moveTo>
                <a:lnTo>
                  <a:pt x="0" y="82"/>
                </a:lnTo>
                <a:lnTo>
                  <a:pt x="32" y="8"/>
                </a:lnTo>
                <a:lnTo>
                  <a:pt x="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8" name="Google Shape;1838;p9"/>
          <p:cNvSpPr txBox="1"/>
          <p:nvPr>
            <p:ph idx="1" type="subTitle"/>
          </p:nvPr>
        </p:nvSpPr>
        <p:spPr>
          <a:xfrm>
            <a:off x="2051050" y="1843088"/>
            <a:ext cx="7855500" cy="55890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839" name="Google Shape;1839;p9"/>
          <p:cNvSpPr txBox="1"/>
          <p:nvPr>
            <p:ph type="ctrTitle"/>
          </p:nvPr>
        </p:nvSpPr>
        <p:spPr>
          <a:xfrm>
            <a:off x="2051050" y="1144497"/>
            <a:ext cx="7855500" cy="6987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40" name="Google Shape;1840;p9"/>
          <p:cNvSpPr txBox="1"/>
          <p:nvPr>
            <p:ph idx="2" type="body"/>
          </p:nvPr>
        </p:nvSpPr>
        <p:spPr>
          <a:xfrm>
            <a:off x="2051050" y="3606396"/>
            <a:ext cx="7855500" cy="296400"/>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41" name="Google Shape;1841;p9"/>
          <p:cNvSpPr txBox="1"/>
          <p:nvPr>
            <p:ph idx="3" type="body"/>
          </p:nvPr>
        </p:nvSpPr>
        <p:spPr>
          <a:xfrm>
            <a:off x="2051050" y="3902667"/>
            <a:ext cx="7855500" cy="296400"/>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type="blank">
  <p:cSld name="BLANK">
    <p:spTree>
      <p:nvGrpSpPr>
        <p:cNvPr id="1842" name="Shape 184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showMasterSp="0" type="secHead">
  <p:cSld name="SECTION_HEADER">
    <p:spTree>
      <p:nvGrpSpPr>
        <p:cNvPr id="1843" name="Shape 1843"/>
        <p:cNvGrpSpPr/>
        <p:nvPr/>
      </p:nvGrpSpPr>
      <p:grpSpPr>
        <a:xfrm>
          <a:off x="0" y="0"/>
          <a:ext cx="0" cy="0"/>
          <a:chOff x="0" y="0"/>
          <a:chExt cx="0" cy="0"/>
        </a:xfrm>
      </p:grpSpPr>
      <p:sp>
        <p:nvSpPr>
          <p:cNvPr id="1844" name="Google Shape;1844;p11"/>
          <p:cNvSpPr txBox="1"/>
          <p:nvPr>
            <p:ph type="title"/>
          </p:nvPr>
        </p:nvSpPr>
        <p:spPr>
          <a:xfrm>
            <a:off x="3479800" y="1806348"/>
            <a:ext cx="5419200" cy="895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45" name="Google Shape;1845;p11"/>
          <p:cNvSpPr txBox="1"/>
          <p:nvPr>
            <p:ph idx="1" type="body"/>
          </p:nvPr>
        </p:nvSpPr>
        <p:spPr>
          <a:xfrm>
            <a:off x="3480916" y="2701698"/>
            <a:ext cx="5419200" cy="10155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1846" name="Google Shape;1846;p11"/>
          <p:cNvSpPr/>
          <p:nvPr/>
        </p:nvSpPr>
        <p:spPr>
          <a:xfrm>
            <a:off x="8753475" y="2971574"/>
            <a:ext cx="350838" cy="423863"/>
          </a:xfrm>
          <a:custGeom>
            <a:rect b="b" l="l" r="r" t="t"/>
            <a:pathLst>
              <a:path extrusionOk="0" h="267" w="221">
                <a:moveTo>
                  <a:pt x="31" y="0"/>
                </a:moveTo>
                <a:lnTo>
                  <a:pt x="0" y="198"/>
                </a:lnTo>
                <a:lnTo>
                  <a:pt x="221" y="267"/>
                </a:lnTo>
                <a:lnTo>
                  <a:pt x="31"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7" name="Google Shape;1847;p11"/>
          <p:cNvSpPr/>
          <p:nvPr/>
        </p:nvSpPr>
        <p:spPr>
          <a:xfrm>
            <a:off x="8753475" y="2971574"/>
            <a:ext cx="350838" cy="423863"/>
          </a:xfrm>
          <a:custGeom>
            <a:rect b="b" l="l" r="r" t="t"/>
            <a:pathLst>
              <a:path extrusionOk="0" h="267" w="221">
                <a:moveTo>
                  <a:pt x="31" y="0"/>
                </a:moveTo>
                <a:lnTo>
                  <a:pt x="0" y="198"/>
                </a:lnTo>
                <a:lnTo>
                  <a:pt x="221" y="267"/>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8" name="Google Shape;1848;p11"/>
          <p:cNvSpPr/>
          <p:nvPr/>
        </p:nvSpPr>
        <p:spPr>
          <a:xfrm>
            <a:off x="1444625" y="2638199"/>
            <a:ext cx="619125" cy="544513"/>
          </a:xfrm>
          <a:custGeom>
            <a:rect b="b" l="l" r="r" t="t"/>
            <a:pathLst>
              <a:path extrusionOk="0" h="343" w="390">
                <a:moveTo>
                  <a:pt x="390" y="0"/>
                </a:moveTo>
                <a:lnTo>
                  <a:pt x="0" y="175"/>
                </a:lnTo>
                <a:lnTo>
                  <a:pt x="194" y="343"/>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9" name="Google Shape;1849;p11"/>
          <p:cNvSpPr/>
          <p:nvPr/>
        </p:nvSpPr>
        <p:spPr>
          <a:xfrm>
            <a:off x="1444625" y="2638199"/>
            <a:ext cx="619125" cy="544513"/>
          </a:xfrm>
          <a:custGeom>
            <a:rect b="b" l="l" r="r" t="t"/>
            <a:pathLst>
              <a:path extrusionOk="0" h="343" w="390">
                <a:moveTo>
                  <a:pt x="390" y="0"/>
                </a:moveTo>
                <a:lnTo>
                  <a:pt x="0" y="175"/>
                </a:lnTo>
                <a:lnTo>
                  <a:pt x="194" y="343"/>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0" name="Google Shape;1850;p11"/>
          <p:cNvSpPr/>
          <p:nvPr/>
        </p:nvSpPr>
        <p:spPr>
          <a:xfrm>
            <a:off x="7396162" y="3501799"/>
            <a:ext cx="619125" cy="542925"/>
          </a:xfrm>
          <a:custGeom>
            <a:rect b="b" l="l" r="r" t="t"/>
            <a:pathLst>
              <a:path extrusionOk="0" h="342" w="390">
                <a:moveTo>
                  <a:pt x="390" y="0"/>
                </a:moveTo>
                <a:lnTo>
                  <a:pt x="0" y="174"/>
                </a:lnTo>
                <a:lnTo>
                  <a:pt x="194" y="342"/>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1" name="Google Shape;1851;p11"/>
          <p:cNvSpPr/>
          <p:nvPr/>
        </p:nvSpPr>
        <p:spPr>
          <a:xfrm>
            <a:off x="7396162" y="3501799"/>
            <a:ext cx="619125" cy="542925"/>
          </a:xfrm>
          <a:custGeom>
            <a:rect b="b" l="l" r="r" t="t"/>
            <a:pathLst>
              <a:path extrusionOk="0" h="342" w="390">
                <a:moveTo>
                  <a:pt x="390" y="0"/>
                </a:moveTo>
                <a:lnTo>
                  <a:pt x="0" y="174"/>
                </a:lnTo>
                <a:lnTo>
                  <a:pt x="194" y="342"/>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2" name="Google Shape;1852;p11"/>
          <p:cNvSpPr/>
          <p:nvPr/>
        </p:nvSpPr>
        <p:spPr>
          <a:xfrm>
            <a:off x="1019175" y="5121049"/>
            <a:ext cx="620713" cy="555625"/>
          </a:xfrm>
          <a:custGeom>
            <a:rect b="b" l="l" r="r" t="t"/>
            <a:pathLst>
              <a:path extrusionOk="0" h="350" w="391">
                <a:moveTo>
                  <a:pt x="35" y="0"/>
                </a:moveTo>
                <a:lnTo>
                  <a:pt x="0" y="350"/>
                </a:lnTo>
                <a:lnTo>
                  <a:pt x="391" y="175"/>
                </a:lnTo>
                <a:lnTo>
                  <a:pt x="35" y="0"/>
                </a:lnTo>
                <a:close/>
              </a:path>
            </a:pathLst>
          </a:custGeom>
          <a:solidFill>
            <a:srgbClr val="F7FD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3" name="Google Shape;1853;p11"/>
          <p:cNvSpPr/>
          <p:nvPr/>
        </p:nvSpPr>
        <p:spPr>
          <a:xfrm>
            <a:off x="1019175" y="5121049"/>
            <a:ext cx="620713" cy="555625"/>
          </a:xfrm>
          <a:custGeom>
            <a:rect b="b" l="l" r="r" t="t"/>
            <a:pathLst>
              <a:path extrusionOk="0" h="350" w="391">
                <a:moveTo>
                  <a:pt x="35" y="0"/>
                </a:moveTo>
                <a:lnTo>
                  <a:pt x="0" y="350"/>
                </a:lnTo>
                <a:lnTo>
                  <a:pt x="391" y="175"/>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4" name="Google Shape;1854;p11"/>
          <p:cNvSpPr/>
          <p:nvPr/>
        </p:nvSpPr>
        <p:spPr>
          <a:xfrm>
            <a:off x="9144000" y="5863999"/>
            <a:ext cx="300038" cy="557213"/>
          </a:xfrm>
          <a:custGeom>
            <a:rect b="b" l="l" r="r" t="t"/>
            <a:pathLst>
              <a:path extrusionOk="0" h="351" w="189">
                <a:moveTo>
                  <a:pt x="189" y="0"/>
                </a:moveTo>
                <a:lnTo>
                  <a:pt x="0" y="176"/>
                </a:lnTo>
                <a:lnTo>
                  <a:pt x="154" y="351"/>
                </a:lnTo>
                <a:lnTo>
                  <a:pt x="189"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5" name="Google Shape;1855;p11"/>
          <p:cNvSpPr/>
          <p:nvPr/>
        </p:nvSpPr>
        <p:spPr>
          <a:xfrm>
            <a:off x="9144000" y="5863999"/>
            <a:ext cx="300038" cy="557213"/>
          </a:xfrm>
          <a:custGeom>
            <a:rect b="b" l="l" r="r" t="t"/>
            <a:pathLst>
              <a:path extrusionOk="0" h="351" w="189">
                <a:moveTo>
                  <a:pt x="189" y="0"/>
                </a:moveTo>
                <a:lnTo>
                  <a:pt x="0" y="176"/>
                </a:lnTo>
                <a:lnTo>
                  <a:pt x="154" y="351"/>
                </a:lnTo>
                <a:lnTo>
                  <a:pt x="1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6" name="Google Shape;1856;p11"/>
          <p:cNvSpPr/>
          <p:nvPr/>
        </p:nvSpPr>
        <p:spPr>
          <a:xfrm>
            <a:off x="3973512" y="3101749"/>
            <a:ext cx="601663" cy="277813"/>
          </a:xfrm>
          <a:custGeom>
            <a:rect b="b" l="l" r="r" t="t"/>
            <a:pathLst>
              <a:path extrusionOk="0" h="175" w="379">
                <a:moveTo>
                  <a:pt x="225" y="0"/>
                </a:moveTo>
                <a:lnTo>
                  <a:pt x="0" y="76"/>
                </a:lnTo>
                <a:lnTo>
                  <a:pt x="379" y="175"/>
                </a:lnTo>
                <a:lnTo>
                  <a:pt x="225"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7" name="Google Shape;1857;p11"/>
          <p:cNvSpPr/>
          <p:nvPr/>
        </p:nvSpPr>
        <p:spPr>
          <a:xfrm>
            <a:off x="3973512" y="3101749"/>
            <a:ext cx="601663" cy="277813"/>
          </a:xfrm>
          <a:custGeom>
            <a:rect b="b" l="l" r="r" t="t"/>
            <a:pathLst>
              <a:path extrusionOk="0" h="175" w="379">
                <a:moveTo>
                  <a:pt x="225" y="0"/>
                </a:moveTo>
                <a:lnTo>
                  <a:pt x="0" y="76"/>
                </a:lnTo>
                <a:lnTo>
                  <a:pt x="379" y="175"/>
                </a:lnTo>
                <a:lnTo>
                  <a:pt x="2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8" name="Google Shape;1858;p11"/>
          <p:cNvSpPr/>
          <p:nvPr/>
        </p:nvSpPr>
        <p:spPr>
          <a:xfrm>
            <a:off x="4865687" y="4698774"/>
            <a:ext cx="627063" cy="476250"/>
          </a:xfrm>
          <a:custGeom>
            <a:rect b="b" l="l" r="r" t="t"/>
            <a:pathLst>
              <a:path extrusionOk="0" h="300" w="395">
                <a:moveTo>
                  <a:pt x="0" y="0"/>
                </a:moveTo>
                <a:lnTo>
                  <a:pt x="104" y="300"/>
                </a:lnTo>
                <a:lnTo>
                  <a:pt x="395"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9" name="Google Shape;1859;p11"/>
          <p:cNvSpPr/>
          <p:nvPr/>
        </p:nvSpPr>
        <p:spPr>
          <a:xfrm>
            <a:off x="4865687" y="4698774"/>
            <a:ext cx="627063" cy="476250"/>
          </a:xfrm>
          <a:custGeom>
            <a:rect b="b" l="l" r="r" t="t"/>
            <a:pathLst>
              <a:path extrusionOk="0" h="300" w="395">
                <a:moveTo>
                  <a:pt x="0" y="0"/>
                </a:moveTo>
                <a:lnTo>
                  <a:pt x="104" y="300"/>
                </a:lnTo>
                <a:lnTo>
                  <a:pt x="395"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0" name="Google Shape;1860;p11"/>
          <p:cNvSpPr/>
          <p:nvPr/>
        </p:nvSpPr>
        <p:spPr>
          <a:xfrm>
            <a:off x="5738812" y="3614512"/>
            <a:ext cx="630238" cy="474663"/>
          </a:xfrm>
          <a:custGeom>
            <a:rect b="b" l="l" r="r" t="t"/>
            <a:pathLst>
              <a:path extrusionOk="0" h="299" w="397">
                <a:moveTo>
                  <a:pt x="0" y="0"/>
                </a:moveTo>
                <a:lnTo>
                  <a:pt x="106" y="299"/>
                </a:lnTo>
                <a:lnTo>
                  <a:pt x="397"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1" name="Google Shape;1861;p11"/>
          <p:cNvSpPr/>
          <p:nvPr/>
        </p:nvSpPr>
        <p:spPr>
          <a:xfrm>
            <a:off x="5738812" y="3614512"/>
            <a:ext cx="630238" cy="474663"/>
          </a:xfrm>
          <a:custGeom>
            <a:rect b="b" l="l" r="r" t="t"/>
            <a:pathLst>
              <a:path extrusionOk="0" h="299" w="397">
                <a:moveTo>
                  <a:pt x="0" y="0"/>
                </a:moveTo>
                <a:lnTo>
                  <a:pt x="106" y="299"/>
                </a:lnTo>
                <a:lnTo>
                  <a:pt x="397"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2" name="Google Shape;1862;p11"/>
          <p:cNvSpPr/>
          <p:nvPr/>
        </p:nvSpPr>
        <p:spPr>
          <a:xfrm>
            <a:off x="9405937" y="5140099"/>
            <a:ext cx="644525" cy="517525"/>
          </a:xfrm>
          <a:custGeom>
            <a:rect b="b" l="l" r="r" t="t"/>
            <a:pathLst>
              <a:path extrusionOk="0" h="326" w="406">
                <a:moveTo>
                  <a:pt x="406" y="0"/>
                </a:moveTo>
                <a:lnTo>
                  <a:pt x="0" y="258"/>
                </a:lnTo>
                <a:lnTo>
                  <a:pt x="269" y="326"/>
                </a:lnTo>
                <a:lnTo>
                  <a:pt x="406" y="0"/>
                </a:lnTo>
                <a:close/>
              </a:path>
            </a:pathLst>
          </a:custGeom>
          <a:solidFill>
            <a:srgbClr val="ECF9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3" name="Google Shape;1863;p11"/>
          <p:cNvSpPr/>
          <p:nvPr/>
        </p:nvSpPr>
        <p:spPr>
          <a:xfrm>
            <a:off x="9405937" y="5140099"/>
            <a:ext cx="644525" cy="517525"/>
          </a:xfrm>
          <a:custGeom>
            <a:rect b="b" l="l" r="r" t="t"/>
            <a:pathLst>
              <a:path extrusionOk="0" h="326" w="406">
                <a:moveTo>
                  <a:pt x="406" y="0"/>
                </a:moveTo>
                <a:lnTo>
                  <a:pt x="0" y="258"/>
                </a:lnTo>
                <a:lnTo>
                  <a:pt x="269" y="326"/>
                </a:lnTo>
                <a:lnTo>
                  <a:pt x="4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4" name="Google Shape;1864;p11"/>
          <p:cNvSpPr/>
          <p:nvPr/>
        </p:nvSpPr>
        <p:spPr>
          <a:xfrm>
            <a:off x="7532687" y="4495574"/>
            <a:ext cx="2519363" cy="1725613"/>
          </a:xfrm>
          <a:custGeom>
            <a:rect b="b" l="l" r="r" t="t"/>
            <a:pathLst>
              <a:path extrusionOk="0" h="1087" w="1587">
                <a:moveTo>
                  <a:pt x="1587" y="0"/>
                </a:moveTo>
                <a:lnTo>
                  <a:pt x="209" y="260"/>
                </a:lnTo>
                <a:lnTo>
                  <a:pt x="313" y="709"/>
                </a:lnTo>
                <a:lnTo>
                  <a:pt x="0" y="514"/>
                </a:lnTo>
                <a:lnTo>
                  <a:pt x="0" y="1087"/>
                </a:lnTo>
                <a:lnTo>
                  <a:pt x="1587" y="0"/>
                </a:lnTo>
                <a:close/>
              </a:path>
            </a:pathLst>
          </a:custGeom>
          <a:solidFill>
            <a:srgbClr val="D2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5" name="Google Shape;1865;p11"/>
          <p:cNvSpPr/>
          <p:nvPr/>
        </p:nvSpPr>
        <p:spPr>
          <a:xfrm>
            <a:off x="7532687" y="4495574"/>
            <a:ext cx="2519363" cy="1725613"/>
          </a:xfrm>
          <a:custGeom>
            <a:rect b="b" l="l" r="r" t="t"/>
            <a:pathLst>
              <a:path extrusionOk="0" h="1087" w="1587">
                <a:moveTo>
                  <a:pt x="1587" y="0"/>
                </a:moveTo>
                <a:lnTo>
                  <a:pt x="209" y="260"/>
                </a:lnTo>
                <a:lnTo>
                  <a:pt x="313" y="709"/>
                </a:lnTo>
                <a:lnTo>
                  <a:pt x="0" y="514"/>
                </a:lnTo>
                <a:lnTo>
                  <a:pt x="0" y="1087"/>
                </a:lnTo>
                <a:lnTo>
                  <a:pt x="15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6" name="Google Shape;1866;p11"/>
          <p:cNvSpPr/>
          <p:nvPr/>
        </p:nvSpPr>
        <p:spPr>
          <a:xfrm>
            <a:off x="3790950" y="5322662"/>
            <a:ext cx="549275" cy="352425"/>
          </a:xfrm>
          <a:custGeom>
            <a:rect b="b" l="l" r="r" t="t"/>
            <a:pathLst>
              <a:path extrusionOk="0" h="222" w="346">
                <a:moveTo>
                  <a:pt x="0" y="0"/>
                </a:moveTo>
                <a:lnTo>
                  <a:pt x="92" y="222"/>
                </a:lnTo>
                <a:lnTo>
                  <a:pt x="346" y="42"/>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7" name="Google Shape;1867;p11"/>
          <p:cNvSpPr/>
          <p:nvPr/>
        </p:nvSpPr>
        <p:spPr>
          <a:xfrm>
            <a:off x="3790950" y="5322662"/>
            <a:ext cx="549275" cy="352425"/>
          </a:xfrm>
          <a:custGeom>
            <a:rect b="b" l="l" r="r" t="t"/>
            <a:pathLst>
              <a:path extrusionOk="0" h="222" w="346">
                <a:moveTo>
                  <a:pt x="0" y="0"/>
                </a:moveTo>
                <a:lnTo>
                  <a:pt x="92" y="222"/>
                </a:lnTo>
                <a:lnTo>
                  <a:pt x="346" y="4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8" name="Google Shape;1868;p11"/>
          <p:cNvSpPr/>
          <p:nvPr/>
        </p:nvSpPr>
        <p:spPr>
          <a:xfrm>
            <a:off x="1254125" y="5641749"/>
            <a:ext cx="549275" cy="350838"/>
          </a:xfrm>
          <a:custGeom>
            <a:rect b="b" l="l" r="r" t="t"/>
            <a:pathLst>
              <a:path extrusionOk="0" h="221" w="346">
                <a:moveTo>
                  <a:pt x="0" y="0"/>
                </a:moveTo>
                <a:lnTo>
                  <a:pt x="91" y="221"/>
                </a:lnTo>
                <a:lnTo>
                  <a:pt x="346" y="41"/>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9" name="Google Shape;1869;p11"/>
          <p:cNvSpPr/>
          <p:nvPr/>
        </p:nvSpPr>
        <p:spPr>
          <a:xfrm>
            <a:off x="1254125" y="5641749"/>
            <a:ext cx="549275" cy="350838"/>
          </a:xfrm>
          <a:custGeom>
            <a:rect b="b" l="l" r="r" t="t"/>
            <a:pathLst>
              <a:path extrusionOk="0" h="221" w="346">
                <a:moveTo>
                  <a:pt x="0" y="0"/>
                </a:moveTo>
                <a:lnTo>
                  <a:pt x="91" y="221"/>
                </a:lnTo>
                <a:lnTo>
                  <a:pt x="346"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0" name="Google Shape;1870;p11"/>
          <p:cNvSpPr/>
          <p:nvPr/>
        </p:nvSpPr>
        <p:spPr>
          <a:xfrm>
            <a:off x="385762" y="3851049"/>
            <a:ext cx="492125" cy="635000"/>
          </a:xfrm>
          <a:custGeom>
            <a:rect b="b" l="l" r="r" t="t"/>
            <a:pathLst>
              <a:path extrusionOk="0" h="400" w="310">
                <a:moveTo>
                  <a:pt x="154" y="0"/>
                </a:moveTo>
                <a:lnTo>
                  <a:pt x="0" y="400"/>
                </a:lnTo>
                <a:lnTo>
                  <a:pt x="310"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1" name="Google Shape;1871;p11"/>
          <p:cNvSpPr/>
          <p:nvPr/>
        </p:nvSpPr>
        <p:spPr>
          <a:xfrm>
            <a:off x="385762" y="3851049"/>
            <a:ext cx="492125" cy="635000"/>
          </a:xfrm>
          <a:custGeom>
            <a:rect b="b" l="l" r="r" t="t"/>
            <a:pathLst>
              <a:path extrusionOk="0" h="400" w="310">
                <a:moveTo>
                  <a:pt x="154" y="0"/>
                </a:moveTo>
                <a:lnTo>
                  <a:pt x="0" y="400"/>
                </a:lnTo>
                <a:lnTo>
                  <a:pt x="310"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2" name="Google Shape;1872;p11"/>
          <p:cNvSpPr/>
          <p:nvPr/>
        </p:nvSpPr>
        <p:spPr>
          <a:xfrm>
            <a:off x="3190875" y="5181374"/>
            <a:ext cx="493713" cy="636588"/>
          </a:xfrm>
          <a:custGeom>
            <a:rect b="b" l="l" r="r" t="t"/>
            <a:pathLst>
              <a:path extrusionOk="0" h="401" w="311">
                <a:moveTo>
                  <a:pt x="154" y="0"/>
                </a:moveTo>
                <a:lnTo>
                  <a:pt x="0" y="401"/>
                </a:lnTo>
                <a:lnTo>
                  <a:pt x="311"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3" name="Google Shape;1873;p11"/>
          <p:cNvSpPr/>
          <p:nvPr/>
        </p:nvSpPr>
        <p:spPr>
          <a:xfrm>
            <a:off x="3190875" y="5181374"/>
            <a:ext cx="493713" cy="636588"/>
          </a:xfrm>
          <a:custGeom>
            <a:rect b="b" l="l" r="r" t="t"/>
            <a:pathLst>
              <a:path extrusionOk="0" h="401" w="311">
                <a:moveTo>
                  <a:pt x="154" y="0"/>
                </a:moveTo>
                <a:lnTo>
                  <a:pt x="0" y="401"/>
                </a:lnTo>
                <a:lnTo>
                  <a:pt x="311"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4" name="Google Shape;1874;p11"/>
          <p:cNvSpPr/>
          <p:nvPr/>
        </p:nvSpPr>
        <p:spPr>
          <a:xfrm>
            <a:off x="1030287" y="3406549"/>
            <a:ext cx="1219200" cy="1708150"/>
          </a:xfrm>
          <a:custGeom>
            <a:rect b="b" l="l" r="r" t="t"/>
            <a:pathLst>
              <a:path extrusionOk="0" h="1076" w="768">
                <a:moveTo>
                  <a:pt x="768" y="0"/>
                </a:moveTo>
                <a:lnTo>
                  <a:pt x="0" y="573"/>
                </a:lnTo>
                <a:lnTo>
                  <a:pt x="614" y="1076"/>
                </a:lnTo>
                <a:lnTo>
                  <a:pt x="768"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5" name="Google Shape;1875;p11"/>
          <p:cNvSpPr/>
          <p:nvPr/>
        </p:nvSpPr>
        <p:spPr>
          <a:xfrm>
            <a:off x="1030287" y="3406549"/>
            <a:ext cx="1219200" cy="1708150"/>
          </a:xfrm>
          <a:custGeom>
            <a:rect b="b" l="l" r="r" t="t"/>
            <a:pathLst>
              <a:path extrusionOk="0" h="1076" w="768">
                <a:moveTo>
                  <a:pt x="768" y="0"/>
                </a:moveTo>
                <a:lnTo>
                  <a:pt x="0" y="573"/>
                </a:lnTo>
                <a:lnTo>
                  <a:pt x="614" y="1076"/>
                </a:lnTo>
                <a:lnTo>
                  <a:pt x="7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6" name="Google Shape;1876;p11"/>
          <p:cNvSpPr/>
          <p:nvPr/>
        </p:nvSpPr>
        <p:spPr>
          <a:xfrm>
            <a:off x="6559550" y="4144737"/>
            <a:ext cx="1304925" cy="1166813"/>
          </a:xfrm>
          <a:custGeom>
            <a:rect b="b" l="l" r="r" t="t"/>
            <a:pathLst>
              <a:path extrusionOk="0" h="735" w="822">
                <a:moveTo>
                  <a:pt x="711" y="0"/>
                </a:moveTo>
                <a:lnTo>
                  <a:pt x="0" y="353"/>
                </a:lnTo>
                <a:lnTo>
                  <a:pt x="613" y="735"/>
                </a:lnTo>
                <a:lnTo>
                  <a:pt x="613" y="520"/>
                </a:lnTo>
                <a:lnTo>
                  <a:pt x="822" y="481"/>
                </a:lnTo>
                <a:lnTo>
                  <a:pt x="711"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7" name="Google Shape;1877;p11"/>
          <p:cNvSpPr/>
          <p:nvPr/>
        </p:nvSpPr>
        <p:spPr>
          <a:xfrm>
            <a:off x="6559550" y="4144737"/>
            <a:ext cx="1304925" cy="1166813"/>
          </a:xfrm>
          <a:custGeom>
            <a:rect b="b" l="l" r="r" t="t"/>
            <a:pathLst>
              <a:path extrusionOk="0" h="735" w="822">
                <a:moveTo>
                  <a:pt x="711" y="0"/>
                </a:moveTo>
                <a:lnTo>
                  <a:pt x="0" y="353"/>
                </a:lnTo>
                <a:lnTo>
                  <a:pt x="613" y="735"/>
                </a:lnTo>
                <a:lnTo>
                  <a:pt x="613" y="520"/>
                </a:lnTo>
                <a:lnTo>
                  <a:pt x="822" y="481"/>
                </a:lnTo>
                <a:lnTo>
                  <a:pt x="71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8" name="Google Shape;1878;p11"/>
          <p:cNvSpPr/>
          <p:nvPr/>
        </p:nvSpPr>
        <p:spPr>
          <a:xfrm>
            <a:off x="7532687" y="4908324"/>
            <a:ext cx="496888" cy="712788"/>
          </a:xfrm>
          <a:custGeom>
            <a:rect b="b" l="l" r="r" t="t"/>
            <a:pathLst>
              <a:path extrusionOk="0" h="449" w="313">
                <a:moveTo>
                  <a:pt x="209" y="0"/>
                </a:moveTo>
                <a:lnTo>
                  <a:pt x="0" y="39"/>
                </a:lnTo>
                <a:lnTo>
                  <a:pt x="0" y="254"/>
                </a:lnTo>
                <a:lnTo>
                  <a:pt x="313" y="449"/>
                </a:lnTo>
                <a:lnTo>
                  <a:pt x="209" y="0"/>
                </a:lnTo>
                <a:close/>
              </a:path>
            </a:pathLst>
          </a:custGeom>
          <a:solidFill>
            <a:srgbClr val="B9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9" name="Google Shape;1879;p11"/>
          <p:cNvSpPr/>
          <p:nvPr/>
        </p:nvSpPr>
        <p:spPr>
          <a:xfrm>
            <a:off x="7532687" y="4908324"/>
            <a:ext cx="496888" cy="712788"/>
          </a:xfrm>
          <a:custGeom>
            <a:rect b="b" l="l" r="r" t="t"/>
            <a:pathLst>
              <a:path extrusionOk="0" h="449" w="313">
                <a:moveTo>
                  <a:pt x="209" y="0"/>
                </a:moveTo>
                <a:lnTo>
                  <a:pt x="0" y="39"/>
                </a:lnTo>
                <a:lnTo>
                  <a:pt x="0" y="254"/>
                </a:lnTo>
                <a:lnTo>
                  <a:pt x="313" y="449"/>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0" name="Google Shape;1880;p11"/>
          <p:cNvSpPr/>
          <p:nvPr/>
        </p:nvSpPr>
        <p:spPr>
          <a:xfrm>
            <a:off x="1965325" y="4260624"/>
            <a:ext cx="703263" cy="2460625"/>
          </a:xfrm>
          <a:custGeom>
            <a:rect b="b" l="l" r="r" t="t"/>
            <a:pathLst>
              <a:path extrusionOk="0" h="1550" w="443">
                <a:moveTo>
                  <a:pt x="443" y="0"/>
                </a:moveTo>
                <a:lnTo>
                  <a:pt x="0" y="1385"/>
                </a:lnTo>
                <a:lnTo>
                  <a:pt x="190" y="1502"/>
                </a:lnTo>
                <a:lnTo>
                  <a:pt x="349" y="1550"/>
                </a:lnTo>
                <a:lnTo>
                  <a:pt x="383" y="1534"/>
                </a:lnTo>
                <a:lnTo>
                  <a:pt x="443"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1" name="Google Shape;1881;p11"/>
          <p:cNvSpPr/>
          <p:nvPr/>
        </p:nvSpPr>
        <p:spPr>
          <a:xfrm>
            <a:off x="1965325" y="4260624"/>
            <a:ext cx="703263" cy="2460625"/>
          </a:xfrm>
          <a:custGeom>
            <a:rect b="b" l="l" r="r" t="t"/>
            <a:pathLst>
              <a:path extrusionOk="0" h="1550" w="443">
                <a:moveTo>
                  <a:pt x="443" y="0"/>
                </a:moveTo>
                <a:lnTo>
                  <a:pt x="0" y="1385"/>
                </a:lnTo>
                <a:lnTo>
                  <a:pt x="190" y="1502"/>
                </a:lnTo>
                <a:lnTo>
                  <a:pt x="349" y="1550"/>
                </a:lnTo>
                <a:lnTo>
                  <a:pt x="383" y="1534"/>
                </a:lnTo>
                <a:lnTo>
                  <a:pt x="4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2" name="Google Shape;1882;p11"/>
          <p:cNvSpPr/>
          <p:nvPr/>
        </p:nvSpPr>
        <p:spPr>
          <a:xfrm>
            <a:off x="2266950" y="6645049"/>
            <a:ext cx="252413" cy="111125"/>
          </a:xfrm>
          <a:custGeom>
            <a:rect b="b" l="l" r="r" t="t"/>
            <a:pathLst>
              <a:path extrusionOk="0" h="70" w="159">
                <a:moveTo>
                  <a:pt x="0" y="0"/>
                </a:moveTo>
                <a:lnTo>
                  <a:pt x="114" y="70"/>
                </a:lnTo>
                <a:lnTo>
                  <a:pt x="159" y="48"/>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3" name="Google Shape;1883;p11"/>
          <p:cNvSpPr/>
          <p:nvPr/>
        </p:nvSpPr>
        <p:spPr>
          <a:xfrm>
            <a:off x="2266950" y="6645049"/>
            <a:ext cx="252413" cy="111125"/>
          </a:xfrm>
          <a:custGeom>
            <a:rect b="b" l="l" r="r" t="t"/>
            <a:pathLst>
              <a:path extrusionOk="0" h="70" w="159">
                <a:moveTo>
                  <a:pt x="0" y="0"/>
                </a:moveTo>
                <a:lnTo>
                  <a:pt x="114" y="70"/>
                </a:lnTo>
                <a:lnTo>
                  <a:pt x="159" y="4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4" name="Google Shape;1884;p11"/>
          <p:cNvSpPr/>
          <p:nvPr/>
        </p:nvSpPr>
        <p:spPr>
          <a:xfrm>
            <a:off x="525462" y="5621112"/>
            <a:ext cx="1146175" cy="895350"/>
          </a:xfrm>
          <a:custGeom>
            <a:rect b="b" l="l" r="r" t="t"/>
            <a:pathLst>
              <a:path extrusionOk="0" h="564" w="722">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5" name="Google Shape;1885;p11"/>
          <p:cNvSpPr/>
          <p:nvPr/>
        </p:nvSpPr>
        <p:spPr>
          <a:xfrm>
            <a:off x="525462" y="5621112"/>
            <a:ext cx="1146175" cy="895350"/>
          </a:xfrm>
          <a:custGeom>
            <a:rect b="b" l="l" r="r" t="t"/>
            <a:pathLst>
              <a:path extrusionOk="0" h="564" w="722">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6" name="Google Shape;1886;p11"/>
          <p:cNvSpPr/>
          <p:nvPr/>
        </p:nvSpPr>
        <p:spPr>
          <a:xfrm>
            <a:off x="525462" y="5621112"/>
            <a:ext cx="147638" cy="258763"/>
          </a:xfrm>
          <a:custGeom>
            <a:rect b="b" l="l" r="r" t="t"/>
            <a:pathLst>
              <a:path extrusionOk="0" h="163" w="93">
                <a:moveTo>
                  <a:pt x="0" y="0"/>
                </a:moveTo>
                <a:lnTo>
                  <a:pt x="14" y="163"/>
                </a:lnTo>
                <a:lnTo>
                  <a:pt x="93" y="111"/>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7" name="Google Shape;1887;p11"/>
          <p:cNvSpPr/>
          <p:nvPr/>
        </p:nvSpPr>
        <p:spPr>
          <a:xfrm>
            <a:off x="525462" y="5621112"/>
            <a:ext cx="147638" cy="258763"/>
          </a:xfrm>
          <a:custGeom>
            <a:rect b="b" l="l" r="r" t="t"/>
            <a:pathLst>
              <a:path extrusionOk="0" h="163" w="93">
                <a:moveTo>
                  <a:pt x="0" y="0"/>
                </a:moveTo>
                <a:lnTo>
                  <a:pt x="14" y="163"/>
                </a:lnTo>
                <a:lnTo>
                  <a:pt x="93" y="11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8" name="Google Shape;1888;p11"/>
          <p:cNvSpPr/>
          <p:nvPr/>
        </p:nvSpPr>
        <p:spPr>
          <a:xfrm>
            <a:off x="2573337" y="4260624"/>
            <a:ext cx="619125" cy="2435225"/>
          </a:xfrm>
          <a:custGeom>
            <a:rect b="b" l="l" r="r" t="t"/>
            <a:pathLst>
              <a:path extrusionOk="0" h="1534" w="390">
                <a:moveTo>
                  <a:pt x="60" y="0"/>
                </a:moveTo>
                <a:lnTo>
                  <a:pt x="60" y="0"/>
                </a:lnTo>
                <a:lnTo>
                  <a:pt x="0" y="1534"/>
                </a:lnTo>
                <a:lnTo>
                  <a:pt x="293" y="1391"/>
                </a:lnTo>
                <a:lnTo>
                  <a:pt x="390" y="1050"/>
                </a:lnTo>
                <a:lnTo>
                  <a:pt x="60"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9" name="Google Shape;1889;p11"/>
          <p:cNvSpPr/>
          <p:nvPr/>
        </p:nvSpPr>
        <p:spPr>
          <a:xfrm>
            <a:off x="2573337" y="4260624"/>
            <a:ext cx="619125" cy="2435225"/>
          </a:xfrm>
          <a:custGeom>
            <a:rect b="b" l="l" r="r" t="t"/>
            <a:pathLst>
              <a:path extrusionOk="0" h="1534" w="390">
                <a:moveTo>
                  <a:pt x="60" y="0"/>
                </a:moveTo>
                <a:lnTo>
                  <a:pt x="60" y="0"/>
                </a:lnTo>
                <a:lnTo>
                  <a:pt x="0" y="1534"/>
                </a:lnTo>
                <a:lnTo>
                  <a:pt x="293" y="1391"/>
                </a:lnTo>
                <a:lnTo>
                  <a:pt x="390" y="1050"/>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0" name="Google Shape;1890;p11"/>
          <p:cNvSpPr/>
          <p:nvPr/>
        </p:nvSpPr>
        <p:spPr>
          <a:xfrm>
            <a:off x="3702050" y="5624287"/>
            <a:ext cx="1093788" cy="895350"/>
          </a:xfrm>
          <a:custGeom>
            <a:rect b="b" l="l" r="r" t="t"/>
            <a:pathLst>
              <a:path extrusionOk="0" h="564" w="689">
                <a:moveTo>
                  <a:pt x="689" y="0"/>
                </a:moveTo>
                <a:lnTo>
                  <a:pt x="0" y="451"/>
                </a:lnTo>
                <a:lnTo>
                  <a:pt x="213" y="564"/>
                </a:lnTo>
                <a:lnTo>
                  <a:pt x="689" y="0"/>
                </a:lnTo>
                <a:close/>
              </a:path>
            </a:pathLst>
          </a:custGeom>
          <a:solidFill>
            <a:srgbClr val="81D9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1" name="Google Shape;1891;p11"/>
          <p:cNvSpPr/>
          <p:nvPr/>
        </p:nvSpPr>
        <p:spPr>
          <a:xfrm>
            <a:off x="3702050" y="5624287"/>
            <a:ext cx="1093788" cy="895350"/>
          </a:xfrm>
          <a:custGeom>
            <a:rect b="b" l="l" r="r" t="t"/>
            <a:pathLst>
              <a:path extrusionOk="0" h="564" w="689">
                <a:moveTo>
                  <a:pt x="689" y="0"/>
                </a:moveTo>
                <a:lnTo>
                  <a:pt x="0" y="451"/>
                </a:lnTo>
                <a:lnTo>
                  <a:pt x="213" y="564"/>
                </a:lnTo>
                <a:lnTo>
                  <a:pt x="6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2" name="Google Shape;1892;p11"/>
          <p:cNvSpPr/>
          <p:nvPr/>
        </p:nvSpPr>
        <p:spPr>
          <a:xfrm>
            <a:off x="4040187"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3" name="Google Shape;1893;p11"/>
          <p:cNvSpPr/>
          <p:nvPr/>
        </p:nvSpPr>
        <p:spPr>
          <a:xfrm>
            <a:off x="4040187"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4" name="Google Shape;1894;p11"/>
          <p:cNvSpPr/>
          <p:nvPr/>
        </p:nvSpPr>
        <p:spPr>
          <a:xfrm>
            <a:off x="1736725"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5" name="Google Shape;1895;p11"/>
          <p:cNvSpPr/>
          <p:nvPr/>
        </p:nvSpPr>
        <p:spPr>
          <a:xfrm>
            <a:off x="1736725"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6" name="Google Shape;1896;p11"/>
          <p:cNvSpPr/>
          <p:nvPr/>
        </p:nvSpPr>
        <p:spPr>
          <a:xfrm>
            <a:off x="1938337" y="6459312"/>
            <a:ext cx="328613" cy="185738"/>
          </a:xfrm>
          <a:custGeom>
            <a:rect b="b" l="l" r="r" t="t"/>
            <a:pathLst>
              <a:path extrusionOk="0" h="117" w="207">
                <a:moveTo>
                  <a:pt x="17" y="0"/>
                </a:moveTo>
                <a:lnTo>
                  <a:pt x="0" y="55"/>
                </a:lnTo>
                <a:lnTo>
                  <a:pt x="207" y="117"/>
                </a:lnTo>
                <a:lnTo>
                  <a:pt x="17" y="0"/>
                </a:lnTo>
                <a:close/>
              </a:path>
            </a:pathLst>
          </a:custGeom>
          <a:solidFill>
            <a:srgbClr val="3A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7" name="Google Shape;1897;p11"/>
          <p:cNvSpPr/>
          <p:nvPr/>
        </p:nvSpPr>
        <p:spPr>
          <a:xfrm>
            <a:off x="1938337" y="6459312"/>
            <a:ext cx="328613" cy="185738"/>
          </a:xfrm>
          <a:custGeom>
            <a:rect b="b" l="l" r="r" t="t"/>
            <a:pathLst>
              <a:path extrusionOk="0" h="117" w="207">
                <a:moveTo>
                  <a:pt x="17" y="0"/>
                </a:moveTo>
                <a:lnTo>
                  <a:pt x="0" y="55"/>
                </a:lnTo>
                <a:lnTo>
                  <a:pt x="207" y="117"/>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8" name="Google Shape;1898;p11"/>
          <p:cNvSpPr/>
          <p:nvPr/>
        </p:nvSpPr>
        <p:spPr>
          <a:xfrm>
            <a:off x="1900237"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9" name="Google Shape;1899;p11"/>
          <p:cNvSpPr/>
          <p:nvPr/>
        </p:nvSpPr>
        <p:spPr>
          <a:xfrm>
            <a:off x="1900237"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0" name="Google Shape;1900;p11"/>
          <p:cNvSpPr/>
          <p:nvPr/>
        </p:nvSpPr>
        <p:spPr>
          <a:xfrm>
            <a:off x="1779587" y="6443437"/>
            <a:ext cx="158750" cy="346075"/>
          </a:xfrm>
          <a:custGeom>
            <a:rect b="b" l="l" r="r" t="t"/>
            <a:pathLst>
              <a:path extrusionOk="0" h="218" w="100">
                <a:moveTo>
                  <a:pt x="0" y="0"/>
                </a:moveTo>
                <a:lnTo>
                  <a:pt x="76" y="218"/>
                </a:lnTo>
                <a:lnTo>
                  <a:pt x="100" y="65"/>
                </a:lnTo>
                <a:lnTo>
                  <a:pt x="0" y="0"/>
                </a:lnTo>
                <a:close/>
              </a:path>
            </a:pathLst>
          </a:custGeom>
          <a:solidFill>
            <a:srgbClr val="36B4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1" name="Google Shape;1901;p11"/>
          <p:cNvSpPr/>
          <p:nvPr/>
        </p:nvSpPr>
        <p:spPr>
          <a:xfrm>
            <a:off x="1779587" y="6443437"/>
            <a:ext cx="158750" cy="346075"/>
          </a:xfrm>
          <a:custGeom>
            <a:rect b="b" l="l" r="r" t="t"/>
            <a:pathLst>
              <a:path extrusionOk="0" h="218" w="100">
                <a:moveTo>
                  <a:pt x="0" y="0"/>
                </a:moveTo>
                <a:lnTo>
                  <a:pt x="76" y="218"/>
                </a:lnTo>
                <a:lnTo>
                  <a:pt x="100" y="6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2" name="Google Shape;1902;p11"/>
          <p:cNvSpPr/>
          <p:nvPr/>
        </p:nvSpPr>
        <p:spPr>
          <a:xfrm>
            <a:off x="2519362" y="6695849"/>
            <a:ext cx="53975" cy="41275"/>
          </a:xfrm>
          <a:custGeom>
            <a:rect b="b" l="l" r="r" t="t"/>
            <a:pathLst>
              <a:path extrusionOk="0" h="26" w="34">
                <a:moveTo>
                  <a:pt x="34" y="0"/>
                </a:moveTo>
                <a:lnTo>
                  <a:pt x="0" y="16"/>
                </a:lnTo>
                <a:lnTo>
                  <a:pt x="33" y="26"/>
                </a:lnTo>
                <a:lnTo>
                  <a:pt x="34" y="0"/>
                </a:lnTo>
                <a:close/>
              </a:path>
            </a:pathLst>
          </a:custGeom>
          <a:solidFill>
            <a:srgbClr val="4BBE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3" name="Google Shape;1903;p11"/>
          <p:cNvSpPr/>
          <p:nvPr/>
        </p:nvSpPr>
        <p:spPr>
          <a:xfrm>
            <a:off x="2519362" y="6695849"/>
            <a:ext cx="53975" cy="41275"/>
          </a:xfrm>
          <a:custGeom>
            <a:rect b="b" l="l" r="r" t="t"/>
            <a:pathLst>
              <a:path extrusionOk="0" h="26" w="34">
                <a:moveTo>
                  <a:pt x="34" y="0"/>
                </a:moveTo>
                <a:lnTo>
                  <a:pt x="0" y="16"/>
                </a:lnTo>
                <a:lnTo>
                  <a:pt x="33" y="26"/>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4" name="Google Shape;1904;p11"/>
          <p:cNvSpPr/>
          <p:nvPr/>
        </p:nvSpPr>
        <p:spPr>
          <a:xfrm>
            <a:off x="2447925" y="6721249"/>
            <a:ext cx="123825" cy="60325"/>
          </a:xfrm>
          <a:custGeom>
            <a:rect b="b" l="l" r="r" t="t"/>
            <a:pathLst>
              <a:path extrusionOk="0" h="38" w="78">
                <a:moveTo>
                  <a:pt x="45" y="0"/>
                </a:moveTo>
                <a:lnTo>
                  <a:pt x="0" y="22"/>
                </a:lnTo>
                <a:lnTo>
                  <a:pt x="31" y="38"/>
                </a:lnTo>
                <a:lnTo>
                  <a:pt x="78" y="10"/>
                </a:lnTo>
                <a:lnTo>
                  <a:pt x="45" y="0"/>
                </a:lnTo>
                <a:close/>
              </a:path>
            </a:pathLst>
          </a:custGeom>
          <a:solidFill>
            <a:srgbClr val="52C1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5" name="Google Shape;1905;p11"/>
          <p:cNvSpPr/>
          <p:nvPr/>
        </p:nvSpPr>
        <p:spPr>
          <a:xfrm>
            <a:off x="2447925" y="6721249"/>
            <a:ext cx="123825" cy="60325"/>
          </a:xfrm>
          <a:custGeom>
            <a:rect b="b" l="l" r="r" t="t"/>
            <a:pathLst>
              <a:path extrusionOk="0" h="38" w="78">
                <a:moveTo>
                  <a:pt x="45" y="0"/>
                </a:moveTo>
                <a:lnTo>
                  <a:pt x="0" y="22"/>
                </a:lnTo>
                <a:lnTo>
                  <a:pt x="31" y="38"/>
                </a:lnTo>
                <a:lnTo>
                  <a:pt x="78" y="1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6" name="Google Shape;1906;p11"/>
          <p:cNvSpPr/>
          <p:nvPr/>
        </p:nvSpPr>
        <p:spPr>
          <a:xfrm>
            <a:off x="2571750" y="6468837"/>
            <a:ext cx="466725" cy="268288"/>
          </a:xfrm>
          <a:custGeom>
            <a:rect b="b" l="l" r="r" t="t"/>
            <a:pathLst>
              <a:path extrusionOk="0" h="169" w="294">
                <a:moveTo>
                  <a:pt x="294" y="0"/>
                </a:moveTo>
                <a:lnTo>
                  <a:pt x="1" y="143"/>
                </a:lnTo>
                <a:lnTo>
                  <a:pt x="0" y="169"/>
                </a:lnTo>
                <a:lnTo>
                  <a:pt x="263" y="107"/>
                </a:lnTo>
                <a:lnTo>
                  <a:pt x="294"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7" name="Google Shape;1907;p11"/>
          <p:cNvSpPr/>
          <p:nvPr/>
        </p:nvSpPr>
        <p:spPr>
          <a:xfrm>
            <a:off x="2571750" y="6468837"/>
            <a:ext cx="466725" cy="268288"/>
          </a:xfrm>
          <a:custGeom>
            <a:rect b="b" l="l" r="r" t="t"/>
            <a:pathLst>
              <a:path extrusionOk="0" h="169" w="294">
                <a:moveTo>
                  <a:pt x="294" y="0"/>
                </a:moveTo>
                <a:lnTo>
                  <a:pt x="1" y="143"/>
                </a:lnTo>
                <a:lnTo>
                  <a:pt x="0" y="169"/>
                </a:lnTo>
                <a:lnTo>
                  <a:pt x="263" y="107"/>
                </a:lnTo>
                <a:lnTo>
                  <a:pt x="29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8" name="Google Shape;1908;p11"/>
          <p:cNvSpPr/>
          <p:nvPr/>
        </p:nvSpPr>
        <p:spPr>
          <a:xfrm>
            <a:off x="2571750" y="6638699"/>
            <a:ext cx="417513" cy="185738"/>
          </a:xfrm>
          <a:custGeom>
            <a:rect b="b" l="l" r="r" t="t"/>
            <a:pathLst>
              <a:path extrusionOk="0" h="117" w="263">
                <a:moveTo>
                  <a:pt x="263" y="0"/>
                </a:moveTo>
                <a:lnTo>
                  <a:pt x="0" y="62"/>
                </a:lnTo>
                <a:lnTo>
                  <a:pt x="114" y="117"/>
                </a:lnTo>
                <a:lnTo>
                  <a:pt x="219" y="76"/>
                </a:lnTo>
                <a:lnTo>
                  <a:pt x="236" y="94"/>
                </a:lnTo>
                <a:lnTo>
                  <a:pt x="263"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9" name="Google Shape;1909;p11"/>
          <p:cNvSpPr/>
          <p:nvPr/>
        </p:nvSpPr>
        <p:spPr>
          <a:xfrm>
            <a:off x="2571750" y="6638699"/>
            <a:ext cx="417513" cy="185738"/>
          </a:xfrm>
          <a:custGeom>
            <a:rect b="b" l="l" r="r" t="t"/>
            <a:pathLst>
              <a:path extrusionOk="0" h="117" w="263">
                <a:moveTo>
                  <a:pt x="263" y="0"/>
                </a:moveTo>
                <a:lnTo>
                  <a:pt x="0" y="62"/>
                </a:lnTo>
                <a:lnTo>
                  <a:pt x="114" y="117"/>
                </a:lnTo>
                <a:lnTo>
                  <a:pt x="219" y="76"/>
                </a:lnTo>
                <a:lnTo>
                  <a:pt x="236" y="94"/>
                </a:lnTo>
                <a:lnTo>
                  <a:pt x="2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0" name="Google Shape;1910;p11"/>
          <p:cNvSpPr/>
          <p:nvPr/>
        </p:nvSpPr>
        <p:spPr>
          <a:xfrm>
            <a:off x="2563812" y="6737124"/>
            <a:ext cx="188913" cy="125413"/>
          </a:xfrm>
          <a:custGeom>
            <a:rect b="b" l="l" r="r" t="t"/>
            <a:pathLst>
              <a:path extrusionOk="0" h="79" w="119">
                <a:moveTo>
                  <a:pt x="5" y="0"/>
                </a:moveTo>
                <a:lnTo>
                  <a:pt x="5" y="0"/>
                </a:lnTo>
                <a:lnTo>
                  <a:pt x="0" y="50"/>
                </a:lnTo>
                <a:lnTo>
                  <a:pt x="56" y="79"/>
                </a:lnTo>
                <a:lnTo>
                  <a:pt x="119" y="55"/>
                </a:lnTo>
                <a:lnTo>
                  <a:pt x="5"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1" name="Google Shape;1911;p11"/>
          <p:cNvSpPr/>
          <p:nvPr/>
        </p:nvSpPr>
        <p:spPr>
          <a:xfrm>
            <a:off x="2563812" y="6737124"/>
            <a:ext cx="188913" cy="125413"/>
          </a:xfrm>
          <a:custGeom>
            <a:rect b="b" l="l" r="r" t="t"/>
            <a:pathLst>
              <a:path extrusionOk="0" h="79" w="119">
                <a:moveTo>
                  <a:pt x="5" y="0"/>
                </a:moveTo>
                <a:lnTo>
                  <a:pt x="5" y="0"/>
                </a:lnTo>
                <a:lnTo>
                  <a:pt x="0" y="50"/>
                </a:lnTo>
                <a:lnTo>
                  <a:pt x="56" y="79"/>
                </a:lnTo>
                <a:lnTo>
                  <a:pt x="119" y="55"/>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2" name="Google Shape;1912;p11"/>
          <p:cNvSpPr/>
          <p:nvPr/>
        </p:nvSpPr>
        <p:spPr>
          <a:xfrm>
            <a:off x="2497137" y="6737124"/>
            <a:ext cx="74613" cy="79375"/>
          </a:xfrm>
          <a:custGeom>
            <a:rect b="b" l="l" r="r" t="t"/>
            <a:pathLst>
              <a:path extrusionOk="0" h="50" w="47">
                <a:moveTo>
                  <a:pt x="47" y="0"/>
                </a:moveTo>
                <a:lnTo>
                  <a:pt x="0" y="28"/>
                </a:lnTo>
                <a:lnTo>
                  <a:pt x="42" y="50"/>
                </a:lnTo>
                <a:lnTo>
                  <a:pt x="47"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3" name="Google Shape;1913;p11"/>
          <p:cNvSpPr/>
          <p:nvPr/>
        </p:nvSpPr>
        <p:spPr>
          <a:xfrm>
            <a:off x="2497137" y="6737124"/>
            <a:ext cx="74613" cy="79375"/>
          </a:xfrm>
          <a:custGeom>
            <a:rect b="b" l="l" r="r" t="t"/>
            <a:pathLst>
              <a:path extrusionOk="0" h="50" w="47">
                <a:moveTo>
                  <a:pt x="47" y="0"/>
                </a:moveTo>
                <a:lnTo>
                  <a:pt x="0" y="28"/>
                </a:lnTo>
                <a:lnTo>
                  <a:pt x="42" y="50"/>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4" name="Google Shape;1914;p11"/>
          <p:cNvSpPr/>
          <p:nvPr/>
        </p:nvSpPr>
        <p:spPr>
          <a:xfrm>
            <a:off x="2378075" y="6756174"/>
            <a:ext cx="119063" cy="95250"/>
          </a:xfrm>
          <a:custGeom>
            <a:rect b="b" l="l" r="r" t="t"/>
            <a:pathLst>
              <a:path extrusionOk="0" h="60" w="75">
                <a:moveTo>
                  <a:pt x="44" y="0"/>
                </a:moveTo>
                <a:lnTo>
                  <a:pt x="44" y="0"/>
                </a:lnTo>
                <a:lnTo>
                  <a:pt x="0" y="60"/>
                </a:lnTo>
                <a:lnTo>
                  <a:pt x="1" y="60"/>
                </a:lnTo>
                <a:lnTo>
                  <a:pt x="75" y="16"/>
                </a:lnTo>
                <a:lnTo>
                  <a:pt x="44" y="0"/>
                </a:lnTo>
                <a:close/>
              </a:path>
            </a:pathLst>
          </a:custGeom>
          <a:solidFill>
            <a:srgbClr val="45BB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5" name="Google Shape;1915;p11"/>
          <p:cNvSpPr/>
          <p:nvPr/>
        </p:nvSpPr>
        <p:spPr>
          <a:xfrm>
            <a:off x="2378075" y="6756174"/>
            <a:ext cx="119063" cy="95250"/>
          </a:xfrm>
          <a:custGeom>
            <a:rect b="b" l="l" r="r" t="t"/>
            <a:pathLst>
              <a:path extrusionOk="0" h="60" w="75">
                <a:moveTo>
                  <a:pt x="44" y="0"/>
                </a:moveTo>
                <a:lnTo>
                  <a:pt x="44" y="0"/>
                </a:lnTo>
                <a:lnTo>
                  <a:pt x="0" y="60"/>
                </a:lnTo>
                <a:lnTo>
                  <a:pt x="1" y="60"/>
                </a:lnTo>
                <a:lnTo>
                  <a:pt x="75" y="16"/>
                </a:lnTo>
                <a:lnTo>
                  <a:pt x="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6" name="Google Shape;1916;p11"/>
          <p:cNvSpPr/>
          <p:nvPr/>
        </p:nvSpPr>
        <p:spPr>
          <a:xfrm>
            <a:off x="2560637" y="6816499"/>
            <a:ext cx="92075" cy="50800"/>
          </a:xfrm>
          <a:custGeom>
            <a:rect b="b" l="l" r="r" t="t"/>
            <a:pathLst>
              <a:path extrusionOk="0" h="32" w="58">
                <a:moveTo>
                  <a:pt x="2" y="0"/>
                </a:moveTo>
                <a:lnTo>
                  <a:pt x="0" y="32"/>
                </a:lnTo>
                <a:lnTo>
                  <a:pt x="48" y="32"/>
                </a:lnTo>
                <a:lnTo>
                  <a:pt x="58" y="29"/>
                </a:lnTo>
                <a:lnTo>
                  <a:pt x="2" y="0"/>
                </a:lnTo>
                <a:close/>
              </a:path>
            </a:pathLst>
          </a:custGeom>
          <a:solidFill>
            <a:srgbClr val="48B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7" name="Google Shape;1917;p11"/>
          <p:cNvSpPr/>
          <p:nvPr/>
        </p:nvSpPr>
        <p:spPr>
          <a:xfrm>
            <a:off x="2560637" y="6816499"/>
            <a:ext cx="92075" cy="50800"/>
          </a:xfrm>
          <a:custGeom>
            <a:rect b="b" l="l" r="r" t="t"/>
            <a:pathLst>
              <a:path extrusionOk="0" h="32" w="58">
                <a:moveTo>
                  <a:pt x="2" y="0"/>
                </a:moveTo>
                <a:lnTo>
                  <a:pt x="0" y="32"/>
                </a:lnTo>
                <a:lnTo>
                  <a:pt x="48" y="32"/>
                </a:lnTo>
                <a:lnTo>
                  <a:pt x="58" y="29"/>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8" name="Google Shape;1918;p11"/>
          <p:cNvSpPr/>
          <p:nvPr/>
        </p:nvSpPr>
        <p:spPr>
          <a:xfrm>
            <a:off x="2379662" y="6781574"/>
            <a:ext cx="184150" cy="85725"/>
          </a:xfrm>
          <a:custGeom>
            <a:rect b="b" l="l" r="r" t="t"/>
            <a:pathLst>
              <a:path extrusionOk="0" h="54" w="116">
                <a:moveTo>
                  <a:pt x="74" y="0"/>
                </a:moveTo>
                <a:lnTo>
                  <a:pt x="0" y="44"/>
                </a:lnTo>
                <a:lnTo>
                  <a:pt x="37" y="54"/>
                </a:lnTo>
                <a:lnTo>
                  <a:pt x="114" y="54"/>
                </a:lnTo>
                <a:lnTo>
                  <a:pt x="116" y="22"/>
                </a:lnTo>
                <a:lnTo>
                  <a:pt x="74" y="0"/>
                </a:lnTo>
                <a:close/>
              </a:path>
            </a:pathLst>
          </a:custGeom>
          <a:solidFill>
            <a:srgbClr val="3BB6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9" name="Google Shape;1919;p11"/>
          <p:cNvSpPr/>
          <p:nvPr/>
        </p:nvSpPr>
        <p:spPr>
          <a:xfrm>
            <a:off x="2379662" y="6781574"/>
            <a:ext cx="184150" cy="85725"/>
          </a:xfrm>
          <a:custGeom>
            <a:rect b="b" l="l" r="r" t="t"/>
            <a:pathLst>
              <a:path extrusionOk="0" h="54" w="116">
                <a:moveTo>
                  <a:pt x="74" y="0"/>
                </a:moveTo>
                <a:lnTo>
                  <a:pt x="0" y="44"/>
                </a:lnTo>
                <a:lnTo>
                  <a:pt x="37" y="54"/>
                </a:lnTo>
                <a:lnTo>
                  <a:pt x="114" y="54"/>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0" name="Google Shape;1920;p11"/>
          <p:cNvSpPr/>
          <p:nvPr/>
        </p:nvSpPr>
        <p:spPr>
          <a:xfrm>
            <a:off x="3409950" y="6287862"/>
            <a:ext cx="188913" cy="192088"/>
          </a:xfrm>
          <a:custGeom>
            <a:rect b="b" l="l" r="r" t="t"/>
            <a:pathLst>
              <a:path extrusionOk="0" h="121" w="119">
                <a:moveTo>
                  <a:pt x="119" y="0"/>
                </a:moveTo>
                <a:lnTo>
                  <a:pt x="0" y="36"/>
                </a:lnTo>
                <a:lnTo>
                  <a:pt x="44" y="121"/>
                </a:lnTo>
                <a:lnTo>
                  <a:pt x="119" y="0"/>
                </a:lnTo>
                <a:close/>
              </a:path>
            </a:pathLst>
          </a:custGeom>
          <a:solidFill>
            <a:srgbClr val="91DE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1" name="Google Shape;1921;p11"/>
          <p:cNvSpPr/>
          <p:nvPr/>
        </p:nvSpPr>
        <p:spPr>
          <a:xfrm>
            <a:off x="3409950" y="6287862"/>
            <a:ext cx="188913" cy="192088"/>
          </a:xfrm>
          <a:custGeom>
            <a:rect b="b" l="l" r="r" t="t"/>
            <a:pathLst>
              <a:path extrusionOk="0" h="121" w="119">
                <a:moveTo>
                  <a:pt x="119" y="0"/>
                </a:moveTo>
                <a:lnTo>
                  <a:pt x="0" y="36"/>
                </a:lnTo>
                <a:lnTo>
                  <a:pt x="44" y="121"/>
                </a:lnTo>
                <a:lnTo>
                  <a:pt x="1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2" name="Google Shape;1922;p11"/>
          <p:cNvSpPr/>
          <p:nvPr/>
        </p:nvSpPr>
        <p:spPr>
          <a:xfrm>
            <a:off x="3598862" y="6287862"/>
            <a:ext cx="103188" cy="87313"/>
          </a:xfrm>
          <a:custGeom>
            <a:rect b="b" l="l" r="r" t="t"/>
            <a:pathLst>
              <a:path extrusionOk="0" h="55" w="65">
                <a:moveTo>
                  <a:pt x="0" y="0"/>
                </a:moveTo>
                <a:lnTo>
                  <a:pt x="31" y="55"/>
                </a:lnTo>
                <a:lnTo>
                  <a:pt x="65" y="33"/>
                </a:lnTo>
                <a:lnTo>
                  <a:pt x="0"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3" name="Google Shape;1923;p11"/>
          <p:cNvSpPr/>
          <p:nvPr/>
        </p:nvSpPr>
        <p:spPr>
          <a:xfrm>
            <a:off x="3598862" y="6287862"/>
            <a:ext cx="103188" cy="87313"/>
          </a:xfrm>
          <a:custGeom>
            <a:rect b="b" l="l" r="r" t="t"/>
            <a:pathLst>
              <a:path extrusionOk="0" h="55" w="65">
                <a:moveTo>
                  <a:pt x="0" y="0"/>
                </a:moveTo>
                <a:lnTo>
                  <a:pt x="31" y="55"/>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4" name="Google Shape;1924;p11"/>
          <p:cNvSpPr/>
          <p:nvPr/>
        </p:nvSpPr>
        <p:spPr>
          <a:xfrm>
            <a:off x="3648075" y="6340249"/>
            <a:ext cx="392113" cy="328613"/>
          </a:xfrm>
          <a:custGeom>
            <a:rect b="b" l="l" r="r" t="t"/>
            <a:pathLst>
              <a:path extrusionOk="0" h="207" w="247">
                <a:moveTo>
                  <a:pt x="34" y="0"/>
                </a:moveTo>
                <a:lnTo>
                  <a:pt x="0" y="22"/>
                </a:lnTo>
                <a:lnTo>
                  <a:pt x="104" y="207"/>
                </a:lnTo>
                <a:lnTo>
                  <a:pt x="177" y="196"/>
                </a:lnTo>
                <a:lnTo>
                  <a:pt x="247" y="113"/>
                </a:lnTo>
                <a:lnTo>
                  <a:pt x="34" y="0"/>
                </a:lnTo>
                <a:close/>
              </a:path>
            </a:pathLst>
          </a:custGeom>
          <a:solidFill>
            <a:srgbClr val="40B8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5" name="Google Shape;1925;p11"/>
          <p:cNvSpPr/>
          <p:nvPr/>
        </p:nvSpPr>
        <p:spPr>
          <a:xfrm>
            <a:off x="3648075" y="6340249"/>
            <a:ext cx="392113" cy="328613"/>
          </a:xfrm>
          <a:custGeom>
            <a:rect b="b" l="l" r="r" t="t"/>
            <a:pathLst>
              <a:path extrusionOk="0" h="207" w="247">
                <a:moveTo>
                  <a:pt x="34" y="0"/>
                </a:moveTo>
                <a:lnTo>
                  <a:pt x="0" y="22"/>
                </a:lnTo>
                <a:lnTo>
                  <a:pt x="104" y="207"/>
                </a:lnTo>
                <a:lnTo>
                  <a:pt x="177" y="196"/>
                </a:lnTo>
                <a:lnTo>
                  <a:pt x="247" y="113"/>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6" name="Google Shape;1926;p11"/>
          <p:cNvSpPr/>
          <p:nvPr/>
        </p:nvSpPr>
        <p:spPr>
          <a:xfrm>
            <a:off x="3929062" y="6519637"/>
            <a:ext cx="284163" cy="131763"/>
          </a:xfrm>
          <a:custGeom>
            <a:rect b="b" l="l" r="r" t="t"/>
            <a:pathLst>
              <a:path extrusionOk="0" h="83" w="179">
                <a:moveTo>
                  <a:pt x="70" y="0"/>
                </a:moveTo>
                <a:lnTo>
                  <a:pt x="0" y="83"/>
                </a:lnTo>
                <a:lnTo>
                  <a:pt x="179" y="57"/>
                </a:lnTo>
                <a:lnTo>
                  <a:pt x="70" y="0"/>
                </a:lnTo>
                <a:close/>
              </a:path>
            </a:pathLst>
          </a:custGeom>
          <a:solidFill>
            <a:srgbClr val="3EB7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7" name="Google Shape;1927;p11"/>
          <p:cNvSpPr/>
          <p:nvPr/>
        </p:nvSpPr>
        <p:spPr>
          <a:xfrm>
            <a:off x="3929062" y="6519637"/>
            <a:ext cx="284163" cy="131763"/>
          </a:xfrm>
          <a:custGeom>
            <a:rect b="b" l="l" r="r" t="t"/>
            <a:pathLst>
              <a:path extrusionOk="0" h="83" w="179">
                <a:moveTo>
                  <a:pt x="70" y="0"/>
                </a:moveTo>
                <a:lnTo>
                  <a:pt x="0" y="83"/>
                </a:lnTo>
                <a:lnTo>
                  <a:pt x="179" y="57"/>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8" name="Google Shape;1928;p11"/>
          <p:cNvSpPr/>
          <p:nvPr/>
        </p:nvSpPr>
        <p:spPr>
          <a:xfrm>
            <a:off x="3479800" y="6287862"/>
            <a:ext cx="168275" cy="196850"/>
          </a:xfrm>
          <a:custGeom>
            <a:rect b="b" l="l" r="r" t="t"/>
            <a:pathLst>
              <a:path extrusionOk="0" h="124" w="106">
                <a:moveTo>
                  <a:pt x="75" y="0"/>
                </a:moveTo>
                <a:lnTo>
                  <a:pt x="75" y="0"/>
                </a:lnTo>
                <a:lnTo>
                  <a:pt x="0" y="121"/>
                </a:lnTo>
                <a:lnTo>
                  <a:pt x="1" y="124"/>
                </a:lnTo>
                <a:lnTo>
                  <a:pt x="106" y="55"/>
                </a:lnTo>
                <a:lnTo>
                  <a:pt x="75" y="0"/>
                </a:lnTo>
                <a:close/>
              </a:path>
            </a:pathLst>
          </a:custGeom>
          <a:solidFill>
            <a:srgbClr val="A8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9" name="Google Shape;1929;p11"/>
          <p:cNvSpPr/>
          <p:nvPr/>
        </p:nvSpPr>
        <p:spPr>
          <a:xfrm>
            <a:off x="3479800" y="6287862"/>
            <a:ext cx="168275" cy="196850"/>
          </a:xfrm>
          <a:custGeom>
            <a:rect b="b" l="l" r="r" t="t"/>
            <a:pathLst>
              <a:path extrusionOk="0" h="124" w="106">
                <a:moveTo>
                  <a:pt x="75" y="0"/>
                </a:moveTo>
                <a:lnTo>
                  <a:pt x="75" y="0"/>
                </a:lnTo>
                <a:lnTo>
                  <a:pt x="0" y="121"/>
                </a:lnTo>
                <a:lnTo>
                  <a:pt x="1" y="124"/>
                </a:lnTo>
                <a:lnTo>
                  <a:pt x="106" y="55"/>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0" name="Google Shape;1930;p11"/>
          <p:cNvSpPr/>
          <p:nvPr/>
        </p:nvSpPr>
        <p:spPr>
          <a:xfrm>
            <a:off x="3481387"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1" name="Google Shape;1931;p11"/>
          <p:cNvSpPr/>
          <p:nvPr/>
        </p:nvSpPr>
        <p:spPr>
          <a:xfrm>
            <a:off x="3481387"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2" name="Google Shape;1932;p11"/>
          <p:cNvSpPr/>
          <p:nvPr/>
        </p:nvSpPr>
        <p:spPr>
          <a:xfrm>
            <a:off x="6097587" y="5249637"/>
            <a:ext cx="1608137" cy="1339850"/>
          </a:xfrm>
          <a:custGeom>
            <a:rect b="b" l="l" r="r" t="t"/>
            <a:pathLst>
              <a:path extrusionOk="0" h="844" w="1013">
                <a:moveTo>
                  <a:pt x="85" y="0"/>
                </a:moveTo>
                <a:lnTo>
                  <a:pt x="0" y="684"/>
                </a:lnTo>
                <a:lnTo>
                  <a:pt x="461" y="517"/>
                </a:lnTo>
                <a:lnTo>
                  <a:pt x="927" y="844"/>
                </a:lnTo>
                <a:lnTo>
                  <a:pt x="1013" y="791"/>
                </a:lnTo>
                <a:lnTo>
                  <a:pt x="85" y="0"/>
                </a:lnTo>
                <a:close/>
              </a:path>
            </a:pathLst>
          </a:custGeom>
          <a:solidFill>
            <a:srgbClr val="86D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3" name="Google Shape;1933;p11"/>
          <p:cNvSpPr/>
          <p:nvPr/>
        </p:nvSpPr>
        <p:spPr>
          <a:xfrm>
            <a:off x="6097587" y="5249637"/>
            <a:ext cx="1608137" cy="1339850"/>
          </a:xfrm>
          <a:custGeom>
            <a:rect b="b" l="l" r="r" t="t"/>
            <a:pathLst>
              <a:path extrusionOk="0" h="844" w="1013">
                <a:moveTo>
                  <a:pt x="85" y="0"/>
                </a:moveTo>
                <a:lnTo>
                  <a:pt x="0" y="684"/>
                </a:lnTo>
                <a:lnTo>
                  <a:pt x="461" y="517"/>
                </a:lnTo>
                <a:lnTo>
                  <a:pt x="927" y="844"/>
                </a:lnTo>
                <a:lnTo>
                  <a:pt x="1013" y="791"/>
                </a:lnTo>
                <a:lnTo>
                  <a:pt x="8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4" name="Google Shape;1934;p11"/>
          <p:cNvSpPr/>
          <p:nvPr/>
        </p:nvSpPr>
        <p:spPr>
          <a:xfrm>
            <a:off x="5068887"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5" name="Google Shape;1935;p11"/>
          <p:cNvSpPr/>
          <p:nvPr/>
        </p:nvSpPr>
        <p:spPr>
          <a:xfrm>
            <a:off x="5068887"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6" name="Google Shape;1936;p11"/>
          <p:cNvSpPr/>
          <p:nvPr/>
        </p:nvSpPr>
        <p:spPr>
          <a:xfrm>
            <a:off x="5208587" y="6325962"/>
            <a:ext cx="188913" cy="179388"/>
          </a:xfrm>
          <a:custGeom>
            <a:rect b="b" l="l" r="r" t="t"/>
            <a:pathLst>
              <a:path extrusionOk="0" h="113" w="119">
                <a:moveTo>
                  <a:pt x="63" y="0"/>
                </a:moveTo>
                <a:lnTo>
                  <a:pt x="0" y="55"/>
                </a:lnTo>
                <a:lnTo>
                  <a:pt x="119" y="113"/>
                </a:lnTo>
                <a:lnTo>
                  <a:pt x="63" y="0"/>
                </a:lnTo>
                <a:close/>
              </a:path>
            </a:pathLst>
          </a:custGeom>
          <a:solidFill>
            <a:srgbClr val="64CA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7" name="Google Shape;1937;p11"/>
          <p:cNvSpPr/>
          <p:nvPr/>
        </p:nvSpPr>
        <p:spPr>
          <a:xfrm>
            <a:off x="5208587" y="6325962"/>
            <a:ext cx="188913" cy="179388"/>
          </a:xfrm>
          <a:custGeom>
            <a:rect b="b" l="l" r="r" t="t"/>
            <a:pathLst>
              <a:path extrusionOk="0" h="113" w="119">
                <a:moveTo>
                  <a:pt x="63" y="0"/>
                </a:moveTo>
                <a:lnTo>
                  <a:pt x="0" y="55"/>
                </a:lnTo>
                <a:lnTo>
                  <a:pt x="119" y="113"/>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8" name="Google Shape;1938;p11"/>
          <p:cNvSpPr/>
          <p:nvPr/>
        </p:nvSpPr>
        <p:spPr>
          <a:xfrm>
            <a:off x="5608637" y="5249637"/>
            <a:ext cx="623888" cy="1262063"/>
          </a:xfrm>
          <a:custGeom>
            <a:rect b="b" l="l" r="r" t="t"/>
            <a:pathLst>
              <a:path extrusionOk="0" h="795" w="393">
                <a:moveTo>
                  <a:pt x="393" y="0"/>
                </a:moveTo>
                <a:lnTo>
                  <a:pt x="0" y="795"/>
                </a:lnTo>
                <a:lnTo>
                  <a:pt x="308" y="684"/>
                </a:lnTo>
                <a:lnTo>
                  <a:pt x="393" y="0"/>
                </a:lnTo>
                <a:close/>
              </a:path>
            </a:pathLst>
          </a:custGeom>
          <a:solidFill>
            <a:srgbClr val="79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9" name="Google Shape;1939;p11"/>
          <p:cNvSpPr/>
          <p:nvPr/>
        </p:nvSpPr>
        <p:spPr>
          <a:xfrm>
            <a:off x="5608637" y="5249637"/>
            <a:ext cx="623888" cy="1262063"/>
          </a:xfrm>
          <a:custGeom>
            <a:rect b="b" l="l" r="r" t="t"/>
            <a:pathLst>
              <a:path extrusionOk="0" h="795" w="393">
                <a:moveTo>
                  <a:pt x="393" y="0"/>
                </a:moveTo>
                <a:lnTo>
                  <a:pt x="0" y="795"/>
                </a:lnTo>
                <a:lnTo>
                  <a:pt x="308" y="684"/>
                </a:lnTo>
                <a:lnTo>
                  <a:pt x="39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0" name="Google Shape;1940;p11"/>
          <p:cNvSpPr/>
          <p:nvPr/>
        </p:nvSpPr>
        <p:spPr>
          <a:xfrm>
            <a:off x="7569200" y="6505349"/>
            <a:ext cx="136525" cy="119063"/>
          </a:xfrm>
          <a:custGeom>
            <a:rect b="b" l="l" r="r" t="t"/>
            <a:pathLst>
              <a:path extrusionOk="0" h="75" w="86">
                <a:moveTo>
                  <a:pt x="86" y="0"/>
                </a:moveTo>
                <a:lnTo>
                  <a:pt x="0" y="53"/>
                </a:lnTo>
                <a:lnTo>
                  <a:pt x="32" y="75"/>
                </a:lnTo>
                <a:lnTo>
                  <a:pt x="86" y="0"/>
                </a:lnTo>
                <a:close/>
              </a:path>
            </a:pathLst>
          </a:custGeom>
          <a:solidFill>
            <a:srgbClr val="59C5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1" name="Google Shape;1941;p11"/>
          <p:cNvSpPr/>
          <p:nvPr/>
        </p:nvSpPr>
        <p:spPr>
          <a:xfrm>
            <a:off x="7569200" y="6505349"/>
            <a:ext cx="136525" cy="119063"/>
          </a:xfrm>
          <a:custGeom>
            <a:rect b="b" l="l" r="r" t="t"/>
            <a:pathLst>
              <a:path extrusionOk="0" h="75" w="86">
                <a:moveTo>
                  <a:pt x="86" y="0"/>
                </a:moveTo>
                <a:lnTo>
                  <a:pt x="0" y="53"/>
                </a:lnTo>
                <a:lnTo>
                  <a:pt x="32" y="75"/>
                </a:lnTo>
                <a:lnTo>
                  <a:pt x="8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2" name="Google Shape;1942;p11"/>
          <p:cNvSpPr/>
          <p:nvPr/>
        </p:nvSpPr>
        <p:spPr>
          <a:xfrm>
            <a:off x="8259762" y="6156099"/>
            <a:ext cx="650875" cy="711200"/>
          </a:xfrm>
          <a:custGeom>
            <a:rect b="b" l="l" r="r" t="t"/>
            <a:pathLst>
              <a:path extrusionOk="0" h="448" w="410">
                <a:moveTo>
                  <a:pt x="410" y="0"/>
                </a:moveTo>
                <a:lnTo>
                  <a:pt x="0" y="446"/>
                </a:lnTo>
                <a:lnTo>
                  <a:pt x="130" y="448"/>
                </a:lnTo>
                <a:lnTo>
                  <a:pt x="268" y="448"/>
                </a:lnTo>
                <a:lnTo>
                  <a:pt x="410" y="0"/>
                </a:lnTo>
                <a:close/>
              </a:path>
            </a:pathLst>
          </a:custGeom>
          <a:solidFill>
            <a:srgbClr val="D0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3" name="Google Shape;1943;p11"/>
          <p:cNvSpPr/>
          <p:nvPr/>
        </p:nvSpPr>
        <p:spPr>
          <a:xfrm>
            <a:off x="8259762" y="6156099"/>
            <a:ext cx="650875" cy="711200"/>
          </a:xfrm>
          <a:custGeom>
            <a:rect b="b" l="l" r="r" t="t"/>
            <a:pathLst>
              <a:path extrusionOk="0" h="448" w="410">
                <a:moveTo>
                  <a:pt x="410" y="0"/>
                </a:moveTo>
                <a:lnTo>
                  <a:pt x="0" y="446"/>
                </a:lnTo>
                <a:lnTo>
                  <a:pt x="130" y="448"/>
                </a:lnTo>
                <a:lnTo>
                  <a:pt x="268" y="448"/>
                </a:lnTo>
                <a:lnTo>
                  <a:pt x="4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4" name="Google Shape;1944;p11"/>
          <p:cNvSpPr/>
          <p:nvPr/>
        </p:nvSpPr>
        <p:spPr>
          <a:xfrm>
            <a:off x="7656512"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5" name="Google Shape;1945;p11"/>
          <p:cNvSpPr/>
          <p:nvPr/>
        </p:nvSpPr>
        <p:spPr>
          <a:xfrm>
            <a:off x="7656512"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6" name="Google Shape;1946;p11"/>
          <p:cNvSpPr/>
          <p:nvPr/>
        </p:nvSpPr>
        <p:spPr>
          <a:xfrm>
            <a:off x="7620000" y="6505349"/>
            <a:ext cx="85725" cy="146050"/>
          </a:xfrm>
          <a:custGeom>
            <a:rect b="b" l="l" r="r" t="t"/>
            <a:pathLst>
              <a:path extrusionOk="0" h="92" w="54">
                <a:moveTo>
                  <a:pt x="54" y="0"/>
                </a:moveTo>
                <a:lnTo>
                  <a:pt x="0" y="75"/>
                </a:lnTo>
                <a:lnTo>
                  <a:pt x="23" y="92"/>
                </a:lnTo>
                <a:lnTo>
                  <a:pt x="54" y="0"/>
                </a:lnTo>
                <a:close/>
              </a:path>
            </a:pathLst>
          </a:custGeom>
          <a:solidFill>
            <a:srgbClr val="97E0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7" name="Google Shape;1947;p11"/>
          <p:cNvSpPr/>
          <p:nvPr/>
        </p:nvSpPr>
        <p:spPr>
          <a:xfrm>
            <a:off x="7620000" y="6505349"/>
            <a:ext cx="85725" cy="146050"/>
          </a:xfrm>
          <a:custGeom>
            <a:rect b="b" l="l" r="r" t="t"/>
            <a:pathLst>
              <a:path extrusionOk="0" h="92" w="54">
                <a:moveTo>
                  <a:pt x="54" y="0"/>
                </a:moveTo>
                <a:lnTo>
                  <a:pt x="0" y="75"/>
                </a:lnTo>
                <a:lnTo>
                  <a:pt x="23" y="92"/>
                </a:lnTo>
                <a:lnTo>
                  <a:pt x="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8" name="Google Shape;1948;p11"/>
          <p:cNvSpPr/>
          <p:nvPr/>
        </p:nvSpPr>
        <p:spPr>
          <a:xfrm>
            <a:off x="1671637" y="6318024"/>
            <a:ext cx="107950" cy="125413"/>
          </a:xfrm>
          <a:custGeom>
            <a:rect b="b" l="l" r="r" t="t"/>
            <a:pathLst>
              <a:path extrusionOk="0" h="79" w="68">
                <a:moveTo>
                  <a:pt x="41" y="0"/>
                </a:moveTo>
                <a:lnTo>
                  <a:pt x="0" y="34"/>
                </a:lnTo>
                <a:lnTo>
                  <a:pt x="68" y="79"/>
                </a:lnTo>
                <a:lnTo>
                  <a:pt x="41"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9" name="Google Shape;1949;p11"/>
          <p:cNvSpPr/>
          <p:nvPr/>
        </p:nvSpPr>
        <p:spPr>
          <a:xfrm>
            <a:off x="1671637" y="6318024"/>
            <a:ext cx="107950" cy="125413"/>
          </a:xfrm>
          <a:custGeom>
            <a:rect b="b" l="l" r="r" t="t"/>
            <a:pathLst>
              <a:path extrusionOk="0" h="79" w="68">
                <a:moveTo>
                  <a:pt x="41" y="0"/>
                </a:moveTo>
                <a:lnTo>
                  <a:pt x="0" y="34"/>
                </a:lnTo>
                <a:lnTo>
                  <a:pt x="68" y="7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0" name="Google Shape;1950;p11"/>
          <p:cNvSpPr/>
          <p:nvPr/>
        </p:nvSpPr>
        <p:spPr>
          <a:xfrm>
            <a:off x="1890712" y="6789512"/>
            <a:ext cx="30163" cy="68263"/>
          </a:xfrm>
          <a:custGeom>
            <a:rect b="b" l="l" r="r" t="t"/>
            <a:pathLst>
              <a:path extrusionOk="0" h="43" w="19">
                <a:moveTo>
                  <a:pt x="6" y="0"/>
                </a:moveTo>
                <a:lnTo>
                  <a:pt x="0" y="43"/>
                </a:lnTo>
                <a:lnTo>
                  <a:pt x="19" y="38"/>
                </a:lnTo>
                <a:lnTo>
                  <a:pt x="6" y="0"/>
                </a:lnTo>
                <a:close/>
              </a:path>
            </a:pathLst>
          </a:custGeom>
          <a:solidFill>
            <a:srgbClr val="4DC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1" name="Google Shape;1951;p11"/>
          <p:cNvSpPr/>
          <p:nvPr/>
        </p:nvSpPr>
        <p:spPr>
          <a:xfrm>
            <a:off x="1890712" y="6789512"/>
            <a:ext cx="30163" cy="68263"/>
          </a:xfrm>
          <a:custGeom>
            <a:rect b="b" l="l" r="r" t="t"/>
            <a:pathLst>
              <a:path extrusionOk="0" h="43" w="19">
                <a:moveTo>
                  <a:pt x="6" y="0"/>
                </a:moveTo>
                <a:lnTo>
                  <a:pt x="0" y="43"/>
                </a:lnTo>
                <a:lnTo>
                  <a:pt x="19" y="38"/>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2" name="Google Shape;1952;p11"/>
          <p:cNvSpPr/>
          <p:nvPr/>
        </p:nvSpPr>
        <p:spPr>
          <a:xfrm>
            <a:off x="1498600"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3" name="Google Shape;1953;p11"/>
          <p:cNvSpPr/>
          <p:nvPr/>
        </p:nvSpPr>
        <p:spPr>
          <a:xfrm>
            <a:off x="1498600"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4" name="Google Shape;1954;p11"/>
          <p:cNvSpPr/>
          <p:nvPr/>
        </p:nvSpPr>
        <p:spPr>
          <a:xfrm>
            <a:off x="10302875" y="4492399"/>
            <a:ext cx="1189711" cy="2388280"/>
          </a:xfrm>
          <a:custGeom>
            <a:rect b="b" l="l" r="r" t="t"/>
            <a:pathLst>
              <a:path extrusionOk="0" h="2388280" w="1189711">
                <a:moveTo>
                  <a:pt x="1022350" y="0"/>
                </a:moveTo>
                <a:lnTo>
                  <a:pt x="1189711" y="2388280"/>
                </a:lnTo>
                <a:lnTo>
                  <a:pt x="820104" y="2388280"/>
                </a:lnTo>
                <a:lnTo>
                  <a:pt x="0" y="2114550"/>
                </a:lnTo>
                <a:close/>
              </a:path>
            </a:pathLst>
          </a:custGeom>
          <a:solidFill>
            <a:srgbClr val="95DF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5" name="Google Shape;1955;p11"/>
          <p:cNvSpPr/>
          <p:nvPr/>
        </p:nvSpPr>
        <p:spPr>
          <a:xfrm>
            <a:off x="10302875" y="4492399"/>
            <a:ext cx="1198563" cy="2514600"/>
          </a:xfrm>
          <a:custGeom>
            <a:rect b="b" l="l" r="r" t="t"/>
            <a:pathLst>
              <a:path extrusionOk="0" h="1584" w="755">
                <a:moveTo>
                  <a:pt x="0" y="1332"/>
                </a:moveTo>
                <a:lnTo>
                  <a:pt x="644" y="0"/>
                </a:lnTo>
                <a:lnTo>
                  <a:pt x="755" y="1584"/>
                </a:lnTo>
                <a:lnTo>
                  <a:pt x="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6" name="Google Shape;1956;p11"/>
          <p:cNvSpPr/>
          <p:nvPr/>
        </p:nvSpPr>
        <p:spPr>
          <a:xfrm>
            <a:off x="11325225" y="4492400"/>
            <a:ext cx="822325" cy="2370137"/>
          </a:xfrm>
          <a:custGeom>
            <a:rect b="b" l="l" r="r" t="t"/>
            <a:pathLst>
              <a:path extrusionOk="0" h="2370137" w="822325">
                <a:moveTo>
                  <a:pt x="0" y="0"/>
                </a:moveTo>
                <a:lnTo>
                  <a:pt x="822325" y="1871663"/>
                </a:lnTo>
                <a:lnTo>
                  <a:pt x="321389" y="2370137"/>
                </a:lnTo>
                <a:lnTo>
                  <a:pt x="166090" y="2370137"/>
                </a:lnTo>
                <a:close/>
              </a:path>
            </a:pathLst>
          </a:custGeom>
          <a:solidFill>
            <a:srgbClr val="8A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7" name="Google Shape;1957;p11"/>
          <p:cNvSpPr/>
          <p:nvPr/>
        </p:nvSpPr>
        <p:spPr>
          <a:xfrm>
            <a:off x="11325225" y="4492399"/>
            <a:ext cx="822325" cy="2514600"/>
          </a:xfrm>
          <a:custGeom>
            <a:rect b="b" l="l" r="r" t="t"/>
            <a:pathLst>
              <a:path extrusionOk="0" h="1584" w="518">
                <a:moveTo>
                  <a:pt x="111" y="1584"/>
                </a:moveTo>
                <a:lnTo>
                  <a:pt x="518" y="1179"/>
                </a:lnTo>
                <a:lnTo>
                  <a:pt x="0" y="0"/>
                </a:lnTo>
                <a:lnTo>
                  <a:pt x="111" y="158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8" name="Google Shape;1958;p11"/>
          <p:cNvSpPr/>
          <p:nvPr/>
        </p:nvSpPr>
        <p:spPr>
          <a:xfrm>
            <a:off x="9128125" y="4492399"/>
            <a:ext cx="2197100" cy="2389188"/>
          </a:xfrm>
          <a:custGeom>
            <a:rect b="b" l="l" r="r" t="t"/>
            <a:pathLst>
              <a:path extrusionOk="0" h="1505" w="1384">
                <a:moveTo>
                  <a:pt x="740" y="1332"/>
                </a:moveTo>
                <a:lnTo>
                  <a:pt x="1384" y="0"/>
                </a:lnTo>
                <a:lnTo>
                  <a:pt x="0" y="1505"/>
                </a:lnTo>
                <a:lnTo>
                  <a:pt x="740" y="1332"/>
                </a:lnTo>
                <a:close/>
              </a:path>
            </a:pathLst>
          </a:custGeom>
          <a:solidFill>
            <a:srgbClr val="68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9" name="Google Shape;1959;p11"/>
          <p:cNvSpPr/>
          <p:nvPr/>
        </p:nvSpPr>
        <p:spPr>
          <a:xfrm>
            <a:off x="9128125" y="4492399"/>
            <a:ext cx="2197100" cy="2389188"/>
          </a:xfrm>
          <a:custGeom>
            <a:rect b="b" l="l" r="r" t="t"/>
            <a:pathLst>
              <a:path extrusionOk="0" h="1505" w="1384">
                <a:moveTo>
                  <a:pt x="740" y="1332"/>
                </a:moveTo>
                <a:lnTo>
                  <a:pt x="1384" y="0"/>
                </a:lnTo>
                <a:lnTo>
                  <a:pt x="0" y="1505"/>
                </a:lnTo>
                <a:lnTo>
                  <a:pt x="74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0" name="Google Shape;1960;p11"/>
          <p:cNvSpPr/>
          <p:nvPr/>
        </p:nvSpPr>
        <p:spPr>
          <a:xfrm>
            <a:off x="7950200" y="6857774"/>
            <a:ext cx="14288" cy="9525"/>
          </a:xfrm>
          <a:custGeom>
            <a:rect b="b" l="l" r="r" t="t"/>
            <a:pathLst>
              <a:path extrusionOk="0" h="6" w="9">
                <a:moveTo>
                  <a:pt x="0" y="0"/>
                </a:moveTo>
                <a:lnTo>
                  <a:pt x="0" y="6"/>
                </a:lnTo>
                <a:lnTo>
                  <a:pt x="9" y="6"/>
                </a:lnTo>
                <a:lnTo>
                  <a:pt x="0" y="0"/>
                </a:lnTo>
                <a:close/>
              </a:path>
            </a:pathLst>
          </a:custGeom>
          <a:solidFill>
            <a:srgbClr val="95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1" name="Google Shape;1961;p11"/>
          <p:cNvSpPr/>
          <p:nvPr/>
        </p:nvSpPr>
        <p:spPr>
          <a:xfrm>
            <a:off x="7950200" y="6857774"/>
            <a:ext cx="14288" cy="9525"/>
          </a:xfrm>
          <a:custGeom>
            <a:rect b="b" l="l" r="r" t="t"/>
            <a:pathLst>
              <a:path extrusionOk="0" h="6" w="9">
                <a:moveTo>
                  <a:pt x="0" y="0"/>
                </a:moveTo>
                <a:lnTo>
                  <a:pt x="0" y="6"/>
                </a:lnTo>
                <a:lnTo>
                  <a:pt x="9" y="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2" name="Google Shape;1962;p11"/>
          <p:cNvSpPr/>
          <p:nvPr/>
        </p:nvSpPr>
        <p:spPr>
          <a:xfrm>
            <a:off x="8255000" y="6864124"/>
            <a:ext cx="211138" cy="3175"/>
          </a:xfrm>
          <a:custGeom>
            <a:rect b="b" l="l" r="r" t="t"/>
            <a:pathLst>
              <a:path extrusionOk="0" h="2" w="133">
                <a:moveTo>
                  <a:pt x="3" y="0"/>
                </a:moveTo>
                <a:lnTo>
                  <a:pt x="0" y="2"/>
                </a:lnTo>
                <a:lnTo>
                  <a:pt x="133" y="2"/>
                </a:lnTo>
                <a:lnTo>
                  <a:pt x="3" y="0"/>
                </a:lnTo>
                <a:close/>
              </a:path>
            </a:pathLst>
          </a:custGeom>
          <a:solidFill>
            <a:srgbClr val="A3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3" name="Google Shape;1963;p11"/>
          <p:cNvSpPr/>
          <p:nvPr/>
        </p:nvSpPr>
        <p:spPr>
          <a:xfrm>
            <a:off x="8255000" y="6864124"/>
            <a:ext cx="211138" cy="3175"/>
          </a:xfrm>
          <a:custGeom>
            <a:rect b="b" l="l" r="r" t="t"/>
            <a:pathLst>
              <a:path extrusionOk="0" h="2" w="133">
                <a:moveTo>
                  <a:pt x="3" y="0"/>
                </a:moveTo>
                <a:lnTo>
                  <a:pt x="0" y="2"/>
                </a:lnTo>
                <a:lnTo>
                  <a:pt x="133" y="2"/>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4" name="Google Shape;1964;p11"/>
          <p:cNvSpPr/>
          <p:nvPr/>
        </p:nvSpPr>
        <p:spPr>
          <a:xfrm>
            <a:off x="7950200" y="6857774"/>
            <a:ext cx="309563" cy="9525"/>
          </a:xfrm>
          <a:custGeom>
            <a:rect b="b" l="l" r="r" t="t"/>
            <a:pathLst>
              <a:path extrusionOk="0" h="6" w="195">
                <a:moveTo>
                  <a:pt x="0" y="0"/>
                </a:moveTo>
                <a:lnTo>
                  <a:pt x="0" y="0"/>
                </a:lnTo>
                <a:lnTo>
                  <a:pt x="9" y="6"/>
                </a:lnTo>
                <a:lnTo>
                  <a:pt x="192" y="6"/>
                </a:lnTo>
                <a:lnTo>
                  <a:pt x="195" y="4"/>
                </a:lnTo>
                <a:lnTo>
                  <a:pt x="0" y="0"/>
                </a:lnTo>
                <a:close/>
              </a:path>
            </a:pathLst>
          </a:custGeom>
          <a:solidFill>
            <a:srgbClr val="91DB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5" name="Google Shape;1965;p11"/>
          <p:cNvSpPr/>
          <p:nvPr/>
        </p:nvSpPr>
        <p:spPr>
          <a:xfrm>
            <a:off x="7950200" y="6857774"/>
            <a:ext cx="309563" cy="9525"/>
          </a:xfrm>
          <a:custGeom>
            <a:rect b="b" l="l" r="r" t="t"/>
            <a:pathLst>
              <a:path extrusionOk="0" h="6" w="195">
                <a:moveTo>
                  <a:pt x="0" y="0"/>
                </a:moveTo>
                <a:lnTo>
                  <a:pt x="0" y="0"/>
                </a:lnTo>
                <a:lnTo>
                  <a:pt x="9" y="6"/>
                </a:lnTo>
                <a:lnTo>
                  <a:pt x="192" y="6"/>
                </a:lnTo>
                <a:lnTo>
                  <a:pt x="195" y="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6" name="Google Shape;1966;p11"/>
          <p:cNvSpPr/>
          <p:nvPr/>
        </p:nvSpPr>
        <p:spPr>
          <a:xfrm>
            <a:off x="10621962" y="6449787"/>
            <a:ext cx="868363" cy="417513"/>
          </a:xfrm>
          <a:custGeom>
            <a:rect b="b" l="l" r="r" t="t"/>
            <a:pathLst>
              <a:path extrusionOk="0" h="263" w="547">
                <a:moveTo>
                  <a:pt x="529" y="0"/>
                </a:moveTo>
                <a:lnTo>
                  <a:pt x="0" y="166"/>
                </a:lnTo>
                <a:lnTo>
                  <a:pt x="291" y="263"/>
                </a:lnTo>
                <a:lnTo>
                  <a:pt x="547" y="263"/>
                </a:lnTo>
                <a:lnTo>
                  <a:pt x="529" y="0"/>
                </a:lnTo>
                <a:close/>
              </a:path>
            </a:pathLst>
          </a:custGeom>
          <a:solidFill>
            <a:srgbClr val="73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7" name="Google Shape;1967;p11"/>
          <p:cNvSpPr/>
          <p:nvPr/>
        </p:nvSpPr>
        <p:spPr>
          <a:xfrm>
            <a:off x="10621962" y="6449787"/>
            <a:ext cx="868363" cy="417513"/>
          </a:xfrm>
          <a:custGeom>
            <a:rect b="b" l="l" r="r" t="t"/>
            <a:pathLst>
              <a:path extrusionOk="0" h="263" w="547">
                <a:moveTo>
                  <a:pt x="529" y="0"/>
                </a:moveTo>
                <a:lnTo>
                  <a:pt x="0" y="166"/>
                </a:lnTo>
                <a:lnTo>
                  <a:pt x="291" y="263"/>
                </a:lnTo>
                <a:lnTo>
                  <a:pt x="547" y="263"/>
                </a:lnTo>
                <a:lnTo>
                  <a:pt x="5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8" name="Google Shape;1968;p11"/>
          <p:cNvSpPr/>
          <p:nvPr/>
        </p:nvSpPr>
        <p:spPr>
          <a:xfrm>
            <a:off x="11461750" y="6345012"/>
            <a:ext cx="331788" cy="522288"/>
          </a:xfrm>
          <a:custGeom>
            <a:rect b="b" l="l" r="r" t="t"/>
            <a:pathLst>
              <a:path extrusionOk="0" h="329" w="209">
                <a:moveTo>
                  <a:pt x="209" y="0"/>
                </a:moveTo>
                <a:lnTo>
                  <a:pt x="0" y="66"/>
                </a:lnTo>
                <a:lnTo>
                  <a:pt x="18" y="329"/>
                </a:lnTo>
                <a:lnTo>
                  <a:pt x="112" y="329"/>
                </a:lnTo>
                <a:lnTo>
                  <a:pt x="142" y="300"/>
                </a:lnTo>
                <a:lnTo>
                  <a:pt x="209" y="0"/>
                </a:lnTo>
                <a:close/>
              </a:path>
            </a:pathLst>
          </a:custGeom>
          <a:solidFill>
            <a:srgbClr val="6B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9" name="Google Shape;1969;p11"/>
          <p:cNvSpPr/>
          <p:nvPr/>
        </p:nvSpPr>
        <p:spPr>
          <a:xfrm>
            <a:off x="11461750" y="6345012"/>
            <a:ext cx="331788" cy="522288"/>
          </a:xfrm>
          <a:custGeom>
            <a:rect b="b" l="l" r="r" t="t"/>
            <a:pathLst>
              <a:path extrusionOk="0" h="329" w="209">
                <a:moveTo>
                  <a:pt x="209" y="0"/>
                </a:moveTo>
                <a:lnTo>
                  <a:pt x="0" y="66"/>
                </a:lnTo>
                <a:lnTo>
                  <a:pt x="18" y="329"/>
                </a:lnTo>
                <a:lnTo>
                  <a:pt x="112" y="329"/>
                </a:lnTo>
                <a:lnTo>
                  <a:pt x="142" y="300"/>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0" name="Google Shape;1970;p11"/>
          <p:cNvSpPr/>
          <p:nvPr/>
        </p:nvSpPr>
        <p:spPr>
          <a:xfrm>
            <a:off x="11687175" y="6345012"/>
            <a:ext cx="214313" cy="476250"/>
          </a:xfrm>
          <a:custGeom>
            <a:rect b="b" l="l" r="r" t="t"/>
            <a:pathLst>
              <a:path extrusionOk="0" h="300" w="135">
                <a:moveTo>
                  <a:pt x="67" y="0"/>
                </a:moveTo>
                <a:lnTo>
                  <a:pt x="67" y="0"/>
                </a:lnTo>
                <a:lnTo>
                  <a:pt x="0" y="300"/>
                </a:lnTo>
                <a:lnTo>
                  <a:pt x="135" y="166"/>
                </a:lnTo>
                <a:lnTo>
                  <a:pt x="67" y="0"/>
                </a:lnTo>
                <a:close/>
              </a:path>
            </a:pathLst>
          </a:custGeom>
          <a:solidFill>
            <a:srgbClr val="73D1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1" name="Google Shape;1971;p11"/>
          <p:cNvSpPr/>
          <p:nvPr/>
        </p:nvSpPr>
        <p:spPr>
          <a:xfrm>
            <a:off x="11687175" y="6345012"/>
            <a:ext cx="214313" cy="476250"/>
          </a:xfrm>
          <a:custGeom>
            <a:rect b="b" l="l" r="r" t="t"/>
            <a:pathLst>
              <a:path extrusionOk="0" h="300" w="135">
                <a:moveTo>
                  <a:pt x="67" y="0"/>
                </a:moveTo>
                <a:lnTo>
                  <a:pt x="67" y="0"/>
                </a:lnTo>
                <a:lnTo>
                  <a:pt x="0" y="300"/>
                </a:lnTo>
                <a:lnTo>
                  <a:pt x="135" y="166"/>
                </a:lnTo>
                <a:lnTo>
                  <a:pt x="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2" name="Google Shape;1972;p11"/>
          <p:cNvSpPr/>
          <p:nvPr/>
        </p:nvSpPr>
        <p:spPr>
          <a:xfrm>
            <a:off x="11793537" y="6345012"/>
            <a:ext cx="331788" cy="263525"/>
          </a:xfrm>
          <a:custGeom>
            <a:rect b="b" l="l" r="r" t="t"/>
            <a:pathLst>
              <a:path extrusionOk="0" h="166" w="209">
                <a:moveTo>
                  <a:pt x="0" y="0"/>
                </a:moveTo>
                <a:lnTo>
                  <a:pt x="68" y="166"/>
                </a:lnTo>
                <a:lnTo>
                  <a:pt x="209" y="25"/>
                </a:lnTo>
                <a:lnTo>
                  <a:pt x="0" y="0"/>
                </a:lnTo>
                <a:close/>
              </a:path>
            </a:pathLst>
          </a:custGeom>
          <a:solidFill>
            <a:srgbClr val="7AD4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3" name="Google Shape;1973;p11"/>
          <p:cNvSpPr/>
          <p:nvPr/>
        </p:nvSpPr>
        <p:spPr>
          <a:xfrm>
            <a:off x="11793537" y="6345012"/>
            <a:ext cx="331788" cy="263525"/>
          </a:xfrm>
          <a:custGeom>
            <a:rect b="b" l="l" r="r" t="t"/>
            <a:pathLst>
              <a:path extrusionOk="0" h="166" w="209">
                <a:moveTo>
                  <a:pt x="0" y="0"/>
                </a:moveTo>
                <a:lnTo>
                  <a:pt x="68" y="166"/>
                </a:lnTo>
                <a:lnTo>
                  <a:pt x="209" y="2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4" name="Google Shape;1974;p11"/>
          <p:cNvSpPr/>
          <p:nvPr/>
        </p:nvSpPr>
        <p:spPr>
          <a:xfrm>
            <a:off x="12176125" y="6391049"/>
            <a:ext cx="38100" cy="39688"/>
          </a:xfrm>
          <a:custGeom>
            <a:rect b="b" l="l" r="r" t="t"/>
            <a:pathLst>
              <a:path extrusionOk="0" h="25" w="24">
                <a:moveTo>
                  <a:pt x="0" y="0"/>
                </a:moveTo>
                <a:lnTo>
                  <a:pt x="24" y="25"/>
                </a:lnTo>
                <a:lnTo>
                  <a:pt x="24" y="3"/>
                </a:lnTo>
                <a:lnTo>
                  <a:pt x="0" y="0"/>
                </a:lnTo>
                <a:close/>
              </a:path>
            </a:pathLst>
          </a:custGeom>
          <a:solidFill>
            <a:srgbClr val="E2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5" name="Google Shape;1975;p11"/>
          <p:cNvSpPr/>
          <p:nvPr/>
        </p:nvSpPr>
        <p:spPr>
          <a:xfrm>
            <a:off x="12176125" y="6391049"/>
            <a:ext cx="38100" cy="39688"/>
          </a:xfrm>
          <a:custGeom>
            <a:rect b="b" l="l" r="r" t="t"/>
            <a:pathLst>
              <a:path extrusionOk="0" h="25" w="24">
                <a:moveTo>
                  <a:pt x="0" y="0"/>
                </a:moveTo>
                <a:lnTo>
                  <a:pt x="24" y="25"/>
                </a:lnTo>
                <a:lnTo>
                  <a:pt x="2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6" name="Google Shape;1976;p11"/>
          <p:cNvSpPr/>
          <p:nvPr/>
        </p:nvSpPr>
        <p:spPr>
          <a:xfrm>
            <a:off x="10229850" y="6606949"/>
            <a:ext cx="173038" cy="260350"/>
          </a:xfrm>
          <a:custGeom>
            <a:rect b="b" l="l" r="r" t="t"/>
            <a:pathLst>
              <a:path extrusionOk="0" h="164" w="109">
                <a:moveTo>
                  <a:pt x="46" y="0"/>
                </a:moveTo>
                <a:lnTo>
                  <a:pt x="46" y="0"/>
                </a:lnTo>
                <a:lnTo>
                  <a:pt x="0" y="164"/>
                </a:lnTo>
                <a:lnTo>
                  <a:pt x="109" y="164"/>
                </a:lnTo>
                <a:lnTo>
                  <a:pt x="46"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7" name="Google Shape;1977;p11"/>
          <p:cNvSpPr/>
          <p:nvPr/>
        </p:nvSpPr>
        <p:spPr>
          <a:xfrm>
            <a:off x="10229850" y="6606949"/>
            <a:ext cx="173038" cy="260350"/>
          </a:xfrm>
          <a:custGeom>
            <a:rect b="b" l="l" r="r" t="t"/>
            <a:pathLst>
              <a:path extrusionOk="0" h="164" w="109">
                <a:moveTo>
                  <a:pt x="46" y="0"/>
                </a:moveTo>
                <a:lnTo>
                  <a:pt x="46" y="0"/>
                </a:lnTo>
                <a:lnTo>
                  <a:pt x="0" y="164"/>
                </a:lnTo>
                <a:lnTo>
                  <a:pt x="109" y="164"/>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8" name="Google Shape;1978;p11"/>
          <p:cNvSpPr/>
          <p:nvPr/>
        </p:nvSpPr>
        <p:spPr>
          <a:xfrm>
            <a:off x="9999662" y="6606949"/>
            <a:ext cx="303213" cy="260350"/>
          </a:xfrm>
          <a:custGeom>
            <a:rect b="b" l="l" r="r" t="t"/>
            <a:pathLst>
              <a:path extrusionOk="0" h="164" w="191">
                <a:moveTo>
                  <a:pt x="191" y="0"/>
                </a:moveTo>
                <a:lnTo>
                  <a:pt x="191" y="0"/>
                </a:lnTo>
                <a:lnTo>
                  <a:pt x="0" y="164"/>
                </a:lnTo>
                <a:lnTo>
                  <a:pt x="145" y="164"/>
                </a:lnTo>
                <a:lnTo>
                  <a:pt x="191" y="0"/>
                </a:lnTo>
                <a:close/>
              </a:path>
            </a:pathLst>
          </a:custGeom>
          <a:solidFill>
            <a:srgbClr val="D9F4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9" name="Google Shape;1979;p11"/>
          <p:cNvSpPr/>
          <p:nvPr/>
        </p:nvSpPr>
        <p:spPr>
          <a:xfrm>
            <a:off x="9999662" y="6606949"/>
            <a:ext cx="303213" cy="260350"/>
          </a:xfrm>
          <a:custGeom>
            <a:rect b="b" l="l" r="r" t="t"/>
            <a:pathLst>
              <a:path extrusionOk="0" h="164" w="191">
                <a:moveTo>
                  <a:pt x="191" y="0"/>
                </a:moveTo>
                <a:lnTo>
                  <a:pt x="191" y="0"/>
                </a:lnTo>
                <a:lnTo>
                  <a:pt x="0" y="164"/>
                </a:lnTo>
                <a:lnTo>
                  <a:pt x="145" y="164"/>
                </a:lnTo>
                <a:lnTo>
                  <a:pt x="19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0" name="Google Shape;1980;p11"/>
          <p:cNvSpPr/>
          <p:nvPr/>
        </p:nvSpPr>
        <p:spPr>
          <a:xfrm>
            <a:off x="7942262" y="6857774"/>
            <a:ext cx="7938" cy="9525"/>
          </a:xfrm>
          <a:custGeom>
            <a:rect b="b" l="l" r="r" t="t"/>
            <a:pathLst>
              <a:path extrusionOk="0" h="6" w="5">
                <a:moveTo>
                  <a:pt x="5" y="0"/>
                </a:moveTo>
                <a:lnTo>
                  <a:pt x="0" y="6"/>
                </a:lnTo>
                <a:lnTo>
                  <a:pt x="5" y="6"/>
                </a:lnTo>
                <a:lnTo>
                  <a:pt x="5"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1" name="Google Shape;1981;p11"/>
          <p:cNvSpPr/>
          <p:nvPr/>
        </p:nvSpPr>
        <p:spPr>
          <a:xfrm>
            <a:off x="7942262" y="6857774"/>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2" name="Google Shape;1982;p11"/>
          <p:cNvSpPr/>
          <p:nvPr/>
        </p:nvSpPr>
        <p:spPr>
          <a:xfrm>
            <a:off x="9188450" y="6606949"/>
            <a:ext cx="1114425" cy="260350"/>
          </a:xfrm>
          <a:custGeom>
            <a:rect b="b" l="l" r="r" t="t"/>
            <a:pathLst>
              <a:path extrusionOk="0" h="164" w="702">
                <a:moveTo>
                  <a:pt x="702" y="0"/>
                </a:moveTo>
                <a:lnTo>
                  <a:pt x="0" y="164"/>
                </a:lnTo>
                <a:lnTo>
                  <a:pt x="511" y="164"/>
                </a:lnTo>
                <a:lnTo>
                  <a:pt x="702" y="0"/>
                </a:lnTo>
                <a:close/>
              </a:path>
            </a:pathLst>
          </a:custGeom>
          <a:solidFill>
            <a:srgbClr val="CAF0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3" name="Google Shape;1983;p11"/>
          <p:cNvSpPr/>
          <p:nvPr/>
        </p:nvSpPr>
        <p:spPr>
          <a:xfrm>
            <a:off x="9188450" y="6606949"/>
            <a:ext cx="1114425" cy="260350"/>
          </a:xfrm>
          <a:custGeom>
            <a:rect b="b" l="l" r="r" t="t"/>
            <a:pathLst>
              <a:path extrusionOk="0" h="164" w="702">
                <a:moveTo>
                  <a:pt x="702" y="0"/>
                </a:moveTo>
                <a:lnTo>
                  <a:pt x="0" y="164"/>
                </a:lnTo>
                <a:lnTo>
                  <a:pt x="511" y="164"/>
                </a:lnTo>
                <a:lnTo>
                  <a:pt x="7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4" name="Google Shape;1984;p11"/>
          <p:cNvSpPr/>
          <p:nvPr/>
        </p:nvSpPr>
        <p:spPr>
          <a:xfrm>
            <a:off x="10302875" y="6606949"/>
            <a:ext cx="781050" cy="260350"/>
          </a:xfrm>
          <a:custGeom>
            <a:rect b="b" l="l" r="r" t="t"/>
            <a:pathLst>
              <a:path extrusionOk="0" h="164" w="492">
                <a:moveTo>
                  <a:pt x="0" y="0"/>
                </a:moveTo>
                <a:lnTo>
                  <a:pt x="63" y="164"/>
                </a:lnTo>
                <a:lnTo>
                  <a:pt x="492" y="164"/>
                </a:lnTo>
                <a:lnTo>
                  <a:pt x="0" y="0"/>
                </a:lnTo>
                <a:close/>
              </a:path>
            </a:pathLst>
          </a:custGeom>
          <a:solidFill>
            <a:srgbClr val="DFF6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5" name="Google Shape;1985;p11"/>
          <p:cNvSpPr/>
          <p:nvPr/>
        </p:nvSpPr>
        <p:spPr>
          <a:xfrm>
            <a:off x="10302875" y="6606949"/>
            <a:ext cx="781050" cy="260350"/>
          </a:xfrm>
          <a:custGeom>
            <a:rect b="b" l="l" r="r" t="t"/>
            <a:pathLst>
              <a:path extrusionOk="0" h="164" w="492">
                <a:moveTo>
                  <a:pt x="0" y="0"/>
                </a:moveTo>
                <a:lnTo>
                  <a:pt x="63" y="164"/>
                </a:lnTo>
                <a:lnTo>
                  <a:pt x="492" y="16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6" name="Google Shape;1986;p11"/>
          <p:cNvSpPr/>
          <p:nvPr/>
        </p:nvSpPr>
        <p:spPr>
          <a:xfrm>
            <a:off x="10302875" y="6606949"/>
            <a:ext cx="781050" cy="260350"/>
          </a:xfrm>
          <a:custGeom>
            <a:rect b="b" l="l" r="r" t="t"/>
            <a:pathLst>
              <a:path extrusionOk="0" h="164" w="492">
                <a:moveTo>
                  <a:pt x="0" y="0"/>
                </a:moveTo>
                <a:lnTo>
                  <a:pt x="0" y="0"/>
                </a:lnTo>
                <a:lnTo>
                  <a:pt x="492" y="164"/>
                </a:lnTo>
                <a:lnTo>
                  <a:pt x="201" y="67"/>
                </a:lnTo>
                <a:lnTo>
                  <a:pt x="0" y="0"/>
                </a:lnTo>
                <a:close/>
              </a:path>
            </a:pathLst>
          </a:custGeom>
          <a:solidFill>
            <a:srgbClr val="83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7" name="Google Shape;1987;p11"/>
          <p:cNvSpPr/>
          <p:nvPr/>
        </p:nvSpPr>
        <p:spPr>
          <a:xfrm>
            <a:off x="10302875" y="6606949"/>
            <a:ext cx="781050" cy="260350"/>
          </a:xfrm>
          <a:custGeom>
            <a:rect b="b" l="l" r="r" t="t"/>
            <a:pathLst>
              <a:path extrusionOk="0" h="164" w="492">
                <a:moveTo>
                  <a:pt x="0" y="0"/>
                </a:moveTo>
                <a:lnTo>
                  <a:pt x="0" y="0"/>
                </a:lnTo>
                <a:lnTo>
                  <a:pt x="492" y="164"/>
                </a:lnTo>
                <a:lnTo>
                  <a:pt x="201" y="6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8" name="Google Shape;1988;p11"/>
          <p:cNvSpPr/>
          <p:nvPr/>
        </p:nvSpPr>
        <p:spPr>
          <a:xfrm>
            <a:off x="11710987"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9" name="Google Shape;1989;p11"/>
          <p:cNvSpPr/>
          <p:nvPr/>
        </p:nvSpPr>
        <p:spPr>
          <a:xfrm>
            <a:off x="11710987"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0" name="Google Shape;1990;p11"/>
          <p:cNvSpPr/>
          <p:nvPr/>
        </p:nvSpPr>
        <p:spPr>
          <a:xfrm>
            <a:off x="11639550" y="6797449"/>
            <a:ext cx="184150" cy="69850"/>
          </a:xfrm>
          <a:custGeom>
            <a:rect b="b" l="l" r="r" t="t"/>
            <a:pathLst>
              <a:path extrusionOk="0" h="44" w="116">
                <a:moveTo>
                  <a:pt x="45" y="0"/>
                </a:moveTo>
                <a:lnTo>
                  <a:pt x="0" y="44"/>
                </a:lnTo>
                <a:lnTo>
                  <a:pt x="116" y="44"/>
                </a:lnTo>
                <a:lnTo>
                  <a:pt x="45" y="0"/>
                </a:lnTo>
                <a:close/>
              </a:path>
            </a:pathLst>
          </a:custGeom>
          <a:solidFill>
            <a:srgbClr val="8A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1" name="Google Shape;1991;p11"/>
          <p:cNvSpPr/>
          <p:nvPr/>
        </p:nvSpPr>
        <p:spPr>
          <a:xfrm>
            <a:off x="11639550" y="6797449"/>
            <a:ext cx="184150" cy="69850"/>
          </a:xfrm>
          <a:custGeom>
            <a:rect b="b" l="l" r="r" t="t"/>
            <a:pathLst>
              <a:path extrusionOk="0" h="44" w="116">
                <a:moveTo>
                  <a:pt x="45" y="0"/>
                </a:moveTo>
                <a:lnTo>
                  <a:pt x="0" y="44"/>
                </a:lnTo>
                <a:lnTo>
                  <a:pt x="116" y="44"/>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2" name="Google Shape;1992;p11"/>
          <p:cNvSpPr/>
          <p:nvPr/>
        </p:nvSpPr>
        <p:spPr>
          <a:xfrm>
            <a:off x="11639550"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3" name="Google Shape;1993;p11"/>
          <p:cNvSpPr/>
          <p:nvPr/>
        </p:nvSpPr>
        <p:spPr>
          <a:xfrm>
            <a:off x="11639550"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4" name="Google Shape;1994;p11"/>
          <p:cNvSpPr/>
          <p:nvPr/>
        </p:nvSpPr>
        <p:spPr>
          <a:xfrm>
            <a:off x="3192462" y="5927499"/>
            <a:ext cx="217488" cy="442913"/>
          </a:xfrm>
          <a:custGeom>
            <a:rect b="b" l="l" r="r" t="t"/>
            <a:pathLst>
              <a:path extrusionOk="0" h="279" w="137">
                <a:moveTo>
                  <a:pt x="0" y="0"/>
                </a:moveTo>
                <a:lnTo>
                  <a:pt x="0" y="1"/>
                </a:lnTo>
                <a:lnTo>
                  <a:pt x="87" y="279"/>
                </a:lnTo>
                <a:lnTo>
                  <a:pt x="137" y="263"/>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5" name="Google Shape;1995;p11"/>
          <p:cNvSpPr/>
          <p:nvPr/>
        </p:nvSpPr>
        <p:spPr>
          <a:xfrm>
            <a:off x="3192462" y="5927499"/>
            <a:ext cx="217488" cy="442913"/>
          </a:xfrm>
          <a:custGeom>
            <a:rect b="b" l="l" r="r" t="t"/>
            <a:pathLst>
              <a:path extrusionOk="0" h="279" w="137">
                <a:moveTo>
                  <a:pt x="0" y="0"/>
                </a:moveTo>
                <a:lnTo>
                  <a:pt x="0" y="1"/>
                </a:lnTo>
                <a:lnTo>
                  <a:pt x="87" y="279"/>
                </a:lnTo>
                <a:lnTo>
                  <a:pt x="137" y="26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6" name="Google Shape;1996;p11"/>
          <p:cNvSpPr/>
          <p:nvPr/>
        </p:nvSpPr>
        <p:spPr>
          <a:xfrm>
            <a:off x="3192462" y="5929087"/>
            <a:ext cx="138113" cy="466725"/>
          </a:xfrm>
          <a:custGeom>
            <a:rect b="b" l="l" r="r" t="t"/>
            <a:pathLst>
              <a:path extrusionOk="0" h="294" w="87">
                <a:moveTo>
                  <a:pt x="0" y="0"/>
                </a:moveTo>
                <a:lnTo>
                  <a:pt x="36" y="294"/>
                </a:lnTo>
                <a:lnTo>
                  <a:pt x="87" y="278"/>
                </a:lnTo>
                <a:lnTo>
                  <a:pt x="0"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7" name="Google Shape;1997;p11"/>
          <p:cNvSpPr/>
          <p:nvPr/>
        </p:nvSpPr>
        <p:spPr>
          <a:xfrm>
            <a:off x="3192462" y="5929087"/>
            <a:ext cx="138113" cy="466725"/>
          </a:xfrm>
          <a:custGeom>
            <a:rect b="b" l="l" r="r" t="t"/>
            <a:pathLst>
              <a:path extrusionOk="0" h="294" w="87">
                <a:moveTo>
                  <a:pt x="0" y="0"/>
                </a:moveTo>
                <a:lnTo>
                  <a:pt x="36" y="294"/>
                </a:lnTo>
                <a:lnTo>
                  <a:pt x="87" y="2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8" name="Google Shape;1998;p11"/>
          <p:cNvSpPr/>
          <p:nvPr/>
        </p:nvSpPr>
        <p:spPr>
          <a:xfrm>
            <a:off x="3330575"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9" name="Google Shape;1999;p11"/>
          <p:cNvSpPr/>
          <p:nvPr/>
        </p:nvSpPr>
        <p:spPr>
          <a:xfrm>
            <a:off x="3330575"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0" name="Google Shape;2000;p11"/>
          <p:cNvSpPr/>
          <p:nvPr/>
        </p:nvSpPr>
        <p:spPr>
          <a:xfrm>
            <a:off x="3249612" y="6370412"/>
            <a:ext cx="136525" cy="203200"/>
          </a:xfrm>
          <a:custGeom>
            <a:rect b="b" l="l" r="r" t="t"/>
            <a:pathLst>
              <a:path extrusionOk="0" h="128" w="86">
                <a:moveTo>
                  <a:pt x="51" y="0"/>
                </a:moveTo>
                <a:lnTo>
                  <a:pt x="0" y="16"/>
                </a:lnTo>
                <a:lnTo>
                  <a:pt x="13" y="128"/>
                </a:lnTo>
                <a:lnTo>
                  <a:pt x="86" y="111"/>
                </a:lnTo>
                <a:lnTo>
                  <a:pt x="5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1" name="Google Shape;2001;p11"/>
          <p:cNvSpPr/>
          <p:nvPr/>
        </p:nvSpPr>
        <p:spPr>
          <a:xfrm>
            <a:off x="3249612" y="6370412"/>
            <a:ext cx="136525" cy="203200"/>
          </a:xfrm>
          <a:custGeom>
            <a:rect b="b" l="l" r="r" t="t"/>
            <a:pathLst>
              <a:path extrusionOk="0" h="128" w="86">
                <a:moveTo>
                  <a:pt x="51" y="0"/>
                </a:moveTo>
                <a:lnTo>
                  <a:pt x="0" y="16"/>
                </a:lnTo>
                <a:lnTo>
                  <a:pt x="13" y="128"/>
                </a:lnTo>
                <a:lnTo>
                  <a:pt x="86" y="111"/>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2" name="Google Shape;2002;p11"/>
          <p:cNvSpPr/>
          <p:nvPr/>
        </p:nvSpPr>
        <p:spPr>
          <a:xfrm>
            <a:off x="3270250" y="6546624"/>
            <a:ext cx="127000" cy="230188"/>
          </a:xfrm>
          <a:custGeom>
            <a:rect b="b" l="l" r="r" t="t"/>
            <a:pathLst>
              <a:path extrusionOk="0" h="145" w="80">
                <a:moveTo>
                  <a:pt x="73" y="0"/>
                </a:moveTo>
                <a:lnTo>
                  <a:pt x="73" y="0"/>
                </a:lnTo>
                <a:lnTo>
                  <a:pt x="0" y="17"/>
                </a:lnTo>
                <a:lnTo>
                  <a:pt x="16" y="145"/>
                </a:lnTo>
                <a:lnTo>
                  <a:pt x="80" y="42"/>
                </a:lnTo>
                <a:lnTo>
                  <a:pt x="73"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3" name="Google Shape;2003;p11"/>
          <p:cNvSpPr/>
          <p:nvPr/>
        </p:nvSpPr>
        <p:spPr>
          <a:xfrm>
            <a:off x="3270250" y="6546624"/>
            <a:ext cx="127000" cy="230188"/>
          </a:xfrm>
          <a:custGeom>
            <a:rect b="b" l="l" r="r" t="t"/>
            <a:pathLst>
              <a:path extrusionOk="0" h="145" w="80">
                <a:moveTo>
                  <a:pt x="73" y="0"/>
                </a:moveTo>
                <a:lnTo>
                  <a:pt x="73" y="0"/>
                </a:lnTo>
                <a:lnTo>
                  <a:pt x="0" y="17"/>
                </a:lnTo>
                <a:lnTo>
                  <a:pt x="16" y="145"/>
                </a:lnTo>
                <a:lnTo>
                  <a:pt x="80" y="4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4" name="Google Shape;2004;p11"/>
          <p:cNvSpPr/>
          <p:nvPr/>
        </p:nvSpPr>
        <p:spPr>
          <a:xfrm>
            <a:off x="3386137" y="6489474"/>
            <a:ext cx="87313" cy="123825"/>
          </a:xfrm>
          <a:custGeom>
            <a:rect b="b" l="l" r="r" t="t"/>
            <a:pathLst>
              <a:path extrusionOk="0" h="78" w="55">
                <a:moveTo>
                  <a:pt x="55" y="0"/>
                </a:moveTo>
                <a:lnTo>
                  <a:pt x="0" y="36"/>
                </a:lnTo>
                <a:lnTo>
                  <a:pt x="7" y="78"/>
                </a:lnTo>
                <a:lnTo>
                  <a:pt x="55" y="0"/>
                </a:lnTo>
                <a:close/>
              </a:path>
            </a:pathLst>
          </a:custGeom>
          <a:solidFill>
            <a:srgbClr val="33AC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5" name="Google Shape;2005;p11"/>
          <p:cNvSpPr/>
          <p:nvPr/>
        </p:nvSpPr>
        <p:spPr>
          <a:xfrm>
            <a:off x="3386137" y="6489474"/>
            <a:ext cx="87313" cy="123825"/>
          </a:xfrm>
          <a:custGeom>
            <a:rect b="b" l="l" r="r" t="t"/>
            <a:pathLst>
              <a:path extrusionOk="0" h="78" w="55">
                <a:moveTo>
                  <a:pt x="55" y="0"/>
                </a:moveTo>
                <a:lnTo>
                  <a:pt x="0" y="36"/>
                </a:lnTo>
                <a:lnTo>
                  <a:pt x="7" y="78"/>
                </a:lnTo>
                <a:lnTo>
                  <a:pt x="5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6" name="Google Shape;2006;p11"/>
          <p:cNvSpPr/>
          <p:nvPr/>
        </p:nvSpPr>
        <p:spPr>
          <a:xfrm>
            <a:off x="3473450" y="6479949"/>
            <a:ext cx="7938" cy="9525"/>
          </a:xfrm>
          <a:custGeom>
            <a:rect b="b" l="l" r="r" t="t"/>
            <a:pathLst>
              <a:path extrusionOk="0" h="6" w="5">
                <a:moveTo>
                  <a:pt x="4" y="0"/>
                </a:moveTo>
                <a:lnTo>
                  <a:pt x="0" y="6"/>
                </a:lnTo>
                <a:lnTo>
                  <a:pt x="5" y="3"/>
                </a:lnTo>
                <a:lnTo>
                  <a:pt x="4" y="0"/>
                </a:lnTo>
                <a:close/>
              </a:path>
            </a:pathLst>
          </a:custGeom>
          <a:solidFill>
            <a:srgbClr val="77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7" name="Google Shape;2007;p11"/>
          <p:cNvSpPr/>
          <p:nvPr/>
        </p:nvSpPr>
        <p:spPr>
          <a:xfrm>
            <a:off x="3473450" y="6479949"/>
            <a:ext cx="7938" cy="9525"/>
          </a:xfrm>
          <a:custGeom>
            <a:rect b="b" l="l" r="r" t="t"/>
            <a:pathLst>
              <a:path extrusionOk="0" h="6" w="5">
                <a:moveTo>
                  <a:pt x="4" y="0"/>
                </a:moveTo>
                <a:lnTo>
                  <a:pt x="0" y="6"/>
                </a:lnTo>
                <a:lnTo>
                  <a:pt x="5" y="3"/>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8" name="Google Shape;2008;p11"/>
          <p:cNvSpPr/>
          <p:nvPr/>
        </p:nvSpPr>
        <p:spPr>
          <a:xfrm>
            <a:off x="3295650" y="6613299"/>
            <a:ext cx="141288" cy="254000"/>
          </a:xfrm>
          <a:custGeom>
            <a:rect b="b" l="l" r="r" t="t"/>
            <a:pathLst>
              <a:path extrusionOk="0" h="160" w="89">
                <a:moveTo>
                  <a:pt x="64" y="0"/>
                </a:moveTo>
                <a:lnTo>
                  <a:pt x="0" y="103"/>
                </a:lnTo>
                <a:lnTo>
                  <a:pt x="7" y="160"/>
                </a:lnTo>
                <a:lnTo>
                  <a:pt x="89" y="160"/>
                </a:lnTo>
                <a:lnTo>
                  <a:pt x="64" y="0"/>
                </a:lnTo>
                <a:close/>
              </a:path>
            </a:pathLst>
          </a:custGeom>
          <a:solidFill>
            <a:srgbClr val="37AF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9" name="Google Shape;2009;p11"/>
          <p:cNvSpPr/>
          <p:nvPr/>
        </p:nvSpPr>
        <p:spPr>
          <a:xfrm>
            <a:off x="3295650" y="6613299"/>
            <a:ext cx="141288" cy="254000"/>
          </a:xfrm>
          <a:custGeom>
            <a:rect b="b" l="l" r="r" t="t"/>
            <a:pathLst>
              <a:path extrusionOk="0" h="160" w="89">
                <a:moveTo>
                  <a:pt x="64" y="0"/>
                </a:moveTo>
                <a:lnTo>
                  <a:pt x="0" y="103"/>
                </a:lnTo>
                <a:lnTo>
                  <a:pt x="7" y="160"/>
                </a:lnTo>
                <a:lnTo>
                  <a:pt x="89" y="160"/>
                </a:lnTo>
                <a:lnTo>
                  <a:pt x="6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0" name="Google Shape;2010;p11"/>
          <p:cNvSpPr/>
          <p:nvPr/>
        </p:nvSpPr>
        <p:spPr>
          <a:xfrm>
            <a:off x="3397250" y="6484712"/>
            <a:ext cx="236538" cy="382588"/>
          </a:xfrm>
          <a:custGeom>
            <a:rect b="b" l="l" r="r" t="t"/>
            <a:pathLst>
              <a:path extrusionOk="0" h="241" w="149">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1" name="Google Shape;2011;p11"/>
          <p:cNvSpPr/>
          <p:nvPr/>
        </p:nvSpPr>
        <p:spPr>
          <a:xfrm>
            <a:off x="3397250" y="6484712"/>
            <a:ext cx="236538" cy="382588"/>
          </a:xfrm>
          <a:custGeom>
            <a:rect b="b" l="l" r="r" t="t"/>
            <a:pathLst>
              <a:path extrusionOk="0" h="241" w="149">
                <a:moveTo>
                  <a:pt x="53" y="0"/>
                </a:moveTo>
                <a:lnTo>
                  <a:pt x="48" y="3"/>
                </a:lnTo>
                <a:lnTo>
                  <a:pt x="0" y="81"/>
                </a:lnTo>
                <a:lnTo>
                  <a:pt x="25" y="241"/>
                </a:lnTo>
                <a:lnTo>
                  <a:pt x="79" y="241"/>
                </a:lnTo>
                <a:lnTo>
                  <a:pt x="149" y="183"/>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2" name="Google Shape;2012;p11"/>
          <p:cNvSpPr/>
          <p:nvPr/>
        </p:nvSpPr>
        <p:spPr>
          <a:xfrm>
            <a:off x="3192462" y="5927499"/>
            <a:ext cx="0" cy="1588"/>
          </a:xfrm>
          <a:custGeom>
            <a:rect b="b" l="l" r="r" t="t"/>
            <a:pathLst>
              <a:path extrusionOk="0" h="1" w="120000">
                <a:moveTo>
                  <a:pt x="0" y="0"/>
                </a:moveTo>
                <a:lnTo>
                  <a:pt x="0" y="0"/>
                </a:lnTo>
                <a:lnTo>
                  <a:pt x="0" y="1"/>
                </a:lnTo>
                <a:lnTo>
                  <a:pt x="0"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3" name="Google Shape;2013;p11"/>
          <p:cNvSpPr/>
          <p:nvPr/>
        </p:nvSpPr>
        <p:spPr>
          <a:xfrm>
            <a:off x="3192462" y="5927499"/>
            <a:ext cx="0" cy="1588"/>
          </a:xfrm>
          <a:custGeom>
            <a:rect b="b" l="l" r="r" t="t"/>
            <a:pathLst>
              <a:path extrusionOk="0" h="1" w="120000">
                <a:moveTo>
                  <a:pt x="0" y="0"/>
                </a:moveTo>
                <a:lnTo>
                  <a:pt x="0" y="0"/>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4" name="Google Shape;2014;p11"/>
          <p:cNvSpPr/>
          <p:nvPr/>
        </p:nvSpPr>
        <p:spPr>
          <a:xfrm>
            <a:off x="3149600" y="5927499"/>
            <a:ext cx="100013" cy="498475"/>
          </a:xfrm>
          <a:custGeom>
            <a:rect b="b" l="l" r="r" t="t"/>
            <a:pathLst>
              <a:path extrusionOk="0" h="314" w="63">
                <a:moveTo>
                  <a:pt x="27" y="0"/>
                </a:moveTo>
                <a:lnTo>
                  <a:pt x="0" y="314"/>
                </a:lnTo>
                <a:lnTo>
                  <a:pt x="63" y="295"/>
                </a:lnTo>
                <a:lnTo>
                  <a:pt x="27" y="1"/>
                </a:lnTo>
                <a:lnTo>
                  <a:pt x="27" y="0"/>
                </a:lnTo>
                <a:close/>
              </a:path>
            </a:pathLst>
          </a:custGeom>
          <a:solidFill>
            <a:srgbClr val="66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5" name="Google Shape;2015;p11"/>
          <p:cNvSpPr/>
          <p:nvPr/>
        </p:nvSpPr>
        <p:spPr>
          <a:xfrm>
            <a:off x="3149600" y="5927499"/>
            <a:ext cx="100013" cy="498475"/>
          </a:xfrm>
          <a:custGeom>
            <a:rect b="b" l="l" r="r" t="t"/>
            <a:pathLst>
              <a:path extrusionOk="0" h="314" w="63">
                <a:moveTo>
                  <a:pt x="27" y="0"/>
                </a:moveTo>
                <a:lnTo>
                  <a:pt x="0" y="314"/>
                </a:lnTo>
                <a:lnTo>
                  <a:pt x="63" y="295"/>
                </a:lnTo>
                <a:lnTo>
                  <a:pt x="27" y="1"/>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6" name="Google Shape;2016;p11"/>
          <p:cNvSpPr/>
          <p:nvPr/>
        </p:nvSpPr>
        <p:spPr>
          <a:xfrm>
            <a:off x="3133725" y="6395812"/>
            <a:ext cx="136525" cy="209550"/>
          </a:xfrm>
          <a:custGeom>
            <a:rect b="b" l="l" r="r" t="t"/>
            <a:pathLst>
              <a:path extrusionOk="0" h="132" w="86">
                <a:moveTo>
                  <a:pt x="73" y="0"/>
                </a:moveTo>
                <a:lnTo>
                  <a:pt x="10" y="19"/>
                </a:lnTo>
                <a:lnTo>
                  <a:pt x="0" y="132"/>
                </a:lnTo>
                <a:lnTo>
                  <a:pt x="86" y="112"/>
                </a:lnTo>
                <a:lnTo>
                  <a:pt x="73" y="0"/>
                </a:lnTo>
                <a:close/>
              </a:path>
            </a:pathLst>
          </a:custGeom>
          <a:solidFill>
            <a:srgbClr val="3AB1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7" name="Google Shape;2017;p11"/>
          <p:cNvSpPr/>
          <p:nvPr/>
        </p:nvSpPr>
        <p:spPr>
          <a:xfrm>
            <a:off x="3133725" y="6395812"/>
            <a:ext cx="136525" cy="209550"/>
          </a:xfrm>
          <a:custGeom>
            <a:rect b="b" l="l" r="r" t="t"/>
            <a:pathLst>
              <a:path extrusionOk="0" h="132" w="86">
                <a:moveTo>
                  <a:pt x="73" y="0"/>
                </a:moveTo>
                <a:lnTo>
                  <a:pt x="10" y="19"/>
                </a:lnTo>
                <a:lnTo>
                  <a:pt x="0" y="132"/>
                </a:lnTo>
                <a:lnTo>
                  <a:pt x="86" y="11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8" name="Google Shape;2018;p11"/>
          <p:cNvSpPr/>
          <p:nvPr/>
        </p:nvSpPr>
        <p:spPr>
          <a:xfrm>
            <a:off x="3111500" y="6573612"/>
            <a:ext cx="184150" cy="293688"/>
          </a:xfrm>
          <a:custGeom>
            <a:rect b="b" l="l" r="r" t="t"/>
            <a:pathLst>
              <a:path extrusionOk="0" h="185" w="116">
                <a:moveTo>
                  <a:pt x="100" y="0"/>
                </a:moveTo>
                <a:lnTo>
                  <a:pt x="14" y="20"/>
                </a:lnTo>
                <a:lnTo>
                  <a:pt x="0" y="185"/>
                </a:lnTo>
                <a:lnTo>
                  <a:pt x="81" y="185"/>
                </a:lnTo>
                <a:lnTo>
                  <a:pt x="116" y="128"/>
                </a:lnTo>
                <a:lnTo>
                  <a:pt x="100"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9" name="Google Shape;2019;p11"/>
          <p:cNvSpPr/>
          <p:nvPr/>
        </p:nvSpPr>
        <p:spPr>
          <a:xfrm>
            <a:off x="3111500" y="6573612"/>
            <a:ext cx="184150" cy="293688"/>
          </a:xfrm>
          <a:custGeom>
            <a:rect b="b" l="l" r="r" t="t"/>
            <a:pathLst>
              <a:path extrusionOk="0" h="185" w="116">
                <a:moveTo>
                  <a:pt x="100" y="0"/>
                </a:moveTo>
                <a:lnTo>
                  <a:pt x="14" y="20"/>
                </a:lnTo>
                <a:lnTo>
                  <a:pt x="0" y="185"/>
                </a:lnTo>
                <a:lnTo>
                  <a:pt x="81" y="185"/>
                </a:lnTo>
                <a:lnTo>
                  <a:pt x="116" y="128"/>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0" name="Google Shape;2020;p11"/>
          <p:cNvSpPr/>
          <p:nvPr/>
        </p:nvSpPr>
        <p:spPr>
          <a:xfrm>
            <a:off x="3240087" y="6776812"/>
            <a:ext cx="66675" cy="90488"/>
          </a:xfrm>
          <a:custGeom>
            <a:rect b="b" l="l" r="r" t="t"/>
            <a:pathLst>
              <a:path extrusionOk="0" h="57" w="42">
                <a:moveTo>
                  <a:pt x="35" y="0"/>
                </a:moveTo>
                <a:lnTo>
                  <a:pt x="0" y="57"/>
                </a:lnTo>
                <a:lnTo>
                  <a:pt x="42" y="57"/>
                </a:lnTo>
                <a:lnTo>
                  <a:pt x="35" y="0"/>
                </a:lnTo>
                <a:close/>
              </a:path>
            </a:pathLst>
          </a:custGeom>
          <a:solidFill>
            <a:srgbClr val="37B0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1" name="Google Shape;2021;p11"/>
          <p:cNvSpPr/>
          <p:nvPr/>
        </p:nvSpPr>
        <p:spPr>
          <a:xfrm>
            <a:off x="3240087" y="6776812"/>
            <a:ext cx="66675" cy="90488"/>
          </a:xfrm>
          <a:custGeom>
            <a:rect b="b" l="l" r="r" t="t"/>
            <a:pathLst>
              <a:path extrusionOk="0" h="57" w="42">
                <a:moveTo>
                  <a:pt x="35" y="0"/>
                </a:moveTo>
                <a:lnTo>
                  <a:pt x="0" y="57"/>
                </a:lnTo>
                <a:lnTo>
                  <a:pt x="42" y="57"/>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2" name="Google Shape;2022;p11"/>
          <p:cNvSpPr/>
          <p:nvPr/>
        </p:nvSpPr>
        <p:spPr>
          <a:xfrm>
            <a:off x="3192462" y="5927499"/>
            <a:ext cx="1500" cy="1500"/>
          </a:xfrm>
          <a:prstGeom prst="rect">
            <a:avLst/>
          </a:pr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3" name="Google Shape;2023;p11"/>
          <p:cNvSpPr/>
          <p:nvPr/>
        </p:nvSpPr>
        <p:spPr>
          <a:xfrm>
            <a:off x="3192462" y="5927499"/>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4" name="Google Shape;2024;p11"/>
          <p:cNvSpPr/>
          <p:nvPr/>
        </p:nvSpPr>
        <p:spPr>
          <a:xfrm>
            <a:off x="3038475"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5" name="Google Shape;2025;p11"/>
          <p:cNvSpPr/>
          <p:nvPr/>
        </p:nvSpPr>
        <p:spPr>
          <a:xfrm>
            <a:off x="3038475"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6" name="Google Shape;2026;p11"/>
          <p:cNvSpPr/>
          <p:nvPr/>
        </p:nvSpPr>
        <p:spPr>
          <a:xfrm>
            <a:off x="2989262" y="6446612"/>
            <a:ext cx="100013" cy="192088"/>
          </a:xfrm>
          <a:custGeom>
            <a:rect b="b" l="l" r="r" t="t"/>
            <a:pathLst>
              <a:path extrusionOk="0" h="121" w="63">
                <a:moveTo>
                  <a:pt x="60" y="0"/>
                </a:moveTo>
                <a:lnTo>
                  <a:pt x="31" y="14"/>
                </a:lnTo>
                <a:lnTo>
                  <a:pt x="0" y="121"/>
                </a:lnTo>
                <a:lnTo>
                  <a:pt x="63" y="107"/>
                </a:lnTo>
                <a:lnTo>
                  <a:pt x="60" y="0"/>
                </a:lnTo>
                <a:close/>
              </a:path>
            </a:pathLst>
          </a:custGeom>
          <a:solidFill>
            <a:srgbClr val="3CB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7" name="Google Shape;2027;p11"/>
          <p:cNvSpPr/>
          <p:nvPr/>
        </p:nvSpPr>
        <p:spPr>
          <a:xfrm>
            <a:off x="2989262" y="6446612"/>
            <a:ext cx="100013" cy="192088"/>
          </a:xfrm>
          <a:custGeom>
            <a:rect b="b" l="l" r="r" t="t"/>
            <a:pathLst>
              <a:path extrusionOk="0" h="121" w="63">
                <a:moveTo>
                  <a:pt x="60" y="0"/>
                </a:moveTo>
                <a:lnTo>
                  <a:pt x="31" y="14"/>
                </a:lnTo>
                <a:lnTo>
                  <a:pt x="0" y="121"/>
                </a:lnTo>
                <a:lnTo>
                  <a:pt x="63" y="107"/>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8" name="Google Shape;2028;p11"/>
          <p:cNvSpPr/>
          <p:nvPr/>
        </p:nvSpPr>
        <p:spPr>
          <a:xfrm>
            <a:off x="2946400" y="6616474"/>
            <a:ext cx="147638" cy="250825"/>
          </a:xfrm>
          <a:custGeom>
            <a:rect b="b" l="l" r="r" t="t"/>
            <a:pathLst>
              <a:path extrusionOk="0" h="158" w="93">
                <a:moveTo>
                  <a:pt x="90" y="0"/>
                </a:moveTo>
                <a:lnTo>
                  <a:pt x="27" y="14"/>
                </a:lnTo>
                <a:lnTo>
                  <a:pt x="0" y="108"/>
                </a:lnTo>
                <a:lnTo>
                  <a:pt x="51" y="158"/>
                </a:lnTo>
                <a:lnTo>
                  <a:pt x="93" y="158"/>
                </a:lnTo>
                <a:lnTo>
                  <a:pt x="90" y="0"/>
                </a:lnTo>
                <a:close/>
              </a:path>
            </a:pathLst>
          </a:custGeom>
          <a:solidFill>
            <a:srgbClr val="32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9" name="Google Shape;2029;p11"/>
          <p:cNvSpPr/>
          <p:nvPr/>
        </p:nvSpPr>
        <p:spPr>
          <a:xfrm>
            <a:off x="2946400" y="6616474"/>
            <a:ext cx="147638" cy="250825"/>
          </a:xfrm>
          <a:custGeom>
            <a:rect b="b" l="l" r="r" t="t"/>
            <a:pathLst>
              <a:path extrusionOk="0" h="158" w="93">
                <a:moveTo>
                  <a:pt x="90" y="0"/>
                </a:moveTo>
                <a:lnTo>
                  <a:pt x="27" y="14"/>
                </a:lnTo>
                <a:lnTo>
                  <a:pt x="0" y="108"/>
                </a:lnTo>
                <a:lnTo>
                  <a:pt x="51" y="158"/>
                </a:lnTo>
                <a:lnTo>
                  <a:pt x="93" y="158"/>
                </a:lnTo>
                <a:lnTo>
                  <a:pt x="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0" name="Google Shape;2030;p11"/>
          <p:cNvSpPr/>
          <p:nvPr/>
        </p:nvSpPr>
        <p:spPr>
          <a:xfrm>
            <a:off x="3084512" y="6425974"/>
            <a:ext cx="65088" cy="190500"/>
          </a:xfrm>
          <a:custGeom>
            <a:rect b="b" l="l" r="r" t="t"/>
            <a:pathLst>
              <a:path extrusionOk="0" h="120" w="41">
                <a:moveTo>
                  <a:pt x="41" y="0"/>
                </a:moveTo>
                <a:lnTo>
                  <a:pt x="0" y="13"/>
                </a:lnTo>
                <a:lnTo>
                  <a:pt x="3" y="120"/>
                </a:lnTo>
                <a:lnTo>
                  <a:pt x="31" y="113"/>
                </a:lnTo>
                <a:lnTo>
                  <a:pt x="4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1" name="Google Shape;2031;p11"/>
          <p:cNvSpPr/>
          <p:nvPr/>
        </p:nvSpPr>
        <p:spPr>
          <a:xfrm>
            <a:off x="3084512" y="6425974"/>
            <a:ext cx="65088" cy="190500"/>
          </a:xfrm>
          <a:custGeom>
            <a:rect b="b" l="l" r="r" t="t"/>
            <a:pathLst>
              <a:path extrusionOk="0" h="120" w="41">
                <a:moveTo>
                  <a:pt x="41" y="0"/>
                </a:moveTo>
                <a:lnTo>
                  <a:pt x="0" y="13"/>
                </a:lnTo>
                <a:lnTo>
                  <a:pt x="3" y="120"/>
                </a:lnTo>
                <a:lnTo>
                  <a:pt x="31" y="113"/>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2" name="Google Shape;2032;p11"/>
          <p:cNvSpPr/>
          <p:nvPr/>
        </p:nvSpPr>
        <p:spPr>
          <a:xfrm>
            <a:off x="3089275" y="6605362"/>
            <a:ext cx="44450" cy="261938"/>
          </a:xfrm>
          <a:custGeom>
            <a:rect b="b" l="l" r="r" t="t"/>
            <a:pathLst>
              <a:path extrusionOk="0" h="165" w="28">
                <a:moveTo>
                  <a:pt x="28" y="0"/>
                </a:moveTo>
                <a:lnTo>
                  <a:pt x="0" y="7"/>
                </a:lnTo>
                <a:lnTo>
                  <a:pt x="3" y="165"/>
                </a:lnTo>
                <a:lnTo>
                  <a:pt x="14" y="165"/>
                </a:lnTo>
                <a:lnTo>
                  <a:pt x="28"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3" name="Google Shape;2033;p11"/>
          <p:cNvSpPr/>
          <p:nvPr/>
        </p:nvSpPr>
        <p:spPr>
          <a:xfrm>
            <a:off x="3089275" y="6605362"/>
            <a:ext cx="44450" cy="261938"/>
          </a:xfrm>
          <a:custGeom>
            <a:rect b="b" l="l" r="r" t="t"/>
            <a:pathLst>
              <a:path extrusionOk="0" h="165" w="28">
                <a:moveTo>
                  <a:pt x="28" y="0"/>
                </a:moveTo>
                <a:lnTo>
                  <a:pt x="0" y="7"/>
                </a:lnTo>
                <a:lnTo>
                  <a:pt x="3" y="165"/>
                </a:lnTo>
                <a:lnTo>
                  <a:pt x="14" y="165"/>
                </a:lnTo>
                <a:lnTo>
                  <a:pt x="2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4" name="Google Shape;2034;p11"/>
          <p:cNvSpPr/>
          <p:nvPr/>
        </p:nvSpPr>
        <p:spPr>
          <a:xfrm>
            <a:off x="806450" y="5710012"/>
            <a:ext cx="188913" cy="219075"/>
          </a:xfrm>
          <a:custGeom>
            <a:rect b="b" l="l" r="r" t="t"/>
            <a:pathLst>
              <a:path extrusionOk="0" h="138" w="119">
                <a:moveTo>
                  <a:pt x="0" y="0"/>
                </a:moveTo>
                <a:lnTo>
                  <a:pt x="12" y="69"/>
                </a:lnTo>
                <a:lnTo>
                  <a:pt x="119" y="138"/>
                </a:lnTo>
                <a:lnTo>
                  <a:pt x="0"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5" name="Google Shape;2035;p11"/>
          <p:cNvSpPr/>
          <p:nvPr/>
        </p:nvSpPr>
        <p:spPr>
          <a:xfrm>
            <a:off x="806450" y="5710012"/>
            <a:ext cx="188913" cy="219075"/>
          </a:xfrm>
          <a:custGeom>
            <a:rect b="b" l="l" r="r" t="t"/>
            <a:pathLst>
              <a:path extrusionOk="0" h="138" w="119">
                <a:moveTo>
                  <a:pt x="0" y="0"/>
                </a:moveTo>
                <a:lnTo>
                  <a:pt x="12" y="69"/>
                </a:lnTo>
                <a:lnTo>
                  <a:pt x="119" y="13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6" name="Google Shape;2036;p11"/>
          <p:cNvSpPr/>
          <p:nvPr/>
        </p:nvSpPr>
        <p:spPr>
          <a:xfrm>
            <a:off x="825500" y="5819549"/>
            <a:ext cx="673100" cy="803275"/>
          </a:xfrm>
          <a:custGeom>
            <a:rect b="b" l="l" r="r" t="t"/>
            <a:pathLst>
              <a:path extrusionOk="0" h="506" w="424">
                <a:moveTo>
                  <a:pt x="0" y="0"/>
                </a:moveTo>
                <a:lnTo>
                  <a:pt x="21" y="124"/>
                </a:lnTo>
                <a:lnTo>
                  <a:pt x="343" y="506"/>
                </a:lnTo>
                <a:lnTo>
                  <a:pt x="424" y="439"/>
                </a:lnTo>
                <a:lnTo>
                  <a:pt x="107" y="69"/>
                </a:lnTo>
                <a:lnTo>
                  <a:pt x="0" y="0"/>
                </a:lnTo>
                <a:close/>
              </a:path>
            </a:pathLst>
          </a:custGeom>
          <a:solidFill>
            <a:srgbClr val="58C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7" name="Google Shape;2037;p11"/>
          <p:cNvSpPr/>
          <p:nvPr/>
        </p:nvSpPr>
        <p:spPr>
          <a:xfrm>
            <a:off x="825500" y="5819549"/>
            <a:ext cx="673100" cy="803275"/>
          </a:xfrm>
          <a:custGeom>
            <a:rect b="b" l="l" r="r" t="t"/>
            <a:pathLst>
              <a:path extrusionOk="0" h="506" w="424">
                <a:moveTo>
                  <a:pt x="0" y="0"/>
                </a:moveTo>
                <a:lnTo>
                  <a:pt x="21" y="124"/>
                </a:lnTo>
                <a:lnTo>
                  <a:pt x="343" y="506"/>
                </a:lnTo>
                <a:lnTo>
                  <a:pt x="424" y="439"/>
                </a:lnTo>
                <a:lnTo>
                  <a:pt x="107" y="6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8" name="Google Shape;2038;p11"/>
          <p:cNvSpPr/>
          <p:nvPr/>
        </p:nvSpPr>
        <p:spPr>
          <a:xfrm>
            <a:off x="858837" y="6016399"/>
            <a:ext cx="511175" cy="806450"/>
          </a:xfrm>
          <a:custGeom>
            <a:rect b="b" l="l" r="r" t="t"/>
            <a:pathLst>
              <a:path extrusionOk="0" h="508" w="322">
                <a:moveTo>
                  <a:pt x="0" y="0"/>
                </a:moveTo>
                <a:lnTo>
                  <a:pt x="82" y="478"/>
                </a:lnTo>
                <a:lnTo>
                  <a:pt x="172" y="508"/>
                </a:lnTo>
                <a:lnTo>
                  <a:pt x="322" y="382"/>
                </a:lnTo>
                <a:lnTo>
                  <a:pt x="0"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9" name="Google Shape;2039;p11"/>
          <p:cNvSpPr/>
          <p:nvPr/>
        </p:nvSpPr>
        <p:spPr>
          <a:xfrm>
            <a:off x="858837" y="6016399"/>
            <a:ext cx="511175" cy="806450"/>
          </a:xfrm>
          <a:custGeom>
            <a:rect b="b" l="l" r="r" t="t"/>
            <a:pathLst>
              <a:path extrusionOk="0" h="508" w="322">
                <a:moveTo>
                  <a:pt x="0" y="0"/>
                </a:moveTo>
                <a:lnTo>
                  <a:pt x="82" y="478"/>
                </a:lnTo>
                <a:lnTo>
                  <a:pt x="172" y="508"/>
                </a:lnTo>
                <a:lnTo>
                  <a:pt x="322" y="38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0" name="Google Shape;2040;p11"/>
          <p:cNvSpPr/>
          <p:nvPr/>
        </p:nvSpPr>
        <p:spPr>
          <a:xfrm>
            <a:off x="1370012" y="6516462"/>
            <a:ext cx="430213" cy="350838"/>
          </a:xfrm>
          <a:custGeom>
            <a:rect b="b" l="l" r="r" t="t"/>
            <a:pathLst>
              <a:path extrusionOk="0" h="221" w="271">
                <a:moveTo>
                  <a:pt x="81" y="0"/>
                </a:moveTo>
                <a:lnTo>
                  <a:pt x="0" y="67"/>
                </a:lnTo>
                <a:lnTo>
                  <a:pt x="132" y="221"/>
                </a:lnTo>
                <a:lnTo>
                  <a:pt x="271" y="221"/>
                </a:lnTo>
                <a:lnTo>
                  <a:pt x="81" y="0"/>
                </a:lnTo>
                <a:close/>
              </a:path>
            </a:pathLst>
          </a:custGeom>
          <a:solidFill>
            <a:srgbClr val="32AC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1" name="Google Shape;2041;p11"/>
          <p:cNvSpPr/>
          <p:nvPr/>
        </p:nvSpPr>
        <p:spPr>
          <a:xfrm>
            <a:off x="1370012" y="6516462"/>
            <a:ext cx="430213" cy="350838"/>
          </a:xfrm>
          <a:custGeom>
            <a:rect b="b" l="l" r="r" t="t"/>
            <a:pathLst>
              <a:path extrusionOk="0" h="221" w="271">
                <a:moveTo>
                  <a:pt x="81" y="0"/>
                </a:moveTo>
                <a:lnTo>
                  <a:pt x="0" y="67"/>
                </a:lnTo>
                <a:lnTo>
                  <a:pt x="132" y="221"/>
                </a:lnTo>
                <a:lnTo>
                  <a:pt x="271" y="221"/>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2" name="Google Shape;2042;p11"/>
          <p:cNvSpPr/>
          <p:nvPr/>
        </p:nvSpPr>
        <p:spPr>
          <a:xfrm>
            <a:off x="1131887" y="6622824"/>
            <a:ext cx="447675" cy="244475"/>
          </a:xfrm>
          <a:custGeom>
            <a:rect b="b" l="l" r="r" t="t"/>
            <a:pathLst>
              <a:path extrusionOk="0" h="154" w="282">
                <a:moveTo>
                  <a:pt x="150" y="0"/>
                </a:moveTo>
                <a:lnTo>
                  <a:pt x="0" y="126"/>
                </a:lnTo>
                <a:lnTo>
                  <a:pt x="88" y="154"/>
                </a:lnTo>
                <a:lnTo>
                  <a:pt x="282" y="154"/>
                </a:lnTo>
                <a:lnTo>
                  <a:pt x="150" y="0"/>
                </a:lnTo>
                <a:close/>
              </a:path>
            </a:pathLst>
          </a:custGeom>
          <a:solidFill>
            <a:srgbClr val="3AB2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3" name="Google Shape;2043;p11"/>
          <p:cNvSpPr/>
          <p:nvPr/>
        </p:nvSpPr>
        <p:spPr>
          <a:xfrm>
            <a:off x="1131887" y="6622824"/>
            <a:ext cx="447675" cy="244475"/>
          </a:xfrm>
          <a:custGeom>
            <a:rect b="b" l="l" r="r" t="t"/>
            <a:pathLst>
              <a:path extrusionOk="0" h="154" w="282">
                <a:moveTo>
                  <a:pt x="150" y="0"/>
                </a:moveTo>
                <a:lnTo>
                  <a:pt x="0" y="126"/>
                </a:lnTo>
                <a:lnTo>
                  <a:pt x="88" y="154"/>
                </a:lnTo>
                <a:lnTo>
                  <a:pt x="282" y="154"/>
                </a:lnTo>
                <a:lnTo>
                  <a:pt x="1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4" name="Google Shape;2044;p11"/>
          <p:cNvSpPr/>
          <p:nvPr/>
        </p:nvSpPr>
        <p:spPr>
          <a:xfrm>
            <a:off x="796925" y="5710012"/>
            <a:ext cx="28575" cy="109538"/>
          </a:xfrm>
          <a:custGeom>
            <a:rect b="b" l="l" r="r" t="t"/>
            <a:pathLst>
              <a:path extrusionOk="0" h="69" w="18">
                <a:moveTo>
                  <a:pt x="6" y="0"/>
                </a:moveTo>
                <a:lnTo>
                  <a:pt x="0" y="57"/>
                </a:lnTo>
                <a:lnTo>
                  <a:pt x="18" y="69"/>
                </a:lnTo>
                <a:lnTo>
                  <a:pt x="6" y="0"/>
                </a:lnTo>
                <a:close/>
              </a:path>
            </a:pathLst>
          </a:custGeom>
          <a:solidFill>
            <a:srgbClr val="C4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5" name="Google Shape;2045;p11"/>
          <p:cNvSpPr/>
          <p:nvPr/>
        </p:nvSpPr>
        <p:spPr>
          <a:xfrm>
            <a:off x="796925" y="5710012"/>
            <a:ext cx="28575" cy="109538"/>
          </a:xfrm>
          <a:custGeom>
            <a:rect b="b" l="l" r="r" t="t"/>
            <a:pathLst>
              <a:path extrusionOk="0" h="69" w="18">
                <a:moveTo>
                  <a:pt x="6" y="0"/>
                </a:moveTo>
                <a:lnTo>
                  <a:pt x="0" y="57"/>
                </a:lnTo>
                <a:lnTo>
                  <a:pt x="18" y="69"/>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6" name="Google Shape;2046;p11"/>
          <p:cNvSpPr/>
          <p:nvPr/>
        </p:nvSpPr>
        <p:spPr>
          <a:xfrm>
            <a:off x="782637" y="5800499"/>
            <a:ext cx="76200" cy="215900"/>
          </a:xfrm>
          <a:custGeom>
            <a:rect b="b" l="l" r="r" t="t"/>
            <a:pathLst>
              <a:path extrusionOk="0" h="136" w="48">
                <a:moveTo>
                  <a:pt x="9" y="0"/>
                </a:moveTo>
                <a:lnTo>
                  <a:pt x="0" y="79"/>
                </a:lnTo>
                <a:lnTo>
                  <a:pt x="48" y="136"/>
                </a:lnTo>
                <a:lnTo>
                  <a:pt x="27" y="12"/>
                </a:lnTo>
                <a:lnTo>
                  <a:pt x="9" y="0"/>
                </a:lnTo>
                <a:close/>
              </a:path>
            </a:pathLst>
          </a:custGeom>
          <a:solidFill>
            <a:srgbClr val="5AC7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7" name="Google Shape;2047;p11"/>
          <p:cNvSpPr/>
          <p:nvPr/>
        </p:nvSpPr>
        <p:spPr>
          <a:xfrm>
            <a:off x="782637" y="5800499"/>
            <a:ext cx="76200" cy="215900"/>
          </a:xfrm>
          <a:custGeom>
            <a:rect b="b" l="l" r="r" t="t"/>
            <a:pathLst>
              <a:path extrusionOk="0" h="136" w="48">
                <a:moveTo>
                  <a:pt x="9" y="0"/>
                </a:moveTo>
                <a:lnTo>
                  <a:pt x="0" y="79"/>
                </a:lnTo>
                <a:lnTo>
                  <a:pt x="48" y="136"/>
                </a:lnTo>
                <a:lnTo>
                  <a:pt x="27" y="12"/>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8" name="Google Shape;2048;p11"/>
          <p:cNvSpPr/>
          <p:nvPr/>
        </p:nvSpPr>
        <p:spPr>
          <a:xfrm>
            <a:off x="693737" y="5925911"/>
            <a:ext cx="295275" cy="849313"/>
          </a:xfrm>
          <a:custGeom>
            <a:rect b="b" l="l" r="r" t="t"/>
            <a:pathLst>
              <a:path extrusionOk="0" h="535" w="186">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9" name="Google Shape;2049;p11"/>
          <p:cNvSpPr/>
          <p:nvPr/>
        </p:nvSpPr>
        <p:spPr>
          <a:xfrm>
            <a:off x="693737" y="5925911"/>
            <a:ext cx="295275" cy="849313"/>
          </a:xfrm>
          <a:custGeom>
            <a:rect b="b" l="l" r="r" t="t"/>
            <a:pathLst>
              <a:path extrusionOk="0" h="535" w="186">
                <a:moveTo>
                  <a:pt x="56" y="0"/>
                </a:moveTo>
                <a:lnTo>
                  <a:pt x="6" y="469"/>
                </a:lnTo>
                <a:lnTo>
                  <a:pt x="63" y="494"/>
                </a:lnTo>
                <a:lnTo>
                  <a:pt x="0" y="524"/>
                </a:lnTo>
                <a:lnTo>
                  <a:pt x="63" y="494"/>
                </a:lnTo>
                <a:lnTo>
                  <a:pt x="186" y="535"/>
                </a:lnTo>
                <a:lnTo>
                  <a:pt x="104" y="5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0" name="Google Shape;2050;p11"/>
          <p:cNvSpPr/>
          <p:nvPr/>
        </p:nvSpPr>
        <p:spPr>
          <a:xfrm>
            <a:off x="366712" y="5710011"/>
            <a:ext cx="439738" cy="922338"/>
          </a:xfrm>
          <a:custGeom>
            <a:rect b="b" l="l" r="r" t="t"/>
            <a:pathLst>
              <a:path extrusionOk="0" h="581" w="277">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1" name="Google Shape;2051;p11"/>
          <p:cNvSpPr/>
          <p:nvPr/>
        </p:nvSpPr>
        <p:spPr>
          <a:xfrm>
            <a:off x="366712" y="5710011"/>
            <a:ext cx="439738" cy="922338"/>
          </a:xfrm>
          <a:custGeom>
            <a:rect b="b" l="l" r="r" t="t"/>
            <a:pathLst>
              <a:path extrusionOk="0" h="581" w="277">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2" name="Google Shape;2052;p11"/>
          <p:cNvSpPr/>
          <p:nvPr/>
        </p:nvSpPr>
        <p:spPr>
          <a:xfrm>
            <a:off x="727075" y="5781449"/>
            <a:ext cx="69850" cy="144462"/>
          </a:xfrm>
          <a:custGeom>
            <a:rect b="b" l="l" r="r" t="t"/>
            <a:pathLst>
              <a:path extrusionOk="0" h="91" w="44">
                <a:moveTo>
                  <a:pt x="27" y="0"/>
                </a:moveTo>
                <a:lnTo>
                  <a:pt x="0" y="50"/>
                </a:lnTo>
                <a:lnTo>
                  <a:pt x="35" y="91"/>
                </a:lnTo>
                <a:lnTo>
                  <a:pt x="44" y="12"/>
                </a:lnTo>
                <a:lnTo>
                  <a:pt x="27" y="0"/>
                </a:lnTo>
                <a:close/>
              </a:path>
            </a:pathLst>
          </a:custGeom>
          <a:solidFill>
            <a:srgbClr val="5F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3" name="Google Shape;2053;p11"/>
          <p:cNvSpPr/>
          <p:nvPr/>
        </p:nvSpPr>
        <p:spPr>
          <a:xfrm>
            <a:off x="727075" y="5781449"/>
            <a:ext cx="69850" cy="144462"/>
          </a:xfrm>
          <a:custGeom>
            <a:rect b="b" l="l" r="r" t="t"/>
            <a:pathLst>
              <a:path extrusionOk="0" h="91" w="44">
                <a:moveTo>
                  <a:pt x="27" y="0"/>
                </a:moveTo>
                <a:lnTo>
                  <a:pt x="0" y="50"/>
                </a:lnTo>
                <a:lnTo>
                  <a:pt x="35" y="91"/>
                </a:lnTo>
                <a:lnTo>
                  <a:pt x="44" y="12"/>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4" name="Google Shape;2054;p11"/>
          <p:cNvSpPr/>
          <p:nvPr/>
        </p:nvSpPr>
        <p:spPr>
          <a:xfrm>
            <a:off x="571500" y="5860824"/>
            <a:ext cx="211138" cy="809625"/>
          </a:xfrm>
          <a:custGeom>
            <a:rect b="b" l="l" r="r" t="t"/>
            <a:pathLst>
              <a:path extrusionOk="0" h="510" w="133">
                <a:moveTo>
                  <a:pt x="98" y="0"/>
                </a:moveTo>
                <a:lnTo>
                  <a:pt x="0" y="189"/>
                </a:lnTo>
                <a:lnTo>
                  <a:pt x="26" y="484"/>
                </a:lnTo>
                <a:lnTo>
                  <a:pt x="83" y="510"/>
                </a:lnTo>
                <a:lnTo>
                  <a:pt x="133" y="41"/>
                </a:lnTo>
                <a:lnTo>
                  <a:pt x="98" y="0"/>
                </a:lnTo>
                <a:close/>
              </a:path>
            </a:pathLst>
          </a:custGeom>
          <a:solidFill>
            <a:srgbClr val="6F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5" name="Google Shape;2055;p11"/>
          <p:cNvSpPr/>
          <p:nvPr/>
        </p:nvSpPr>
        <p:spPr>
          <a:xfrm>
            <a:off x="571500" y="5860824"/>
            <a:ext cx="211138" cy="809625"/>
          </a:xfrm>
          <a:custGeom>
            <a:rect b="b" l="l" r="r" t="t"/>
            <a:pathLst>
              <a:path extrusionOk="0" h="510" w="133">
                <a:moveTo>
                  <a:pt x="98" y="0"/>
                </a:moveTo>
                <a:lnTo>
                  <a:pt x="0" y="189"/>
                </a:lnTo>
                <a:lnTo>
                  <a:pt x="26" y="484"/>
                </a:lnTo>
                <a:lnTo>
                  <a:pt x="83" y="510"/>
                </a:lnTo>
                <a:lnTo>
                  <a:pt x="133" y="41"/>
                </a:lnTo>
                <a:lnTo>
                  <a:pt x="9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6" name="Google Shape;2056;p11"/>
          <p:cNvSpPr/>
          <p:nvPr/>
        </p:nvSpPr>
        <p:spPr>
          <a:xfrm>
            <a:off x="14287" y="5710011"/>
            <a:ext cx="792163" cy="823913"/>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7" name="Google Shape;2057;p11"/>
          <p:cNvSpPr/>
          <p:nvPr/>
        </p:nvSpPr>
        <p:spPr>
          <a:xfrm>
            <a:off x="14287" y="5710011"/>
            <a:ext cx="792163" cy="823913"/>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8" name="Google Shape;2058;p11"/>
          <p:cNvSpPr/>
          <p:nvPr/>
        </p:nvSpPr>
        <p:spPr>
          <a:xfrm>
            <a:off x="673100" y="5759224"/>
            <a:ext cx="96838" cy="101600"/>
          </a:xfrm>
          <a:custGeom>
            <a:rect b="b" l="l" r="r" t="t"/>
            <a:pathLst>
              <a:path extrusionOk="0" h="64" w="61">
                <a:moveTo>
                  <a:pt x="38" y="0"/>
                </a:moveTo>
                <a:lnTo>
                  <a:pt x="0" y="24"/>
                </a:lnTo>
                <a:lnTo>
                  <a:pt x="34" y="64"/>
                </a:lnTo>
                <a:lnTo>
                  <a:pt x="61" y="14"/>
                </a:lnTo>
                <a:lnTo>
                  <a:pt x="38" y="0"/>
                </a:lnTo>
                <a:close/>
              </a:path>
            </a:pathLst>
          </a:custGeom>
          <a:solidFill>
            <a:srgbClr val="61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9" name="Google Shape;2059;p11"/>
          <p:cNvSpPr/>
          <p:nvPr/>
        </p:nvSpPr>
        <p:spPr>
          <a:xfrm>
            <a:off x="673100" y="5759224"/>
            <a:ext cx="96838" cy="101600"/>
          </a:xfrm>
          <a:custGeom>
            <a:rect b="b" l="l" r="r" t="t"/>
            <a:pathLst>
              <a:path extrusionOk="0" h="64" w="61">
                <a:moveTo>
                  <a:pt x="38" y="0"/>
                </a:moveTo>
                <a:lnTo>
                  <a:pt x="0" y="24"/>
                </a:lnTo>
                <a:lnTo>
                  <a:pt x="34" y="64"/>
                </a:lnTo>
                <a:lnTo>
                  <a:pt x="61" y="14"/>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0" name="Google Shape;2060;p11"/>
          <p:cNvSpPr/>
          <p:nvPr/>
        </p:nvSpPr>
        <p:spPr>
          <a:xfrm>
            <a:off x="547687" y="5797324"/>
            <a:ext cx="179388" cy="363537"/>
          </a:xfrm>
          <a:custGeom>
            <a:rect b="b" l="l" r="r" t="t"/>
            <a:pathLst>
              <a:path extrusionOk="0" h="229" w="113">
                <a:moveTo>
                  <a:pt x="79" y="0"/>
                </a:moveTo>
                <a:lnTo>
                  <a:pt x="0" y="52"/>
                </a:lnTo>
                <a:lnTo>
                  <a:pt x="15" y="229"/>
                </a:lnTo>
                <a:lnTo>
                  <a:pt x="113" y="40"/>
                </a:lnTo>
                <a:lnTo>
                  <a:pt x="79" y="0"/>
                </a:lnTo>
                <a:close/>
              </a:path>
            </a:pathLst>
          </a:custGeom>
          <a:solidFill>
            <a:srgbClr val="72D1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1" name="Google Shape;2061;p11"/>
          <p:cNvSpPr/>
          <p:nvPr/>
        </p:nvSpPr>
        <p:spPr>
          <a:xfrm>
            <a:off x="547687" y="5797324"/>
            <a:ext cx="179388" cy="363537"/>
          </a:xfrm>
          <a:custGeom>
            <a:rect b="b" l="l" r="r" t="t"/>
            <a:pathLst>
              <a:path extrusionOk="0" h="229" w="113">
                <a:moveTo>
                  <a:pt x="79" y="0"/>
                </a:moveTo>
                <a:lnTo>
                  <a:pt x="0" y="52"/>
                </a:lnTo>
                <a:lnTo>
                  <a:pt x="15" y="229"/>
                </a:lnTo>
                <a:lnTo>
                  <a:pt x="113" y="40"/>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2" name="Google Shape;2062;p11"/>
          <p:cNvSpPr/>
          <p:nvPr/>
        </p:nvSpPr>
        <p:spPr>
          <a:xfrm>
            <a:off x="14287" y="6325961"/>
            <a:ext cx="176213" cy="152400"/>
          </a:xfrm>
          <a:custGeom>
            <a:rect b="b" l="l" r="r" t="t"/>
            <a:pathLst>
              <a:path extrusionOk="0" h="96" w="111">
                <a:moveTo>
                  <a:pt x="1" y="0"/>
                </a:moveTo>
                <a:lnTo>
                  <a:pt x="0" y="2"/>
                </a:lnTo>
                <a:lnTo>
                  <a:pt x="0" y="63"/>
                </a:lnTo>
                <a:lnTo>
                  <a:pt x="111" y="96"/>
                </a:lnTo>
                <a:lnTo>
                  <a:pt x="1" y="0"/>
                </a:lnTo>
                <a:close/>
              </a:path>
            </a:pathLst>
          </a:custGeom>
          <a:solidFill>
            <a:srgbClr val="BE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3" name="Google Shape;2063;p11"/>
          <p:cNvSpPr/>
          <p:nvPr/>
        </p:nvSpPr>
        <p:spPr>
          <a:xfrm>
            <a:off x="14287" y="6325961"/>
            <a:ext cx="176213" cy="152400"/>
          </a:xfrm>
          <a:custGeom>
            <a:rect b="b" l="l" r="r" t="t"/>
            <a:pathLst>
              <a:path extrusionOk="0" h="96" w="111">
                <a:moveTo>
                  <a:pt x="1" y="0"/>
                </a:moveTo>
                <a:lnTo>
                  <a:pt x="0" y="2"/>
                </a:lnTo>
                <a:lnTo>
                  <a:pt x="0" y="63"/>
                </a:lnTo>
                <a:lnTo>
                  <a:pt x="111" y="96"/>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4" name="Google Shape;2064;p11"/>
          <p:cNvSpPr/>
          <p:nvPr/>
        </p:nvSpPr>
        <p:spPr>
          <a:xfrm>
            <a:off x="3522662" y="6678386"/>
            <a:ext cx="230188" cy="188912"/>
          </a:xfrm>
          <a:custGeom>
            <a:rect b="b" l="l" r="r" t="t"/>
            <a:pathLst>
              <a:path extrusionOk="0" h="119" w="145">
                <a:moveTo>
                  <a:pt x="145" y="0"/>
                </a:moveTo>
                <a:lnTo>
                  <a:pt x="70" y="61"/>
                </a:lnTo>
                <a:lnTo>
                  <a:pt x="0" y="119"/>
                </a:lnTo>
                <a:lnTo>
                  <a:pt x="89" y="119"/>
                </a:lnTo>
                <a:lnTo>
                  <a:pt x="145" y="0"/>
                </a:lnTo>
                <a:close/>
              </a:path>
            </a:pathLst>
          </a:custGeom>
          <a:solidFill>
            <a:srgbClr val="3DB2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5" name="Google Shape;2065;p11"/>
          <p:cNvSpPr/>
          <p:nvPr/>
        </p:nvSpPr>
        <p:spPr>
          <a:xfrm>
            <a:off x="3522662" y="6678386"/>
            <a:ext cx="230188" cy="188912"/>
          </a:xfrm>
          <a:custGeom>
            <a:rect b="b" l="l" r="r" t="t"/>
            <a:pathLst>
              <a:path extrusionOk="0" h="119" w="145">
                <a:moveTo>
                  <a:pt x="145" y="0"/>
                </a:moveTo>
                <a:lnTo>
                  <a:pt x="70" y="61"/>
                </a:lnTo>
                <a:lnTo>
                  <a:pt x="0" y="119"/>
                </a:lnTo>
                <a:lnTo>
                  <a:pt x="89" y="119"/>
                </a:lnTo>
                <a:lnTo>
                  <a:pt x="1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6" name="Google Shape;2066;p11"/>
          <p:cNvSpPr/>
          <p:nvPr/>
        </p:nvSpPr>
        <p:spPr>
          <a:xfrm>
            <a:off x="2752725" y="6759349"/>
            <a:ext cx="166688" cy="107950"/>
          </a:xfrm>
          <a:custGeom>
            <a:rect b="b" l="l" r="r" t="t"/>
            <a:pathLst>
              <a:path extrusionOk="0" h="68" w="105">
                <a:moveTo>
                  <a:pt x="105" y="0"/>
                </a:moveTo>
                <a:lnTo>
                  <a:pt x="0" y="41"/>
                </a:lnTo>
                <a:lnTo>
                  <a:pt x="57" y="68"/>
                </a:lnTo>
                <a:lnTo>
                  <a:pt x="60" y="68"/>
                </a:lnTo>
                <a:lnTo>
                  <a:pt x="10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7" name="Google Shape;2067;p11"/>
          <p:cNvSpPr/>
          <p:nvPr/>
        </p:nvSpPr>
        <p:spPr>
          <a:xfrm>
            <a:off x="2752725" y="6759349"/>
            <a:ext cx="166688" cy="107950"/>
          </a:xfrm>
          <a:custGeom>
            <a:rect b="b" l="l" r="r" t="t"/>
            <a:pathLst>
              <a:path extrusionOk="0" h="68" w="105">
                <a:moveTo>
                  <a:pt x="105" y="0"/>
                </a:moveTo>
                <a:lnTo>
                  <a:pt x="0" y="41"/>
                </a:lnTo>
                <a:lnTo>
                  <a:pt x="57" y="68"/>
                </a:lnTo>
                <a:lnTo>
                  <a:pt x="60" y="68"/>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8" name="Google Shape;2068;p11"/>
          <p:cNvSpPr/>
          <p:nvPr/>
        </p:nvSpPr>
        <p:spPr>
          <a:xfrm>
            <a:off x="2652712" y="6824436"/>
            <a:ext cx="190500" cy="42862"/>
          </a:xfrm>
          <a:custGeom>
            <a:rect b="b" l="l" r="r" t="t"/>
            <a:pathLst>
              <a:path extrusionOk="0" h="27" w="120">
                <a:moveTo>
                  <a:pt x="63" y="0"/>
                </a:moveTo>
                <a:lnTo>
                  <a:pt x="0" y="24"/>
                </a:lnTo>
                <a:lnTo>
                  <a:pt x="7" y="27"/>
                </a:lnTo>
                <a:lnTo>
                  <a:pt x="120" y="27"/>
                </a:lnTo>
                <a:lnTo>
                  <a:pt x="63" y="0"/>
                </a:lnTo>
                <a:close/>
              </a:path>
            </a:pathLst>
          </a:custGeom>
          <a:solidFill>
            <a:srgbClr val="3EB3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9" name="Google Shape;2069;p11"/>
          <p:cNvSpPr/>
          <p:nvPr/>
        </p:nvSpPr>
        <p:spPr>
          <a:xfrm>
            <a:off x="2652712" y="6824436"/>
            <a:ext cx="190500" cy="42862"/>
          </a:xfrm>
          <a:custGeom>
            <a:rect b="b" l="l" r="r" t="t"/>
            <a:pathLst>
              <a:path extrusionOk="0" h="27" w="120">
                <a:moveTo>
                  <a:pt x="63" y="0"/>
                </a:moveTo>
                <a:lnTo>
                  <a:pt x="0" y="24"/>
                </a:lnTo>
                <a:lnTo>
                  <a:pt x="7" y="27"/>
                </a:lnTo>
                <a:lnTo>
                  <a:pt x="120" y="27"/>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0" name="Google Shape;2070;p11"/>
          <p:cNvSpPr/>
          <p:nvPr/>
        </p:nvSpPr>
        <p:spPr>
          <a:xfrm>
            <a:off x="2636837" y="6862536"/>
            <a:ext cx="26988" cy="4762"/>
          </a:xfrm>
          <a:custGeom>
            <a:rect b="b" l="l" r="r" t="t"/>
            <a:pathLst>
              <a:path extrusionOk="0" h="3" w="17">
                <a:moveTo>
                  <a:pt x="10" y="0"/>
                </a:moveTo>
                <a:lnTo>
                  <a:pt x="0" y="3"/>
                </a:lnTo>
                <a:lnTo>
                  <a:pt x="17" y="3"/>
                </a:lnTo>
                <a:lnTo>
                  <a:pt x="10" y="0"/>
                </a:lnTo>
                <a:close/>
              </a:path>
            </a:pathLst>
          </a:custGeom>
          <a:solidFill>
            <a:srgbClr val="34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1" name="Google Shape;2071;p11"/>
          <p:cNvSpPr/>
          <p:nvPr/>
        </p:nvSpPr>
        <p:spPr>
          <a:xfrm>
            <a:off x="2636837" y="6862536"/>
            <a:ext cx="26988" cy="4762"/>
          </a:xfrm>
          <a:custGeom>
            <a:rect b="b" l="l" r="r" t="t"/>
            <a:pathLst>
              <a:path extrusionOk="0" h="3" w="17">
                <a:moveTo>
                  <a:pt x="10" y="0"/>
                </a:moveTo>
                <a:lnTo>
                  <a:pt x="0" y="3"/>
                </a:lnTo>
                <a:lnTo>
                  <a:pt x="17" y="3"/>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2" name="Google Shape;2072;p11"/>
          <p:cNvSpPr/>
          <p:nvPr/>
        </p:nvSpPr>
        <p:spPr>
          <a:xfrm>
            <a:off x="2151062" y="6787924"/>
            <a:ext cx="227013" cy="79375"/>
          </a:xfrm>
          <a:custGeom>
            <a:rect b="b" l="l" r="r" t="t"/>
            <a:pathLst>
              <a:path extrusionOk="0" h="50" w="143">
                <a:moveTo>
                  <a:pt x="1" y="0"/>
                </a:moveTo>
                <a:lnTo>
                  <a:pt x="0" y="50"/>
                </a:lnTo>
                <a:lnTo>
                  <a:pt x="127" y="50"/>
                </a:lnTo>
                <a:lnTo>
                  <a:pt x="141" y="42"/>
                </a:lnTo>
                <a:lnTo>
                  <a:pt x="143" y="40"/>
                </a:lnTo>
                <a:lnTo>
                  <a:pt x="1" y="0"/>
                </a:lnTo>
                <a:close/>
              </a:path>
            </a:pathLst>
          </a:custGeom>
          <a:solidFill>
            <a:srgbClr val="2DA9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3" name="Google Shape;2073;p11"/>
          <p:cNvSpPr/>
          <p:nvPr/>
        </p:nvSpPr>
        <p:spPr>
          <a:xfrm>
            <a:off x="2151062" y="6787924"/>
            <a:ext cx="227013" cy="79375"/>
          </a:xfrm>
          <a:custGeom>
            <a:rect b="b" l="l" r="r" t="t"/>
            <a:pathLst>
              <a:path extrusionOk="0" h="50" w="143">
                <a:moveTo>
                  <a:pt x="1" y="0"/>
                </a:moveTo>
                <a:lnTo>
                  <a:pt x="0" y="50"/>
                </a:lnTo>
                <a:lnTo>
                  <a:pt x="127" y="50"/>
                </a:lnTo>
                <a:lnTo>
                  <a:pt x="141" y="42"/>
                </a:lnTo>
                <a:lnTo>
                  <a:pt x="143" y="40"/>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4" name="Google Shape;2074;p11"/>
          <p:cNvSpPr/>
          <p:nvPr/>
        </p:nvSpPr>
        <p:spPr>
          <a:xfrm>
            <a:off x="2352675" y="6854599"/>
            <a:ext cx="22225" cy="12700"/>
          </a:xfrm>
          <a:custGeom>
            <a:rect b="b" l="l" r="r" t="t"/>
            <a:pathLst>
              <a:path extrusionOk="0" h="8" w="14">
                <a:moveTo>
                  <a:pt x="14" y="0"/>
                </a:moveTo>
                <a:lnTo>
                  <a:pt x="0" y="8"/>
                </a:lnTo>
                <a:lnTo>
                  <a:pt x="8" y="8"/>
                </a:lnTo>
                <a:lnTo>
                  <a:pt x="14" y="0"/>
                </a:lnTo>
                <a:close/>
              </a:path>
            </a:pathLst>
          </a:custGeom>
          <a:solidFill>
            <a:srgbClr val="26A4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5" name="Google Shape;2075;p11"/>
          <p:cNvSpPr/>
          <p:nvPr/>
        </p:nvSpPr>
        <p:spPr>
          <a:xfrm>
            <a:off x="2352675" y="6854599"/>
            <a:ext cx="22225" cy="12700"/>
          </a:xfrm>
          <a:custGeom>
            <a:rect b="b" l="l" r="r" t="t"/>
            <a:pathLst>
              <a:path extrusionOk="0" h="8" w="14">
                <a:moveTo>
                  <a:pt x="14" y="0"/>
                </a:moveTo>
                <a:lnTo>
                  <a:pt x="0" y="8"/>
                </a:lnTo>
                <a:lnTo>
                  <a:pt x="8" y="8"/>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6" name="Google Shape;2076;p11"/>
          <p:cNvSpPr/>
          <p:nvPr/>
        </p:nvSpPr>
        <p:spPr>
          <a:xfrm>
            <a:off x="2374900" y="6851424"/>
            <a:ext cx="4763" cy="3175"/>
          </a:xfrm>
          <a:custGeom>
            <a:rect b="b" l="l" r="r" t="t"/>
            <a:pathLst>
              <a:path extrusionOk="0" h="2" w="3">
                <a:moveTo>
                  <a:pt x="2" y="0"/>
                </a:moveTo>
                <a:lnTo>
                  <a:pt x="0" y="2"/>
                </a:lnTo>
                <a:lnTo>
                  <a:pt x="3" y="0"/>
                </a:lnTo>
                <a:lnTo>
                  <a:pt x="2" y="0"/>
                </a:lnTo>
                <a:close/>
              </a:path>
            </a:pathLst>
          </a:custGeom>
          <a:solidFill>
            <a:srgbClr val="31A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7" name="Google Shape;2077;p11"/>
          <p:cNvSpPr/>
          <p:nvPr/>
        </p:nvSpPr>
        <p:spPr>
          <a:xfrm>
            <a:off x="2374900" y="6851424"/>
            <a:ext cx="4763" cy="3175"/>
          </a:xfrm>
          <a:custGeom>
            <a:rect b="b" l="l" r="r" t="t"/>
            <a:pathLst>
              <a:path extrusionOk="0" h="2" w="3">
                <a:moveTo>
                  <a:pt x="2" y="0"/>
                </a:moveTo>
                <a:lnTo>
                  <a:pt x="0" y="2"/>
                </a:lnTo>
                <a:lnTo>
                  <a:pt x="3" y="0"/>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8" name="Google Shape;2078;p11"/>
          <p:cNvSpPr/>
          <p:nvPr/>
        </p:nvSpPr>
        <p:spPr>
          <a:xfrm>
            <a:off x="2365375" y="6851424"/>
            <a:ext cx="73025" cy="15875"/>
          </a:xfrm>
          <a:custGeom>
            <a:rect b="b" l="l" r="r" t="t"/>
            <a:pathLst>
              <a:path extrusionOk="0" h="10" w="46">
                <a:moveTo>
                  <a:pt x="9" y="0"/>
                </a:moveTo>
                <a:lnTo>
                  <a:pt x="6" y="2"/>
                </a:lnTo>
                <a:lnTo>
                  <a:pt x="0" y="10"/>
                </a:lnTo>
                <a:lnTo>
                  <a:pt x="46" y="10"/>
                </a:lnTo>
                <a:lnTo>
                  <a:pt x="9" y="0"/>
                </a:lnTo>
                <a:close/>
              </a:path>
            </a:pathLst>
          </a:custGeom>
          <a:solidFill>
            <a:srgbClr val="29A6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9" name="Google Shape;2079;p11"/>
          <p:cNvSpPr/>
          <p:nvPr/>
        </p:nvSpPr>
        <p:spPr>
          <a:xfrm>
            <a:off x="2365375" y="6851424"/>
            <a:ext cx="73025" cy="15875"/>
          </a:xfrm>
          <a:custGeom>
            <a:rect b="b" l="l" r="r" t="t"/>
            <a:pathLst>
              <a:path extrusionOk="0" h="10" w="46">
                <a:moveTo>
                  <a:pt x="9" y="0"/>
                </a:moveTo>
                <a:lnTo>
                  <a:pt x="6" y="2"/>
                </a:lnTo>
                <a:lnTo>
                  <a:pt x="0" y="10"/>
                </a:lnTo>
                <a:lnTo>
                  <a:pt x="46" y="10"/>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0" name="Google Shape;2080;p11"/>
          <p:cNvSpPr/>
          <p:nvPr/>
        </p:nvSpPr>
        <p:spPr>
          <a:xfrm>
            <a:off x="2847975" y="6759349"/>
            <a:ext cx="179388" cy="107950"/>
          </a:xfrm>
          <a:custGeom>
            <a:rect b="b" l="l" r="r" t="t"/>
            <a:pathLst>
              <a:path extrusionOk="0" h="68" w="113">
                <a:moveTo>
                  <a:pt x="45" y="0"/>
                </a:moveTo>
                <a:lnTo>
                  <a:pt x="45" y="0"/>
                </a:lnTo>
                <a:lnTo>
                  <a:pt x="0" y="68"/>
                </a:lnTo>
                <a:lnTo>
                  <a:pt x="113" y="68"/>
                </a:lnTo>
                <a:lnTo>
                  <a:pt x="62" y="18"/>
                </a:lnTo>
                <a:lnTo>
                  <a:pt x="4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1" name="Google Shape;2081;p11"/>
          <p:cNvSpPr/>
          <p:nvPr/>
        </p:nvSpPr>
        <p:spPr>
          <a:xfrm>
            <a:off x="2847975" y="6759349"/>
            <a:ext cx="179388" cy="107950"/>
          </a:xfrm>
          <a:custGeom>
            <a:rect b="b" l="l" r="r" t="t"/>
            <a:pathLst>
              <a:path extrusionOk="0" h="68" w="113">
                <a:moveTo>
                  <a:pt x="45" y="0"/>
                </a:moveTo>
                <a:lnTo>
                  <a:pt x="45" y="0"/>
                </a:lnTo>
                <a:lnTo>
                  <a:pt x="0" y="68"/>
                </a:lnTo>
                <a:lnTo>
                  <a:pt x="113" y="68"/>
                </a:lnTo>
                <a:lnTo>
                  <a:pt x="62" y="18"/>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2" name="Google Shape;2082;p11"/>
          <p:cNvSpPr/>
          <p:nvPr/>
        </p:nvSpPr>
        <p:spPr>
          <a:xfrm>
            <a:off x="3663950" y="6678386"/>
            <a:ext cx="139700" cy="188912"/>
          </a:xfrm>
          <a:custGeom>
            <a:rect b="b" l="l" r="r" t="t"/>
            <a:pathLst>
              <a:path extrusionOk="0" h="119" w="88">
                <a:moveTo>
                  <a:pt x="56" y="0"/>
                </a:moveTo>
                <a:lnTo>
                  <a:pt x="56" y="0"/>
                </a:lnTo>
                <a:lnTo>
                  <a:pt x="0" y="119"/>
                </a:lnTo>
                <a:lnTo>
                  <a:pt x="52" y="119"/>
                </a:lnTo>
                <a:lnTo>
                  <a:pt x="88" y="77"/>
                </a:lnTo>
                <a:lnTo>
                  <a:pt x="56"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3" name="Google Shape;2083;p11"/>
          <p:cNvSpPr/>
          <p:nvPr/>
        </p:nvSpPr>
        <p:spPr>
          <a:xfrm>
            <a:off x="3663950" y="6678386"/>
            <a:ext cx="139700" cy="188912"/>
          </a:xfrm>
          <a:custGeom>
            <a:rect b="b" l="l" r="r" t="t"/>
            <a:pathLst>
              <a:path extrusionOk="0" h="119" w="88">
                <a:moveTo>
                  <a:pt x="56" y="0"/>
                </a:moveTo>
                <a:lnTo>
                  <a:pt x="56" y="0"/>
                </a:lnTo>
                <a:lnTo>
                  <a:pt x="0" y="119"/>
                </a:lnTo>
                <a:lnTo>
                  <a:pt x="52" y="119"/>
                </a:lnTo>
                <a:lnTo>
                  <a:pt x="88" y="7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4" name="Google Shape;2084;p11"/>
          <p:cNvSpPr/>
          <p:nvPr/>
        </p:nvSpPr>
        <p:spPr>
          <a:xfrm>
            <a:off x="3746500" y="6800624"/>
            <a:ext cx="85725" cy="66675"/>
          </a:xfrm>
          <a:custGeom>
            <a:rect b="b" l="l" r="r" t="t"/>
            <a:pathLst>
              <a:path extrusionOk="0" h="42" w="54">
                <a:moveTo>
                  <a:pt x="36" y="0"/>
                </a:moveTo>
                <a:lnTo>
                  <a:pt x="0" y="42"/>
                </a:lnTo>
                <a:lnTo>
                  <a:pt x="54" y="42"/>
                </a:lnTo>
                <a:lnTo>
                  <a:pt x="36"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5" name="Google Shape;2085;p11"/>
          <p:cNvSpPr/>
          <p:nvPr/>
        </p:nvSpPr>
        <p:spPr>
          <a:xfrm>
            <a:off x="3746500" y="6800624"/>
            <a:ext cx="85725" cy="66675"/>
          </a:xfrm>
          <a:custGeom>
            <a:rect b="b" l="l" r="r" t="t"/>
            <a:pathLst>
              <a:path extrusionOk="0" h="42" w="54">
                <a:moveTo>
                  <a:pt x="36" y="0"/>
                </a:moveTo>
                <a:lnTo>
                  <a:pt x="0" y="42"/>
                </a:lnTo>
                <a:lnTo>
                  <a:pt x="54" y="42"/>
                </a:lnTo>
                <a:lnTo>
                  <a:pt x="3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6" name="Google Shape;2086;p11"/>
          <p:cNvSpPr/>
          <p:nvPr/>
        </p:nvSpPr>
        <p:spPr>
          <a:xfrm>
            <a:off x="4213225" y="6597424"/>
            <a:ext cx="84138" cy="46037"/>
          </a:xfrm>
          <a:custGeom>
            <a:rect b="b" l="l" r="r" t="t"/>
            <a:pathLst>
              <a:path extrusionOk="0" h="29" w="53">
                <a:moveTo>
                  <a:pt x="53" y="0"/>
                </a:moveTo>
                <a:lnTo>
                  <a:pt x="0" y="8"/>
                </a:lnTo>
                <a:lnTo>
                  <a:pt x="39" y="29"/>
                </a:lnTo>
                <a:lnTo>
                  <a:pt x="53"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7" name="Google Shape;2087;p11"/>
          <p:cNvSpPr/>
          <p:nvPr/>
        </p:nvSpPr>
        <p:spPr>
          <a:xfrm>
            <a:off x="4213225" y="6597424"/>
            <a:ext cx="84138" cy="46037"/>
          </a:xfrm>
          <a:custGeom>
            <a:rect b="b" l="l" r="r" t="t"/>
            <a:pathLst>
              <a:path extrusionOk="0" h="29" w="53">
                <a:moveTo>
                  <a:pt x="53" y="0"/>
                </a:moveTo>
                <a:lnTo>
                  <a:pt x="0" y="8"/>
                </a:lnTo>
                <a:lnTo>
                  <a:pt x="39" y="29"/>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8" name="Google Shape;2088;p11"/>
          <p:cNvSpPr/>
          <p:nvPr/>
        </p:nvSpPr>
        <p:spPr>
          <a:xfrm>
            <a:off x="3813175" y="6651399"/>
            <a:ext cx="115888" cy="88900"/>
          </a:xfrm>
          <a:custGeom>
            <a:rect b="b" l="l" r="r" t="t"/>
            <a:pathLst>
              <a:path extrusionOk="0" h="56" w="73">
                <a:moveTo>
                  <a:pt x="73" y="0"/>
                </a:moveTo>
                <a:lnTo>
                  <a:pt x="0" y="11"/>
                </a:lnTo>
                <a:lnTo>
                  <a:pt x="26" y="56"/>
                </a:lnTo>
                <a:lnTo>
                  <a:pt x="73" y="0"/>
                </a:lnTo>
                <a:close/>
              </a:path>
            </a:pathLst>
          </a:custGeom>
          <a:solidFill>
            <a:srgbClr val="31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9" name="Google Shape;2089;p11"/>
          <p:cNvSpPr/>
          <p:nvPr/>
        </p:nvSpPr>
        <p:spPr>
          <a:xfrm>
            <a:off x="3813175" y="6651399"/>
            <a:ext cx="115888" cy="88900"/>
          </a:xfrm>
          <a:custGeom>
            <a:rect b="b" l="l" r="r" t="t"/>
            <a:pathLst>
              <a:path extrusionOk="0" h="56" w="73">
                <a:moveTo>
                  <a:pt x="73" y="0"/>
                </a:moveTo>
                <a:lnTo>
                  <a:pt x="0" y="11"/>
                </a:lnTo>
                <a:lnTo>
                  <a:pt x="26" y="56"/>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0" name="Google Shape;2090;p11"/>
          <p:cNvSpPr/>
          <p:nvPr/>
        </p:nvSpPr>
        <p:spPr>
          <a:xfrm>
            <a:off x="3854450"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1" name="Google Shape;2091;p11"/>
          <p:cNvSpPr/>
          <p:nvPr/>
        </p:nvSpPr>
        <p:spPr>
          <a:xfrm>
            <a:off x="3854450"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2" name="Google Shape;2092;p11"/>
          <p:cNvSpPr/>
          <p:nvPr/>
        </p:nvSpPr>
        <p:spPr>
          <a:xfrm>
            <a:off x="3752850" y="6668861"/>
            <a:ext cx="101600" cy="131762"/>
          </a:xfrm>
          <a:custGeom>
            <a:rect b="b" l="l" r="r" t="t"/>
            <a:pathLst>
              <a:path extrusionOk="0" h="83" w="64">
                <a:moveTo>
                  <a:pt x="38" y="0"/>
                </a:moveTo>
                <a:lnTo>
                  <a:pt x="0" y="6"/>
                </a:lnTo>
                <a:lnTo>
                  <a:pt x="32" y="83"/>
                </a:lnTo>
                <a:lnTo>
                  <a:pt x="64" y="45"/>
                </a:lnTo>
                <a:lnTo>
                  <a:pt x="38" y="0"/>
                </a:lnTo>
                <a:close/>
              </a:path>
            </a:pathLst>
          </a:custGeom>
          <a:solidFill>
            <a:srgbClr val="42B6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3" name="Google Shape;2093;p11"/>
          <p:cNvSpPr/>
          <p:nvPr/>
        </p:nvSpPr>
        <p:spPr>
          <a:xfrm>
            <a:off x="3752850" y="6668861"/>
            <a:ext cx="101600" cy="131762"/>
          </a:xfrm>
          <a:custGeom>
            <a:rect b="b" l="l" r="r" t="t"/>
            <a:pathLst>
              <a:path extrusionOk="0" h="83" w="64">
                <a:moveTo>
                  <a:pt x="38" y="0"/>
                </a:moveTo>
                <a:lnTo>
                  <a:pt x="0" y="6"/>
                </a:lnTo>
                <a:lnTo>
                  <a:pt x="32" y="83"/>
                </a:lnTo>
                <a:lnTo>
                  <a:pt x="64" y="45"/>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4" name="Google Shape;2094;p11"/>
          <p:cNvSpPr/>
          <p:nvPr/>
        </p:nvSpPr>
        <p:spPr>
          <a:xfrm>
            <a:off x="3803650" y="6740299"/>
            <a:ext cx="120650" cy="127000"/>
          </a:xfrm>
          <a:custGeom>
            <a:rect b="b" l="l" r="r" t="t"/>
            <a:pathLst>
              <a:path extrusionOk="0" h="80" w="76">
                <a:moveTo>
                  <a:pt x="32" y="0"/>
                </a:moveTo>
                <a:lnTo>
                  <a:pt x="0" y="38"/>
                </a:lnTo>
                <a:lnTo>
                  <a:pt x="18" y="80"/>
                </a:lnTo>
                <a:lnTo>
                  <a:pt x="76" y="80"/>
                </a:lnTo>
                <a:lnTo>
                  <a:pt x="32" y="0"/>
                </a:lnTo>
                <a:close/>
              </a:path>
            </a:pathLst>
          </a:custGeom>
          <a:solidFill>
            <a:srgbClr val="40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5" name="Google Shape;2095;p11"/>
          <p:cNvSpPr/>
          <p:nvPr/>
        </p:nvSpPr>
        <p:spPr>
          <a:xfrm>
            <a:off x="3803650" y="6740299"/>
            <a:ext cx="120650" cy="127000"/>
          </a:xfrm>
          <a:custGeom>
            <a:rect b="b" l="l" r="r" t="t"/>
            <a:pathLst>
              <a:path extrusionOk="0" h="80" w="76">
                <a:moveTo>
                  <a:pt x="32" y="0"/>
                </a:moveTo>
                <a:lnTo>
                  <a:pt x="0" y="38"/>
                </a:lnTo>
                <a:lnTo>
                  <a:pt x="18" y="80"/>
                </a:lnTo>
                <a:lnTo>
                  <a:pt x="76" y="80"/>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6" name="Google Shape;2096;p11"/>
          <p:cNvSpPr/>
          <p:nvPr/>
        </p:nvSpPr>
        <p:spPr>
          <a:xfrm>
            <a:off x="4275137" y="6597424"/>
            <a:ext cx="63500" cy="77787"/>
          </a:xfrm>
          <a:custGeom>
            <a:rect b="b" l="l" r="r" t="t"/>
            <a:pathLst>
              <a:path extrusionOk="0" h="49" w="40">
                <a:moveTo>
                  <a:pt x="14" y="0"/>
                </a:moveTo>
                <a:lnTo>
                  <a:pt x="14" y="0"/>
                </a:lnTo>
                <a:lnTo>
                  <a:pt x="0" y="29"/>
                </a:lnTo>
                <a:lnTo>
                  <a:pt x="40" y="49"/>
                </a:lnTo>
                <a:lnTo>
                  <a:pt x="14" y="0"/>
                </a:lnTo>
                <a:close/>
              </a:path>
            </a:pathLst>
          </a:custGeom>
          <a:solidFill>
            <a:srgbClr val="60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7" name="Google Shape;2097;p11"/>
          <p:cNvSpPr/>
          <p:nvPr/>
        </p:nvSpPr>
        <p:spPr>
          <a:xfrm>
            <a:off x="4275137" y="6597424"/>
            <a:ext cx="63500" cy="77787"/>
          </a:xfrm>
          <a:custGeom>
            <a:rect b="b" l="l" r="r" t="t"/>
            <a:pathLst>
              <a:path extrusionOk="0" h="49" w="40">
                <a:moveTo>
                  <a:pt x="14" y="0"/>
                </a:moveTo>
                <a:lnTo>
                  <a:pt x="14" y="0"/>
                </a:lnTo>
                <a:lnTo>
                  <a:pt x="0" y="29"/>
                </a:lnTo>
                <a:lnTo>
                  <a:pt x="40" y="49"/>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8" name="Google Shape;2098;p11"/>
          <p:cNvSpPr/>
          <p:nvPr/>
        </p:nvSpPr>
        <p:spPr>
          <a:xfrm>
            <a:off x="4164012" y="6643461"/>
            <a:ext cx="274638" cy="223837"/>
          </a:xfrm>
          <a:custGeom>
            <a:rect b="b" l="l" r="r" t="t"/>
            <a:pathLst>
              <a:path extrusionOk="0" h="141" w="173">
                <a:moveTo>
                  <a:pt x="70" y="0"/>
                </a:moveTo>
                <a:lnTo>
                  <a:pt x="0" y="141"/>
                </a:lnTo>
                <a:lnTo>
                  <a:pt x="173" y="141"/>
                </a:lnTo>
                <a:lnTo>
                  <a:pt x="110" y="20"/>
                </a:lnTo>
                <a:lnTo>
                  <a:pt x="70" y="0"/>
                </a:lnTo>
                <a:close/>
              </a:path>
            </a:pathLst>
          </a:custGeom>
          <a:solidFill>
            <a:srgbClr val="2F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9" name="Google Shape;2099;p11"/>
          <p:cNvSpPr/>
          <p:nvPr/>
        </p:nvSpPr>
        <p:spPr>
          <a:xfrm>
            <a:off x="4164012" y="6643461"/>
            <a:ext cx="274638" cy="223837"/>
          </a:xfrm>
          <a:custGeom>
            <a:rect b="b" l="l" r="r" t="t"/>
            <a:pathLst>
              <a:path extrusionOk="0" h="141" w="173">
                <a:moveTo>
                  <a:pt x="70" y="0"/>
                </a:moveTo>
                <a:lnTo>
                  <a:pt x="0" y="141"/>
                </a:lnTo>
                <a:lnTo>
                  <a:pt x="173" y="141"/>
                </a:lnTo>
                <a:lnTo>
                  <a:pt x="110" y="20"/>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0" name="Google Shape;2100;p11"/>
          <p:cNvSpPr/>
          <p:nvPr/>
        </p:nvSpPr>
        <p:spPr>
          <a:xfrm>
            <a:off x="4706937" y="6221186"/>
            <a:ext cx="107950" cy="463550"/>
          </a:xfrm>
          <a:custGeom>
            <a:rect b="b" l="l" r="r" t="t"/>
            <a:pathLst>
              <a:path extrusionOk="0" h="292" w="68">
                <a:moveTo>
                  <a:pt x="68" y="0"/>
                </a:moveTo>
                <a:lnTo>
                  <a:pt x="22" y="33"/>
                </a:lnTo>
                <a:lnTo>
                  <a:pt x="0" y="292"/>
                </a:lnTo>
                <a:lnTo>
                  <a:pt x="21" y="273"/>
                </a:lnTo>
                <a:lnTo>
                  <a:pt x="68" y="0"/>
                </a:lnTo>
                <a:close/>
              </a:path>
            </a:pathLst>
          </a:custGeom>
          <a:solidFill>
            <a:srgbClr val="BA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1" name="Google Shape;2101;p11"/>
          <p:cNvSpPr/>
          <p:nvPr/>
        </p:nvSpPr>
        <p:spPr>
          <a:xfrm>
            <a:off x="4706937" y="6221186"/>
            <a:ext cx="107950" cy="463550"/>
          </a:xfrm>
          <a:custGeom>
            <a:rect b="b" l="l" r="r" t="t"/>
            <a:pathLst>
              <a:path extrusionOk="0" h="292" w="68">
                <a:moveTo>
                  <a:pt x="68" y="0"/>
                </a:moveTo>
                <a:lnTo>
                  <a:pt x="22" y="33"/>
                </a:lnTo>
                <a:lnTo>
                  <a:pt x="0" y="292"/>
                </a:lnTo>
                <a:lnTo>
                  <a:pt x="21" y="273"/>
                </a:lnTo>
                <a:lnTo>
                  <a:pt x="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2" name="Google Shape;2102;p11"/>
          <p:cNvSpPr/>
          <p:nvPr/>
        </p:nvSpPr>
        <p:spPr>
          <a:xfrm>
            <a:off x="4297362" y="6273574"/>
            <a:ext cx="444500" cy="530225"/>
          </a:xfrm>
          <a:custGeom>
            <a:rect b="b" l="l" r="r" t="t"/>
            <a:pathLst>
              <a:path extrusionOk="0" h="334" w="280">
                <a:moveTo>
                  <a:pt x="280" y="0"/>
                </a:moveTo>
                <a:lnTo>
                  <a:pt x="0" y="204"/>
                </a:lnTo>
                <a:lnTo>
                  <a:pt x="26" y="253"/>
                </a:lnTo>
                <a:lnTo>
                  <a:pt x="179" y="334"/>
                </a:lnTo>
                <a:lnTo>
                  <a:pt x="258" y="259"/>
                </a:lnTo>
                <a:lnTo>
                  <a:pt x="280" y="0"/>
                </a:lnTo>
                <a:close/>
              </a:path>
            </a:pathLst>
          </a:custGeom>
          <a:solidFill>
            <a:srgbClr val="5CC6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3" name="Google Shape;2103;p11"/>
          <p:cNvSpPr/>
          <p:nvPr/>
        </p:nvSpPr>
        <p:spPr>
          <a:xfrm>
            <a:off x="4297362" y="6273574"/>
            <a:ext cx="444500" cy="530225"/>
          </a:xfrm>
          <a:custGeom>
            <a:rect b="b" l="l" r="r" t="t"/>
            <a:pathLst>
              <a:path extrusionOk="0" h="334" w="280">
                <a:moveTo>
                  <a:pt x="280" y="0"/>
                </a:moveTo>
                <a:lnTo>
                  <a:pt x="0" y="204"/>
                </a:lnTo>
                <a:lnTo>
                  <a:pt x="26" y="253"/>
                </a:lnTo>
                <a:lnTo>
                  <a:pt x="179" y="334"/>
                </a:lnTo>
                <a:lnTo>
                  <a:pt x="258" y="259"/>
                </a:lnTo>
                <a:lnTo>
                  <a:pt x="28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4" name="Google Shape;2104;p11"/>
          <p:cNvSpPr/>
          <p:nvPr/>
        </p:nvSpPr>
        <p:spPr>
          <a:xfrm>
            <a:off x="4338637" y="6675211"/>
            <a:ext cx="242888" cy="192087"/>
          </a:xfrm>
          <a:custGeom>
            <a:rect b="b" l="l" r="r" t="t"/>
            <a:pathLst>
              <a:path extrusionOk="0" h="121" w="153">
                <a:moveTo>
                  <a:pt x="0" y="0"/>
                </a:moveTo>
                <a:lnTo>
                  <a:pt x="63" y="121"/>
                </a:lnTo>
                <a:lnTo>
                  <a:pt x="110" y="121"/>
                </a:lnTo>
                <a:lnTo>
                  <a:pt x="153" y="81"/>
                </a:lnTo>
                <a:lnTo>
                  <a:pt x="0" y="0"/>
                </a:lnTo>
                <a:close/>
              </a:path>
            </a:pathLst>
          </a:custGeom>
          <a:solidFill>
            <a:srgbClr val="2DA8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5" name="Google Shape;2105;p11"/>
          <p:cNvSpPr/>
          <p:nvPr/>
        </p:nvSpPr>
        <p:spPr>
          <a:xfrm>
            <a:off x="4338637" y="6675211"/>
            <a:ext cx="242888" cy="192087"/>
          </a:xfrm>
          <a:custGeom>
            <a:rect b="b" l="l" r="r" t="t"/>
            <a:pathLst>
              <a:path extrusionOk="0" h="121" w="153">
                <a:moveTo>
                  <a:pt x="0" y="0"/>
                </a:moveTo>
                <a:lnTo>
                  <a:pt x="63" y="121"/>
                </a:lnTo>
                <a:lnTo>
                  <a:pt x="110" y="121"/>
                </a:lnTo>
                <a:lnTo>
                  <a:pt x="153" y="8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6" name="Google Shape;2106;p11"/>
          <p:cNvSpPr/>
          <p:nvPr/>
        </p:nvSpPr>
        <p:spPr>
          <a:xfrm>
            <a:off x="4692650" y="6654574"/>
            <a:ext cx="47625" cy="207962"/>
          </a:xfrm>
          <a:custGeom>
            <a:rect b="b" l="l" r="r" t="t"/>
            <a:pathLst>
              <a:path extrusionOk="0" h="131" w="30">
                <a:moveTo>
                  <a:pt x="30" y="0"/>
                </a:moveTo>
                <a:lnTo>
                  <a:pt x="9" y="19"/>
                </a:lnTo>
                <a:lnTo>
                  <a:pt x="0" y="131"/>
                </a:lnTo>
                <a:lnTo>
                  <a:pt x="8" y="123"/>
                </a:lnTo>
                <a:lnTo>
                  <a:pt x="30" y="0"/>
                </a:lnTo>
                <a:close/>
              </a:path>
            </a:pathLst>
          </a:custGeom>
          <a:solidFill>
            <a:srgbClr val="75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7" name="Google Shape;2107;p11"/>
          <p:cNvSpPr/>
          <p:nvPr/>
        </p:nvSpPr>
        <p:spPr>
          <a:xfrm>
            <a:off x="4692650" y="6654574"/>
            <a:ext cx="47625" cy="207962"/>
          </a:xfrm>
          <a:custGeom>
            <a:rect b="b" l="l" r="r" t="t"/>
            <a:pathLst>
              <a:path extrusionOk="0" h="131" w="30">
                <a:moveTo>
                  <a:pt x="30" y="0"/>
                </a:moveTo>
                <a:lnTo>
                  <a:pt x="9" y="19"/>
                </a:lnTo>
                <a:lnTo>
                  <a:pt x="0" y="131"/>
                </a:lnTo>
                <a:lnTo>
                  <a:pt x="8" y="123"/>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8" name="Google Shape;2108;p11"/>
          <p:cNvSpPr/>
          <p:nvPr/>
        </p:nvSpPr>
        <p:spPr>
          <a:xfrm>
            <a:off x="4581525" y="6684736"/>
            <a:ext cx="125413" cy="177800"/>
          </a:xfrm>
          <a:custGeom>
            <a:rect b="b" l="l" r="r" t="t"/>
            <a:pathLst>
              <a:path extrusionOk="0" h="112" w="79">
                <a:moveTo>
                  <a:pt x="79" y="0"/>
                </a:moveTo>
                <a:lnTo>
                  <a:pt x="0" y="75"/>
                </a:lnTo>
                <a:lnTo>
                  <a:pt x="70" y="112"/>
                </a:lnTo>
                <a:lnTo>
                  <a:pt x="79"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9" name="Google Shape;2109;p11"/>
          <p:cNvSpPr/>
          <p:nvPr/>
        </p:nvSpPr>
        <p:spPr>
          <a:xfrm>
            <a:off x="4581525" y="6684736"/>
            <a:ext cx="125413" cy="177800"/>
          </a:xfrm>
          <a:custGeom>
            <a:rect b="b" l="l" r="r" t="t"/>
            <a:pathLst>
              <a:path extrusionOk="0" h="112" w="79">
                <a:moveTo>
                  <a:pt x="79" y="0"/>
                </a:moveTo>
                <a:lnTo>
                  <a:pt x="0" y="75"/>
                </a:lnTo>
                <a:lnTo>
                  <a:pt x="70" y="112"/>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0" name="Google Shape;2110;p11"/>
          <p:cNvSpPr/>
          <p:nvPr/>
        </p:nvSpPr>
        <p:spPr>
          <a:xfrm>
            <a:off x="4692650" y="6849836"/>
            <a:ext cx="12700" cy="17462"/>
          </a:xfrm>
          <a:custGeom>
            <a:rect b="b" l="l" r="r" t="t"/>
            <a:pathLst>
              <a:path extrusionOk="0" h="11" w="8">
                <a:moveTo>
                  <a:pt x="8" y="0"/>
                </a:moveTo>
                <a:lnTo>
                  <a:pt x="0" y="8"/>
                </a:lnTo>
                <a:lnTo>
                  <a:pt x="6" y="11"/>
                </a:lnTo>
                <a:lnTo>
                  <a:pt x="6" y="11"/>
                </a:lnTo>
                <a:lnTo>
                  <a:pt x="8"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1" name="Google Shape;2111;p11"/>
          <p:cNvSpPr/>
          <p:nvPr/>
        </p:nvSpPr>
        <p:spPr>
          <a:xfrm>
            <a:off x="4692650" y="6849836"/>
            <a:ext cx="12700" cy="17462"/>
          </a:xfrm>
          <a:custGeom>
            <a:rect b="b" l="l" r="r" t="t"/>
            <a:pathLst>
              <a:path extrusionOk="0" h="11" w="8">
                <a:moveTo>
                  <a:pt x="8" y="0"/>
                </a:moveTo>
                <a:lnTo>
                  <a:pt x="0" y="8"/>
                </a:lnTo>
                <a:lnTo>
                  <a:pt x="6" y="11"/>
                </a:lnTo>
                <a:lnTo>
                  <a:pt x="6" y="11"/>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2" name="Google Shape;2112;p11"/>
          <p:cNvSpPr/>
          <p:nvPr/>
        </p:nvSpPr>
        <p:spPr>
          <a:xfrm>
            <a:off x="4692650" y="6862536"/>
            <a:ext cx="9525" cy="4762"/>
          </a:xfrm>
          <a:custGeom>
            <a:rect b="b" l="l" r="r" t="t"/>
            <a:pathLst>
              <a:path extrusionOk="0" h="3" w="6">
                <a:moveTo>
                  <a:pt x="0" y="0"/>
                </a:moveTo>
                <a:lnTo>
                  <a:pt x="0" y="3"/>
                </a:lnTo>
                <a:lnTo>
                  <a:pt x="6" y="3"/>
                </a:lnTo>
                <a:lnTo>
                  <a:pt x="0" y="0"/>
                </a:lnTo>
                <a:close/>
              </a:path>
            </a:pathLst>
          </a:custGeom>
          <a:solidFill>
            <a:srgbClr val="54BF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3" name="Google Shape;2113;p11"/>
          <p:cNvSpPr/>
          <p:nvPr/>
        </p:nvSpPr>
        <p:spPr>
          <a:xfrm>
            <a:off x="4692650" y="6862536"/>
            <a:ext cx="9525" cy="4762"/>
          </a:xfrm>
          <a:custGeom>
            <a:rect b="b" l="l" r="r" t="t"/>
            <a:pathLst>
              <a:path extrusionOk="0" h="3" w="6">
                <a:moveTo>
                  <a:pt x="0" y="0"/>
                </a:moveTo>
                <a:lnTo>
                  <a:pt x="0" y="3"/>
                </a:lnTo>
                <a:lnTo>
                  <a:pt x="6"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4" name="Google Shape;2114;p11"/>
          <p:cNvSpPr/>
          <p:nvPr/>
        </p:nvSpPr>
        <p:spPr>
          <a:xfrm>
            <a:off x="4687887" y="6862536"/>
            <a:ext cx="4763" cy="4762"/>
          </a:xfrm>
          <a:custGeom>
            <a:rect b="b" l="l" r="r" t="t"/>
            <a:pathLst>
              <a:path extrusionOk="0" h="3" w="3">
                <a:moveTo>
                  <a:pt x="3" y="0"/>
                </a:moveTo>
                <a:lnTo>
                  <a:pt x="3" y="0"/>
                </a:lnTo>
                <a:lnTo>
                  <a:pt x="0" y="3"/>
                </a:lnTo>
                <a:lnTo>
                  <a:pt x="3" y="3"/>
                </a:lnTo>
                <a:lnTo>
                  <a:pt x="3" y="0"/>
                </a:lnTo>
                <a:close/>
              </a:path>
            </a:pathLst>
          </a:custGeom>
          <a:solidFill>
            <a:srgbClr val="4DBC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5" name="Google Shape;2115;p11"/>
          <p:cNvSpPr/>
          <p:nvPr/>
        </p:nvSpPr>
        <p:spPr>
          <a:xfrm>
            <a:off x="4687887" y="6862536"/>
            <a:ext cx="4763" cy="4762"/>
          </a:xfrm>
          <a:custGeom>
            <a:rect b="b" l="l" r="r" t="t"/>
            <a:pathLst>
              <a:path extrusionOk="0" h="3" w="3">
                <a:moveTo>
                  <a:pt x="3" y="0"/>
                </a:moveTo>
                <a:lnTo>
                  <a:pt x="3" y="0"/>
                </a:lnTo>
                <a:lnTo>
                  <a:pt x="0" y="3"/>
                </a:lnTo>
                <a:lnTo>
                  <a:pt x="3" y="3"/>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6" name="Google Shape;2116;p11"/>
          <p:cNvSpPr/>
          <p:nvPr/>
        </p:nvSpPr>
        <p:spPr>
          <a:xfrm>
            <a:off x="4683125" y="6862536"/>
            <a:ext cx="9525" cy="4762"/>
          </a:xfrm>
          <a:custGeom>
            <a:rect b="b" l="l" r="r" t="t"/>
            <a:pathLst>
              <a:path extrusionOk="0" h="3" w="6">
                <a:moveTo>
                  <a:pt x="6" y="0"/>
                </a:moveTo>
                <a:lnTo>
                  <a:pt x="6" y="0"/>
                </a:lnTo>
                <a:lnTo>
                  <a:pt x="0" y="3"/>
                </a:lnTo>
                <a:lnTo>
                  <a:pt x="3" y="3"/>
                </a:lnTo>
                <a:lnTo>
                  <a:pt x="6" y="0"/>
                </a:lnTo>
                <a:close/>
              </a:path>
            </a:pathLst>
          </a:custGeom>
          <a:solidFill>
            <a:srgbClr val="4D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7" name="Google Shape;2117;p11"/>
          <p:cNvSpPr/>
          <p:nvPr/>
        </p:nvSpPr>
        <p:spPr>
          <a:xfrm>
            <a:off x="4683125" y="6862536"/>
            <a:ext cx="9525" cy="4762"/>
          </a:xfrm>
          <a:custGeom>
            <a:rect b="b" l="l" r="r" t="t"/>
            <a:pathLst>
              <a:path extrusionOk="0" h="3" w="6">
                <a:moveTo>
                  <a:pt x="6" y="0"/>
                </a:moveTo>
                <a:lnTo>
                  <a:pt x="6" y="0"/>
                </a:lnTo>
                <a:lnTo>
                  <a:pt x="0" y="3"/>
                </a:lnTo>
                <a:lnTo>
                  <a:pt x="3" y="3"/>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8" name="Google Shape;2118;p11"/>
          <p:cNvSpPr/>
          <p:nvPr/>
        </p:nvSpPr>
        <p:spPr>
          <a:xfrm>
            <a:off x="4513262" y="6803799"/>
            <a:ext cx="179388" cy="63500"/>
          </a:xfrm>
          <a:custGeom>
            <a:rect b="b" l="l" r="r" t="t"/>
            <a:pathLst>
              <a:path extrusionOk="0" h="40" w="113">
                <a:moveTo>
                  <a:pt x="43" y="0"/>
                </a:moveTo>
                <a:lnTo>
                  <a:pt x="0" y="40"/>
                </a:lnTo>
                <a:lnTo>
                  <a:pt x="98" y="40"/>
                </a:lnTo>
                <a:lnTo>
                  <a:pt x="113" y="37"/>
                </a:lnTo>
                <a:lnTo>
                  <a:pt x="43" y="0"/>
                </a:lnTo>
                <a:close/>
              </a:path>
            </a:pathLst>
          </a:custGeom>
          <a:solidFill>
            <a:srgbClr val="1C96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9" name="Google Shape;2119;p11"/>
          <p:cNvSpPr/>
          <p:nvPr/>
        </p:nvSpPr>
        <p:spPr>
          <a:xfrm>
            <a:off x="4513262" y="6803799"/>
            <a:ext cx="179388" cy="63500"/>
          </a:xfrm>
          <a:custGeom>
            <a:rect b="b" l="l" r="r" t="t"/>
            <a:pathLst>
              <a:path extrusionOk="0" h="40" w="113">
                <a:moveTo>
                  <a:pt x="43" y="0"/>
                </a:moveTo>
                <a:lnTo>
                  <a:pt x="0" y="40"/>
                </a:lnTo>
                <a:lnTo>
                  <a:pt x="98" y="40"/>
                </a:lnTo>
                <a:lnTo>
                  <a:pt x="113" y="37"/>
                </a:lnTo>
                <a:lnTo>
                  <a:pt x="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0" name="Google Shape;2120;p11"/>
          <p:cNvSpPr/>
          <p:nvPr/>
        </p:nvSpPr>
        <p:spPr>
          <a:xfrm>
            <a:off x="4668837" y="6862536"/>
            <a:ext cx="23813" cy="4762"/>
          </a:xfrm>
          <a:custGeom>
            <a:rect b="b" l="l" r="r" t="t"/>
            <a:pathLst>
              <a:path extrusionOk="0" h="3" w="15">
                <a:moveTo>
                  <a:pt x="15" y="0"/>
                </a:moveTo>
                <a:lnTo>
                  <a:pt x="0" y="3"/>
                </a:lnTo>
                <a:lnTo>
                  <a:pt x="9" y="3"/>
                </a:lnTo>
                <a:lnTo>
                  <a:pt x="15" y="0"/>
                </a:lnTo>
                <a:close/>
              </a:path>
            </a:pathLst>
          </a:custGeom>
          <a:solidFill>
            <a:srgbClr val="279F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1" name="Google Shape;2121;p11"/>
          <p:cNvSpPr/>
          <p:nvPr/>
        </p:nvSpPr>
        <p:spPr>
          <a:xfrm>
            <a:off x="4668837" y="6862536"/>
            <a:ext cx="23813" cy="4762"/>
          </a:xfrm>
          <a:custGeom>
            <a:rect b="b" l="l" r="r" t="t"/>
            <a:pathLst>
              <a:path extrusionOk="0" h="3" w="15">
                <a:moveTo>
                  <a:pt x="15" y="0"/>
                </a:moveTo>
                <a:lnTo>
                  <a:pt x="0" y="3"/>
                </a:lnTo>
                <a:lnTo>
                  <a:pt x="9" y="3"/>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2" name="Google Shape;2122;p11"/>
          <p:cNvSpPr/>
          <p:nvPr/>
        </p:nvSpPr>
        <p:spPr>
          <a:xfrm>
            <a:off x="4740275" y="6221186"/>
            <a:ext cx="212725" cy="433387"/>
          </a:xfrm>
          <a:custGeom>
            <a:rect b="b" l="l" r="r" t="t"/>
            <a:pathLst>
              <a:path extrusionOk="0" h="273" w="134">
                <a:moveTo>
                  <a:pt x="47" y="0"/>
                </a:moveTo>
                <a:lnTo>
                  <a:pt x="47" y="0"/>
                </a:lnTo>
                <a:lnTo>
                  <a:pt x="0" y="273"/>
                </a:lnTo>
                <a:lnTo>
                  <a:pt x="134" y="147"/>
                </a:lnTo>
                <a:lnTo>
                  <a:pt x="47" y="0"/>
                </a:lnTo>
                <a:close/>
              </a:path>
            </a:pathLst>
          </a:custGeom>
          <a:solidFill>
            <a:srgbClr val="C5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3" name="Google Shape;2123;p11"/>
          <p:cNvSpPr/>
          <p:nvPr/>
        </p:nvSpPr>
        <p:spPr>
          <a:xfrm>
            <a:off x="4740275" y="6221186"/>
            <a:ext cx="212725" cy="433387"/>
          </a:xfrm>
          <a:custGeom>
            <a:rect b="b" l="l" r="r" t="t"/>
            <a:pathLst>
              <a:path extrusionOk="0" h="273" w="134">
                <a:moveTo>
                  <a:pt x="47" y="0"/>
                </a:moveTo>
                <a:lnTo>
                  <a:pt x="47" y="0"/>
                </a:lnTo>
                <a:lnTo>
                  <a:pt x="0" y="273"/>
                </a:lnTo>
                <a:lnTo>
                  <a:pt x="134" y="147"/>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4" name="Google Shape;2124;p11"/>
          <p:cNvSpPr/>
          <p:nvPr/>
        </p:nvSpPr>
        <p:spPr>
          <a:xfrm>
            <a:off x="4705350" y="6454549"/>
            <a:ext cx="317500" cy="395287"/>
          </a:xfrm>
          <a:custGeom>
            <a:rect b="b" l="l" r="r" t="t"/>
            <a:pathLst>
              <a:path extrusionOk="0" h="249" w="200">
                <a:moveTo>
                  <a:pt x="156" y="0"/>
                </a:moveTo>
                <a:lnTo>
                  <a:pt x="22" y="126"/>
                </a:lnTo>
                <a:lnTo>
                  <a:pt x="0" y="249"/>
                </a:lnTo>
                <a:lnTo>
                  <a:pt x="200" y="76"/>
                </a:lnTo>
                <a:lnTo>
                  <a:pt x="156" y="0"/>
                </a:lnTo>
                <a:close/>
              </a:path>
            </a:pathLst>
          </a:custGeom>
          <a:solidFill>
            <a:srgbClr val="7CD4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5" name="Google Shape;2125;p11"/>
          <p:cNvSpPr/>
          <p:nvPr/>
        </p:nvSpPr>
        <p:spPr>
          <a:xfrm>
            <a:off x="4705350" y="6454549"/>
            <a:ext cx="317500" cy="395287"/>
          </a:xfrm>
          <a:custGeom>
            <a:rect b="b" l="l" r="r" t="t"/>
            <a:pathLst>
              <a:path extrusionOk="0" h="249" w="200">
                <a:moveTo>
                  <a:pt x="156" y="0"/>
                </a:moveTo>
                <a:lnTo>
                  <a:pt x="22" y="126"/>
                </a:lnTo>
                <a:lnTo>
                  <a:pt x="0" y="249"/>
                </a:lnTo>
                <a:lnTo>
                  <a:pt x="200" y="76"/>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6" name="Google Shape;2126;p11"/>
          <p:cNvSpPr/>
          <p:nvPr/>
        </p:nvSpPr>
        <p:spPr>
          <a:xfrm>
            <a:off x="4702175" y="6575199"/>
            <a:ext cx="493713" cy="292100"/>
          </a:xfrm>
          <a:custGeom>
            <a:rect b="b" l="l" r="r" t="t"/>
            <a:pathLst>
              <a:path extrusionOk="0" h="184" w="311">
                <a:moveTo>
                  <a:pt x="202" y="0"/>
                </a:moveTo>
                <a:lnTo>
                  <a:pt x="2" y="173"/>
                </a:lnTo>
                <a:lnTo>
                  <a:pt x="0" y="184"/>
                </a:lnTo>
                <a:lnTo>
                  <a:pt x="311" y="184"/>
                </a:lnTo>
                <a:lnTo>
                  <a:pt x="202" y="0"/>
                </a:lnTo>
                <a:close/>
              </a:path>
            </a:pathLst>
          </a:custGeom>
          <a:solidFill>
            <a:srgbClr val="4EBC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7" name="Google Shape;2127;p11"/>
          <p:cNvSpPr/>
          <p:nvPr/>
        </p:nvSpPr>
        <p:spPr>
          <a:xfrm>
            <a:off x="4702175" y="6575199"/>
            <a:ext cx="493713" cy="292100"/>
          </a:xfrm>
          <a:custGeom>
            <a:rect b="b" l="l" r="r" t="t"/>
            <a:pathLst>
              <a:path extrusionOk="0" h="184" w="311">
                <a:moveTo>
                  <a:pt x="202" y="0"/>
                </a:moveTo>
                <a:lnTo>
                  <a:pt x="2" y="173"/>
                </a:lnTo>
                <a:lnTo>
                  <a:pt x="0" y="184"/>
                </a:lnTo>
                <a:lnTo>
                  <a:pt x="311" y="184"/>
                </a:lnTo>
                <a:lnTo>
                  <a:pt x="2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8" name="Google Shape;2128;p11"/>
          <p:cNvSpPr/>
          <p:nvPr/>
        </p:nvSpPr>
        <p:spPr>
          <a:xfrm>
            <a:off x="6030912" y="6070374"/>
            <a:ext cx="798512" cy="796925"/>
          </a:xfrm>
          <a:custGeom>
            <a:rect b="b" l="l" r="r" t="t"/>
            <a:pathLst>
              <a:path extrusionOk="0" h="502" w="503">
                <a:moveTo>
                  <a:pt x="503" y="0"/>
                </a:moveTo>
                <a:lnTo>
                  <a:pt x="8" y="437"/>
                </a:lnTo>
                <a:lnTo>
                  <a:pt x="0" y="502"/>
                </a:lnTo>
                <a:lnTo>
                  <a:pt x="471" y="502"/>
                </a:lnTo>
                <a:lnTo>
                  <a:pt x="503" y="0"/>
                </a:lnTo>
                <a:close/>
              </a:path>
            </a:pathLst>
          </a:custGeom>
          <a:solidFill>
            <a:srgbClr val="7C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9" name="Google Shape;2129;p11"/>
          <p:cNvSpPr/>
          <p:nvPr/>
        </p:nvSpPr>
        <p:spPr>
          <a:xfrm>
            <a:off x="6030912" y="6070374"/>
            <a:ext cx="798512" cy="796925"/>
          </a:xfrm>
          <a:custGeom>
            <a:rect b="b" l="l" r="r" t="t"/>
            <a:pathLst>
              <a:path extrusionOk="0" h="502" w="503">
                <a:moveTo>
                  <a:pt x="503" y="0"/>
                </a:moveTo>
                <a:lnTo>
                  <a:pt x="8" y="437"/>
                </a:lnTo>
                <a:lnTo>
                  <a:pt x="0" y="502"/>
                </a:lnTo>
                <a:lnTo>
                  <a:pt x="471" y="502"/>
                </a:lnTo>
                <a:lnTo>
                  <a:pt x="50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0" name="Google Shape;2130;p11"/>
          <p:cNvSpPr/>
          <p:nvPr/>
        </p:nvSpPr>
        <p:spPr>
          <a:xfrm>
            <a:off x="5926137" y="6764111"/>
            <a:ext cx="117475" cy="103187"/>
          </a:xfrm>
          <a:custGeom>
            <a:rect b="b" l="l" r="r" t="t"/>
            <a:pathLst>
              <a:path extrusionOk="0" h="65" w="74">
                <a:moveTo>
                  <a:pt x="74" y="0"/>
                </a:moveTo>
                <a:lnTo>
                  <a:pt x="0" y="65"/>
                </a:lnTo>
                <a:lnTo>
                  <a:pt x="66" y="65"/>
                </a:lnTo>
                <a:lnTo>
                  <a:pt x="74" y="0"/>
                </a:lnTo>
                <a:close/>
              </a:path>
            </a:pathLst>
          </a:custGeom>
          <a:solidFill>
            <a:srgbClr val="71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1" name="Google Shape;2131;p11"/>
          <p:cNvSpPr/>
          <p:nvPr/>
        </p:nvSpPr>
        <p:spPr>
          <a:xfrm>
            <a:off x="5926137" y="6764111"/>
            <a:ext cx="117475" cy="103187"/>
          </a:xfrm>
          <a:custGeom>
            <a:rect b="b" l="l" r="r" t="t"/>
            <a:pathLst>
              <a:path extrusionOk="0" h="65" w="74">
                <a:moveTo>
                  <a:pt x="74" y="0"/>
                </a:moveTo>
                <a:lnTo>
                  <a:pt x="0" y="65"/>
                </a:lnTo>
                <a:lnTo>
                  <a:pt x="66" y="65"/>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2" name="Google Shape;2132;p11"/>
          <p:cNvSpPr/>
          <p:nvPr/>
        </p:nvSpPr>
        <p:spPr>
          <a:xfrm>
            <a:off x="6043612" y="6070374"/>
            <a:ext cx="785812" cy="693738"/>
          </a:xfrm>
          <a:custGeom>
            <a:rect b="b" l="l" r="r" t="t"/>
            <a:pathLst>
              <a:path extrusionOk="0" h="437" w="495">
                <a:moveTo>
                  <a:pt x="495" y="0"/>
                </a:moveTo>
                <a:lnTo>
                  <a:pt x="34" y="167"/>
                </a:lnTo>
                <a:lnTo>
                  <a:pt x="0" y="437"/>
                </a:lnTo>
                <a:lnTo>
                  <a:pt x="495"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3" name="Google Shape;2133;p11"/>
          <p:cNvSpPr/>
          <p:nvPr/>
        </p:nvSpPr>
        <p:spPr>
          <a:xfrm>
            <a:off x="6043612" y="6070374"/>
            <a:ext cx="785812" cy="693738"/>
          </a:xfrm>
          <a:custGeom>
            <a:rect b="b" l="l" r="r" t="t"/>
            <a:pathLst>
              <a:path extrusionOk="0" h="437" w="495">
                <a:moveTo>
                  <a:pt x="495" y="0"/>
                </a:moveTo>
                <a:lnTo>
                  <a:pt x="34" y="167"/>
                </a:lnTo>
                <a:lnTo>
                  <a:pt x="0" y="437"/>
                </a:lnTo>
                <a:lnTo>
                  <a:pt x="49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4" name="Google Shape;2134;p11"/>
          <p:cNvSpPr/>
          <p:nvPr/>
        </p:nvSpPr>
        <p:spPr>
          <a:xfrm>
            <a:off x="5484812" y="6511699"/>
            <a:ext cx="123825" cy="211137"/>
          </a:xfrm>
          <a:custGeom>
            <a:rect b="b" l="l" r="r" t="t"/>
            <a:pathLst>
              <a:path extrusionOk="0" h="133" w="78">
                <a:moveTo>
                  <a:pt x="78" y="0"/>
                </a:moveTo>
                <a:lnTo>
                  <a:pt x="6" y="26"/>
                </a:lnTo>
                <a:lnTo>
                  <a:pt x="0" y="109"/>
                </a:lnTo>
                <a:lnTo>
                  <a:pt x="12" y="133"/>
                </a:lnTo>
                <a:lnTo>
                  <a:pt x="78" y="0"/>
                </a:lnTo>
                <a:close/>
              </a:path>
            </a:pathLst>
          </a:custGeom>
          <a:solidFill>
            <a:srgbClr val="74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5" name="Google Shape;2135;p11"/>
          <p:cNvSpPr/>
          <p:nvPr/>
        </p:nvSpPr>
        <p:spPr>
          <a:xfrm>
            <a:off x="5484812" y="6511699"/>
            <a:ext cx="123825" cy="211137"/>
          </a:xfrm>
          <a:custGeom>
            <a:rect b="b" l="l" r="r" t="t"/>
            <a:pathLst>
              <a:path extrusionOk="0" h="133" w="78">
                <a:moveTo>
                  <a:pt x="78" y="0"/>
                </a:moveTo>
                <a:lnTo>
                  <a:pt x="6" y="26"/>
                </a:lnTo>
                <a:lnTo>
                  <a:pt x="0" y="109"/>
                </a:lnTo>
                <a:lnTo>
                  <a:pt x="12" y="133"/>
                </a:lnTo>
                <a:lnTo>
                  <a:pt x="7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6" name="Google Shape;2136;p11"/>
          <p:cNvSpPr/>
          <p:nvPr/>
        </p:nvSpPr>
        <p:spPr>
          <a:xfrm>
            <a:off x="5480050" y="6684736"/>
            <a:ext cx="23813" cy="88900"/>
          </a:xfrm>
          <a:custGeom>
            <a:rect b="b" l="l" r="r" t="t"/>
            <a:pathLst>
              <a:path extrusionOk="0" h="56" w="15">
                <a:moveTo>
                  <a:pt x="3" y="0"/>
                </a:moveTo>
                <a:lnTo>
                  <a:pt x="0" y="56"/>
                </a:lnTo>
                <a:lnTo>
                  <a:pt x="15" y="24"/>
                </a:lnTo>
                <a:lnTo>
                  <a:pt x="3" y="0"/>
                </a:lnTo>
                <a:close/>
              </a:path>
            </a:pathLst>
          </a:custGeom>
          <a:solidFill>
            <a:srgbClr val="49B9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7" name="Google Shape;2137;p11"/>
          <p:cNvSpPr/>
          <p:nvPr/>
        </p:nvSpPr>
        <p:spPr>
          <a:xfrm>
            <a:off x="5480050" y="6684736"/>
            <a:ext cx="23813" cy="88900"/>
          </a:xfrm>
          <a:custGeom>
            <a:rect b="b" l="l" r="r" t="t"/>
            <a:pathLst>
              <a:path extrusionOk="0" h="56" w="15">
                <a:moveTo>
                  <a:pt x="3" y="0"/>
                </a:moveTo>
                <a:lnTo>
                  <a:pt x="0" y="56"/>
                </a:lnTo>
                <a:lnTo>
                  <a:pt x="15" y="24"/>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8" name="Google Shape;2138;p11"/>
          <p:cNvSpPr/>
          <p:nvPr/>
        </p:nvSpPr>
        <p:spPr>
          <a:xfrm>
            <a:off x="5503862"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9" name="Google Shape;2139;p11"/>
          <p:cNvSpPr/>
          <p:nvPr/>
        </p:nvSpPr>
        <p:spPr>
          <a:xfrm>
            <a:off x="5503862"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0" name="Google Shape;2140;p11"/>
          <p:cNvSpPr/>
          <p:nvPr/>
        </p:nvSpPr>
        <p:spPr>
          <a:xfrm>
            <a:off x="5473700" y="6722836"/>
            <a:ext cx="101600" cy="144462"/>
          </a:xfrm>
          <a:custGeom>
            <a:rect b="b" l="l" r="r" t="t"/>
            <a:pathLst>
              <a:path extrusionOk="0" h="91" w="64">
                <a:moveTo>
                  <a:pt x="19" y="0"/>
                </a:moveTo>
                <a:lnTo>
                  <a:pt x="4" y="32"/>
                </a:lnTo>
                <a:lnTo>
                  <a:pt x="0" y="91"/>
                </a:lnTo>
                <a:lnTo>
                  <a:pt x="64" y="91"/>
                </a:lnTo>
                <a:lnTo>
                  <a:pt x="19" y="0"/>
                </a:lnTo>
                <a:close/>
              </a:path>
            </a:pathLst>
          </a:custGeom>
          <a:solidFill>
            <a:srgbClr val="37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1" name="Google Shape;2141;p11"/>
          <p:cNvSpPr/>
          <p:nvPr/>
        </p:nvSpPr>
        <p:spPr>
          <a:xfrm>
            <a:off x="5473700" y="6722836"/>
            <a:ext cx="101600" cy="144462"/>
          </a:xfrm>
          <a:custGeom>
            <a:rect b="b" l="l" r="r" t="t"/>
            <a:pathLst>
              <a:path extrusionOk="0" h="91" w="64">
                <a:moveTo>
                  <a:pt x="19" y="0"/>
                </a:moveTo>
                <a:lnTo>
                  <a:pt x="4" y="32"/>
                </a:lnTo>
                <a:lnTo>
                  <a:pt x="0" y="91"/>
                </a:lnTo>
                <a:lnTo>
                  <a:pt x="64" y="91"/>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2" name="Google Shape;2142;p11"/>
          <p:cNvSpPr/>
          <p:nvPr/>
        </p:nvSpPr>
        <p:spPr>
          <a:xfrm>
            <a:off x="4814887" y="6221186"/>
            <a:ext cx="254000" cy="233362"/>
          </a:xfrm>
          <a:custGeom>
            <a:rect b="b" l="l" r="r" t="t"/>
            <a:pathLst>
              <a:path extrusionOk="0" h="147" w="160">
                <a:moveTo>
                  <a:pt x="0" y="0"/>
                </a:moveTo>
                <a:lnTo>
                  <a:pt x="87" y="147"/>
                </a:lnTo>
                <a:lnTo>
                  <a:pt x="160" y="78"/>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3" name="Google Shape;2143;p11"/>
          <p:cNvSpPr/>
          <p:nvPr/>
        </p:nvSpPr>
        <p:spPr>
          <a:xfrm>
            <a:off x="4814887" y="6221186"/>
            <a:ext cx="254000" cy="233362"/>
          </a:xfrm>
          <a:custGeom>
            <a:rect b="b" l="l" r="r" t="t"/>
            <a:pathLst>
              <a:path extrusionOk="0" h="147" w="160">
                <a:moveTo>
                  <a:pt x="0" y="0"/>
                </a:moveTo>
                <a:lnTo>
                  <a:pt x="87" y="147"/>
                </a:lnTo>
                <a:lnTo>
                  <a:pt x="160" y="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4" name="Google Shape;2144;p11"/>
          <p:cNvSpPr/>
          <p:nvPr/>
        </p:nvSpPr>
        <p:spPr>
          <a:xfrm>
            <a:off x="4953000" y="6345011"/>
            <a:ext cx="541338" cy="339725"/>
          </a:xfrm>
          <a:custGeom>
            <a:rect b="b" l="l" r="r" t="t"/>
            <a:pathLst>
              <a:path extrusionOk="0" h="214" w="341">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5" name="Google Shape;2145;p11"/>
          <p:cNvSpPr/>
          <p:nvPr/>
        </p:nvSpPr>
        <p:spPr>
          <a:xfrm>
            <a:off x="4953000" y="6345011"/>
            <a:ext cx="541338" cy="339725"/>
          </a:xfrm>
          <a:custGeom>
            <a:rect b="b" l="l" r="r" t="t"/>
            <a:pathLst>
              <a:path extrusionOk="0" h="214" w="341">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6" name="Google Shape;2146;p11"/>
          <p:cNvSpPr/>
          <p:nvPr/>
        </p:nvSpPr>
        <p:spPr>
          <a:xfrm>
            <a:off x="5022850"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7" name="Google Shape;2147;p11"/>
          <p:cNvSpPr/>
          <p:nvPr/>
        </p:nvSpPr>
        <p:spPr>
          <a:xfrm>
            <a:off x="5022850"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8" name="Google Shape;2148;p11"/>
          <p:cNvSpPr/>
          <p:nvPr/>
        </p:nvSpPr>
        <p:spPr>
          <a:xfrm>
            <a:off x="5432425" y="6773636"/>
            <a:ext cx="47625" cy="93662"/>
          </a:xfrm>
          <a:custGeom>
            <a:rect b="b" l="l" r="r" t="t"/>
            <a:pathLst>
              <a:path extrusionOk="0" h="59" w="30">
                <a:moveTo>
                  <a:pt x="30" y="0"/>
                </a:moveTo>
                <a:lnTo>
                  <a:pt x="0" y="59"/>
                </a:lnTo>
                <a:lnTo>
                  <a:pt x="26" y="59"/>
                </a:lnTo>
                <a:lnTo>
                  <a:pt x="30" y="0"/>
                </a:lnTo>
                <a:close/>
              </a:path>
            </a:pathLst>
          </a:custGeom>
          <a:solidFill>
            <a:srgbClr val="36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9" name="Google Shape;2149;p11"/>
          <p:cNvSpPr/>
          <p:nvPr/>
        </p:nvSpPr>
        <p:spPr>
          <a:xfrm>
            <a:off x="5432425" y="6773636"/>
            <a:ext cx="47625" cy="93662"/>
          </a:xfrm>
          <a:custGeom>
            <a:rect b="b" l="l" r="r" t="t"/>
            <a:pathLst>
              <a:path extrusionOk="0" h="59" w="30">
                <a:moveTo>
                  <a:pt x="30" y="0"/>
                </a:moveTo>
                <a:lnTo>
                  <a:pt x="0" y="59"/>
                </a:lnTo>
                <a:lnTo>
                  <a:pt x="26" y="59"/>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0" name="Google Shape;2150;p11"/>
          <p:cNvSpPr/>
          <p:nvPr/>
        </p:nvSpPr>
        <p:spPr>
          <a:xfrm>
            <a:off x="6778625" y="6070374"/>
            <a:ext cx="790575" cy="796925"/>
          </a:xfrm>
          <a:custGeom>
            <a:rect b="b" l="l" r="r" t="t"/>
            <a:pathLst>
              <a:path extrusionOk="0" h="502" w="498">
                <a:moveTo>
                  <a:pt x="32" y="0"/>
                </a:moveTo>
                <a:lnTo>
                  <a:pt x="32" y="0"/>
                </a:lnTo>
                <a:lnTo>
                  <a:pt x="0" y="502"/>
                </a:lnTo>
                <a:lnTo>
                  <a:pt x="217" y="502"/>
                </a:lnTo>
                <a:lnTo>
                  <a:pt x="498" y="327"/>
                </a:lnTo>
                <a:lnTo>
                  <a:pt x="32" y="0"/>
                </a:lnTo>
                <a:close/>
              </a:path>
            </a:pathLst>
          </a:custGeom>
          <a:solidFill>
            <a:srgbClr val="6ED0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1" name="Google Shape;2151;p11"/>
          <p:cNvSpPr/>
          <p:nvPr/>
        </p:nvSpPr>
        <p:spPr>
          <a:xfrm>
            <a:off x="6778625" y="6070374"/>
            <a:ext cx="790575" cy="796925"/>
          </a:xfrm>
          <a:custGeom>
            <a:rect b="b" l="l" r="r" t="t"/>
            <a:pathLst>
              <a:path extrusionOk="0" h="502" w="498">
                <a:moveTo>
                  <a:pt x="32" y="0"/>
                </a:moveTo>
                <a:lnTo>
                  <a:pt x="32" y="0"/>
                </a:lnTo>
                <a:lnTo>
                  <a:pt x="0" y="502"/>
                </a:lnTo>
                <a:lnTo>
                  <a:pt x="217" y="502"/>
                </a:lnTo>
                <a:lnTo>
                  <a:pt x="498" y="327"/>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2" name="Google Shape;2152;p11"/>
          <p:cNvSpPr/>
          <p:nvPr/>
        </p:nvSpPr>
        <p:spPr>
          <a:xfrm>
            <a:off x="7123112" y="6589486"/>
            <a:ext cx="496888" cy="277812"/>
          </a:xfrm>
          <a:custGeom>
            <a:rect b="b" l="l" r="r" t="t"/>
            <a:pathLst>
              <a:path extrusionOk="0" h="175" w="313">
                <a:moveTo>
                  <a:pt x="281" y="0"/>
                </a:moveTo>
                <a:lnTo>
                  <a:pt x="0" y="175"/>
                </a:lnTo>
                <a:lnTo>
                  <a:pt x="203" y="175"/>
                </a:lnTo>
                <a:lnTo>
                  <a:pt x="313" y="22"/>
                </a:lnTo>
                <a:lnTo>
                  <a:pt x="281"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3" name="Google Shape;2153;p11"/>
          <p:cNvSpPr/>
          <p:nvPr/>
        </p:nvSpPr>
        <p:spPr>
          <a:xfrm>
            <a:off x="7123112" y="6589486"/>
            <a:ext cx="496888" cy="277812"/>
          </a:xfrm>
          <a:custGeom>
            <a:rect b="b" l="l" r="r" t="t"/>
            <a:pathLst>
              <a:path extrusionOk="0" h="175" w="313">
                <a:moveTo>
                  <a:pt x="281" y="0"/>
                </a:moveTo>
                <a:lnTo>
                  <a:pt x="0" y="175"/>
                </a:lnTo>
                <a:lnTo>
                  <a:pt x="203" y="175"/>
                </a:lnTo>
                <a:lnTo>
                  <a:pt x="313" y="22"/>
                </a:lnTo>
                <a:lnTo>
                  <a:pt x="2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4" name="Google Shape;2154;p11"/>
          <p:cNvSpPr/>
          <p:nvPr/>
        </p:nvSpPr>
        <p:spPr>
          <a:xfrm>
            <a:off x="7585075" y="6651399"/>
            <a:ext cx="365125" cy="215900"/>
          </a:xfrm>
          <a:custGeom>
            <a:rect b="b" l="l" r="r" t="t"/>
            <a:pathLst>
              <a:path extrusionOk="0" h="136" w="230">
                <a:moveTo>
                  <a:pt x="45" y="0"/>
                </a:moveTo>
                <a:lnTo>
                  <a:pt x="0" y="136"/>
                </a:lnTo>
                <a:lnTo>
                  <a:pt x="221" y="136"/>
                </a:lnTo>
                <a:lnTo>
                  <a:pt x="230" y="130"/>
                </a:lnTo>
                <a:lnTo>
                  <a:pt x="45" y="0"/>
                </a:lnTo>
                <a:close/>
              </a:path>
            </a:pathLst>
          </a:custGeom>
          <a:solidFill>
            <a:srgbClr val="98DE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5" name="Google Shape;2155;p11"/>
          <p:cNvSpPr/>
          <p:nvPr/>
        </p:nvSpPr>
        <p:spPr>
          <a:xfrm>
            <a:off x="7585075" y="6651399"/>
            <a:ext cx="365125" cy="215900"/>
          </a:xfrm>
          <a:custGeom>
            <a:rect b="b" l="l" r="r" t="t"/>
            <a:pathLst>
              <a:path extrusionOk="0" h="136" w="230">
                <a:moveTo>
                  <a:pt x="45" y="0"/>
                </a:moveTo>
                <a:lnTo>
                  <a:pt x="0" y="136"/>
                </a:lnTo>
                <a:lnTo>
                  <a:pt x="221" y="136"/>
                </a:lnTo>
                <a:lnTo>
                  <a:pt x="230" y="13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6" name="Google Shape;2156;p11"/>
          <p:cNvSpPr/>
          <p:nvPr/>
        </p:nvSpPr>
        <p:spPr>
          <a:xfrm>
            <a:off x="7445375" y="6624411"/>
            <a:ext cx="211138" cy="242887"/>
          </a:xfrm>
          <a:custGeom>
            <a:rect b="b" l="l" r="r" t="t"/>
            <a:pathLst>
              <a:path extrusionOk="0" h="153" w="133">
                <a:moveTo>
                  <a:pt x="110" y="0"/>
                </a:moveTo>
                <a:lnTo>
                  <a:pt x="0" y="153"/>
                </a:lnTo>
                <a:lnTo>
                  <a:pt x="88" y="153"/>
                </a:lnTo>
                <a:lnTo>
                  <a:pt x="133" y="17"/>
                </a:lnTo>
                <a:lnTo>
                  <a:pt x="110" y="0"/>
                </a:lnTo>
                <a:close/>
              </a:path>
            </a:pathLst>
          </a:custGeom>
          <a:solidFill>
            <a:srgbClr val="7CD4D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7" name="Google Shape;2157;p11"/>
          <p:cNvSpPr/>
          <p:nvPr/>
        </p:nvSpPr>
        <p:spPr>
          <a:xfrm>
            <a:off x="7445375" y="6624411"/>
            <a:ext cx="211138" cy="242887"/>
          </a:xfrm>
          <a:custGeom>
            <a:rect b="b" l="l" r="r" t="t"/>
            <a:pathLst>
              <a:path extrusionOk="0" h="153" w="133">
                <a:moveTo>
                  <a:pt x="110" y="0"/>
                </a:moveTo>
                <a:lnTo>
                  <a:pt x="0" y="153"/>
                </a:lnTo>
                <a:lnTo>
                  <a:pt x="88" y="153"/>
                </a:lnTo>
                <a:lnTo>
                  <a:pt x="133" y="17"/>
                </a:lnTo>
                <a:lnTo>
                  <a:pt x="1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8" name="Google Shape;2158;p11"/>
          <p:cNvSpPr/>
          <p:nvPr/>
        </p:nvSpPr>
        <p:spPr>
          <a:xfrm>
            <a:off x="7935912" y="6857774"/>
            <a:ext cx="14288" cy="9525"/>
          </a:xfrm>
          <a:custGeom>
            <a:rect b="b" l="l" r="r" t="t"/>
            <a:pathLst>
              <a:path extrusionOk="0" h="6" w="9">
                <a:moveTo>
                  <a:pt x="9" y="0"/>
                </a:moveTo>
                <a:lnTo>
                  <a:pt x="9" y="0"/>
                </a:lnTo>
                <a:lnTo>
                  <a:pt x="0" y="6"/>
                </a:lnTo>
                <a:lnTo>
                  <a:pt x="4" y="6"/>
                </a:lnTo>
                <a:lnTo>
                  <a:pt x="9"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9" name="Google Shape;2159;p11"/>
          <p:cNvSpPr/>
          <p:nvPr/>
        </p:nvSpPr>
        <p:spPr>
          <a:xfrm>
            <a:off x="7935912" y="6857774"/>
            <a:ext cx="14288" cy="9525"/>
          </a:xfrm>
          <a:custGeom>
            <a:rect b="b" l="l" r="r" t="t"/>
            <a:pathLst>
              <a:path extrusionOk="0" h="6" w="9">
                <a:moveTo>
                  <a:pt x="9" y="0"/>
                </a:moveTo>
                <a:lnTo>
                  <a:pt x="9" y="0"/>
                </a:lnTo>
                <a:lnTo>
                  <a:pt x="0" y="6"/>
                </a:lnTo>
                <a:lnTo>
                  <a:pt x="4" y="6"/>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0" name="Google Shape;2160;p11"/>
          <p:cNvSpPr/>
          <p:nvPr/>
        </p:nvSpPr>
        <p:spPr>
          <a:xfrm>
            <a:off x="1920875" y="6787924"/>
            <a:ext cx="231775" cy="79375"/>
          </a:xfrm>
          <a:custGeom>
            <a:rect b="b" l="l" r="r" t="t"/>
            <a:pathLst>
              <a:path extrusionOk="0" h="50" w="146">
                <a:moveTo>
                  <a:pt x="146" y="0"/>
                </a:moveTo>
                <a:lnTo>
                  <a:pt x="0" y="39"/>
                </a:lnTo>
                <a:lnTo>
                  <a:pt x="4" y="50"/>
                </a:lnTo>
                <a:lnTo>
                  <a:pt x="145" y="50"/>
                </a:lnTo>
                <a:lnTo>
                  <a:pt x="146" y="0"/>
                </a:lnTo>
                <a:close/>
              </a:path>
            </a:pathLst>
          </a:custGeom>
          <a:solidFill>
            <a:srgbClr val="2D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1" name="Google Shape;2161;p11"/>
          <p:cNvSpPr/>
          <p:nvPr/>
        </p:nvSpPr>
        <p:spPr>
          <a:xfrm>
            <a:off x="1920875" y="6787924"/>
            <a:ext cx="231775" cy="79375"/>
          </a:xfrm>
          <a:custGeom>
            <a:rect b="b" l="l" r="r" t="t"/>
            <a:pathLst>
              <a:path extrusionOk="0" h="50" w="146">
                <a:moveTo>
                  <a:pt x="146" y="0"/>
                </a:moveTo>
                <a:lnTo>
                  <a:pt x="0" y="39"/>
                </a:lnTo>
                <a:lnTo>
                  <a:pt x="4" y="50"/>
                </a:lnTo>
                <a:lnTo>
                  <a:pt x="145" y="50"/>
                </a:lnTo>
                <a:lnTo>
                  <a:pt x="1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2" name="Google Shape;2162;p11"/>
          <p:cNvSpPr/>
          <p:nvPr/>
        </p:nvSpPr>
        <p:spPr>
          <a:xfrm>
            <a:off x="1889125" y="6849836"/>
            <a:ext cx="38100" cy="17462"/>
          </a:xfrm>
          <a:custGeom>
            <a:rect b="b" l="l" r="r" t="t"/>
            <a:pathLst>
              <a:path extrusionOk="0" h="11" w="24">
                <a:moveTo>
                  <a:pt x="20" y="0"/>
                </a:moveTo>
                <a:lnTo>
                  <a:pt x="1" y="5"/>
                </a:lnTo>
                <a:lnTo>
                  <a:pt x="0" y="11"/>
                </a:lnTo>
                <a:lnTo>
                  <a:pt x="24" y="11"/>
                </a:lnTo>
                <a:lnTo>
                  <a:pt x="20" y="0"/>
                </a:lnTo>
                <a:close/>
              </a:path>
            </a:pathLst>
          </a:custGeom>
          <a:solidFill>
            <a:srgbClr val="38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3" name="Google Shape;2163;p11"/>
          <p:cNvSpPr/>
          <p:nvPr/>
        </p:nvSpPr>
        <p:spPr>
          <a:xfrm>
            <a:off x="1889125" y="6849836"/>
            <a:ext cx="38100" cy="17462"/>
          </a:xfrm>
          <a:custGeom>
            <a:rect b="b" l="l" r="r" t="t"/>
            <a:pathLst>
              <a:path extrusionOk="0" h="11" w="24">
                <a:moveTo>
                  <a:pt x="20" y="0"/>
                </a:moveTo>
                <a:lnTo>
                  <a:pt x="1" y="5"/>
                </a:lnTo>
                <a:lnTo>
                  <a:pt x="0" y="11"/>
                </a:lnTo>
                <a:lnTo>
                  <a:pt x="24" y="11"/>
                </a:lnTo>
                <a:lnTo>
                  <a:pt x="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4" name="Google Shape;2164;p11"/>
          <p:cNvSpPr/>
          <p:nvPr/>
        </p:nvSpPr>
        <p:spPr>
          <a:xfrm>
            <a:off x="1849437" y="6857774"/>
            <a:ext cx="41275" cy="9525"/>
          </a:xfrm>
          <a:custGeom>
            <a:rect b="b" l="l" r="r" t="t"/>
            <a:pathLst>
              <a:path extrusionOk="0" h="6" w="26">
                <a:moveTo>
                  <a:pt x="26" y="0"/>
                </a:moveTo>
                <a:lnTo>
                  <a:pt x="0" y="6"/>
                </a:lnTo>
                <a:lnTo>
                  <a:pt x="25" y="6"/>
                </a:lnTo>
                <a:lnTo>
                  <a:pt x="26" y="0"/>
                </a:lnTo>
                <a:close/>
              </a:path>
            </a:pathLst>
          </a:custGeom>
          <a:solidFill>
            <a:srgbClr val="30AB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5" name="Google Shape;2165;p11"/>
          <p:cNvSpPr/>
          <p:nvPr/>
        </p:nvSpPr>
        <p:spPr>
          <a:xfrm>
            <a:off x="1849437" y="6857774"/>
            <a:ext cx="41275" cy="9525"/>
          </a:xfrm>
          <a:custGeom>
            <a:rect b="b" l="l" r="r" t="t"/>
            <a:pathLst>
              <a:path extrusionOk="0" h="6" w="26">
                <a:moveTo>
                  <a:pt x="26" y="0"/>
                </a:moveTo>
                <a:lnTo>
                  <a:pt x="0" y="6"/>
                </a:lnTo>
                <a:lnTo>
                  <a:pt x="25" y="6"/>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6" name="Google Shape;2166;p11"/>
          <p:cNvSpPr/>
          <p:nvPr/>
        </p:nvSpPr>
        <p:spPr>
          <a:xfrm>
            <a:off x="793750" y="6710136"/>
            <a:ext cx="338138" cy="157162"/>
          </a:xfrm>
          <a:custGeom>
            <a:rect b="b" l="l" r="r" t="t"/>
            <a:pathLst>
              <a:path extrusionOk="0" h="99" w="213">
                <a:moveTo>
                  <a:pt x="0" y="0"/>
                </a:moveTo>
                <a:lnTo>
                  <a:pt x="15" y="99"/>
                </a:lnTo>
                <a:lnTo>
                  <a:pt x="178" y="99"/>
                </a:lnTo>
                <a:lnTo>
                  <a:pt x="213" y="71"/>
                </a:lnTo>
                <a:lnTo>
                  <a:pt x="123" y="41"/>
                </a:lnTo>
                <a:lnTo>
                  <a:pt x="0" y="0"/>
                </a:lnTo>
                <a:close/>
              </a:path>
            </a:pathLst>
          </a:custGeom>
          <a:solidFill>
            <a:srgbClr val="64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7" name="Google Shape;2167;p11"/>
          <p:cNvSpPr/>
          <p:nvPr/>
        </p:nvSpPr>
        <p:spPr>
          <a:xfrm>
            <a:off x="793750" y="6710136"/>
            <a:ext cx="338138" cy="157162"/>
          </a:xfrm>
          <a:custGeom>
            <a:rect b="b" l="l" r="r" t="t"/>
            <a:pathLst>
              <a:path extrusionOk="0" h="99" w="213">
                <a:moveTo>
                  <a:pt x="0" y="0"/>
                </a:moveTo>
                <a:lnTo>
                  <a:pt x="15" y="99"/>
                </a:lnTo>
                <a:lnTo>
                  <a:pt x="178" y="99"/>
                </a:lnTo>
                <a:lnTo>
                  <a:pt x="213" y="71"/>
                </a:lnTo>
                <a:lnTo>
                  <a:pt x="123"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8" name="Google Shape;2168;p11"/>
          <p:cNvSpPr/>
          <p:nvPr/>
        </p:nvSpPr>
        <p:spPr>
          <a:xfrm>
            <a:off x="1076325" y="6822849"/>
            <a:ext cx="195263" cy="44450"/>
          </a:xfrm>
          <a:custGeom>
            <a:rect b="b" l="l" r="r" t="t"/>
            <a:pathLst>
              <a:path extrusionOk="0" h="28" w="123">
                <a:moveTo>
                  <a:pt x="35" y="0"/>
                </a:moveTo>
                <a:lnTo>
                  <a:pt x="0" y="28"/>
                </a:lnTo>
                <a:lnTo>
                  <a:pt x="123" y="28"/>
                </a:lnTo>
                <a:lnTo>
                  <a:pt x="35" y="0"/>
                </a:lnTo>
                <a:close/>
              </a:path>
            </a:pathLst>
          </a:custGeom>
          <a:solidFill>
            <a:srgbClr val="39B1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9" name="Google Shape;2169;p11"/>
          <p:cNvSpPr/>
          <p:nvPr/>
        </p:nvSpPr>
        <p:spPr>
          <a:xfrm>
            <a:off x="1076325" y="6822849"/>
            <a:ext cx="195263" cy="44450"/>
          </a:xfrm>
          <a:custGeom>
            <a:rect b="b" l="l" r="r" t="t"/>
            <a:pathLst>
              <a:path extrusionOk="0" h="28" w="123">
                <a:moveTo>
                  <a:pt x="35" y="0"/>
                </a:moveTo>
                <a:lnTo>
                  <a:pt x="0" y="28"/>
                </a:lnTo>
                <a:lnTo>
                  <a:pt x="123" y="28"/>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0" name="Google Shape;2170;p11"/>
          <p:cNvSpPr/>
          <p:nvPr/>
        </p:nvSpPr>
        <p:spPr>
          <a:xfrm>
            <a:off x="576262" y="6789511"/>
            <a:ext cx="55563" cy="73025"/>
          </a:xfrm>
          <a:custGeom>
            <a:rect b="b" l="l" r="r" t="t"/>
            <a:pathLst>
              <a:path extrusionOk="0" h="46" w="35">
                <a:moveTo>
                  <a:pt x="31" y="0"/>
                </a:moveTo>
                <a:lnTo>
                  <a:pt x="0" y="15"/>
                </a:lnTo>
                <a:lnTo>
                  <a:pt x="35" y="46"/>
                </a:lnTo>
                <a:lnTo>
                  <a:pt x="31"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1" name="Google Shape;2171;p11"/>
          <p:cNvSpPr/>
          <p:nvPr/>
        </p:nvSpPr>
        <p:spPr>
          <a:xfrm>
            <a:off x="576262" y="6789511"/>
            <a:ext cx="55563" cy="73025"/>
          </a:xfrm>
          <a:custGeom>
            <a:rect b="b" l="l" r="r" t="t"/>
            <a:pathLst>
              <a:path extrusionOk="0" h="46" w="35">
                <a:moveTo>
                  <a:pt x="31" y="0"/>
                </a:moveTo>
                <a:lnTo>
                  <a:pt x="0" y="15"/>
                </a:lnTo>
                <a:lnTo>
                  <a:pt x="35" y="46"/>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2" name="Google Shape;2172;p11"/>
          <p:cNvSpPr/>
          <p:nvPr/>
        </p:nvSpPr>
        <p:spPr>
          <a:xfrm>
            <a:off x="625475" y="6710136"/>
            <a:ext cx="192088" cy="157162"/>
          </a:xfrm>
          <a:custGeom>
            <a:rect b="b" l="l" r="r" t="t"/>
            <a:pathLst>
              <a:path extrusionOk="0" h="99" w="121">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3" name="Google Shape;2173;p11"/>
          <p:cNvSpPr/>
          <p:nvPr/>
        </p:nvSpPr>
        <p:spPr>
          <a:xfrm>
            <a:off x="625475" y="6710136"/>
            <a:ext cx="192088" cy="157162"/>
          </a:xfrm>
          <a:custGeom>
            <a:rect b="b" l="l" r="r" t="t"/>
            <a:pathLst>
              <a:path extrusionOk="0" h="99" w="121">
                <a:moveTo>
                  <a:pt x="106" y="0"/>
                </a:moveTo>
                <a:lnTo>
                  <a:pt x="43" y="30"/>
                </a:lnTo>
                <a:lnTo>
                  <a:pt x="0" y="50"/>
                </a:lnTo>
                <a:lnTo>
                  <a:pt x="4" y="96"/>
                </a:lnTo>
                <a:lnTo>
                  <a:pt x="19" y="99"/>
                </a:lnTo>
                <a:lnTo>
                  <a:pt x="121" y="99"/>
                </a:lnTo>
                <a:lnTo>
                  <a:pt x="1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4" name="Google Shape;2174;p11"/>
          <p:cNvSpPr/>
          <p:nvPr/>
        </p:nvSpPr>
        <p:spPr>
          <a:xfrm>
            <a:off x="457200" y="6813324"/>
            <a:ext cx="174625" cy="53975"/>
          </a:xfrm>
          <a:custGeom>
            <a:rect b="b" l="l" r="r" t="t"/>
            <a:pathLst>
              <a:path extrusionOk="0" h="34" w="110">
                <a:moveTo>
                  <a:pt x="75" y="0"/>
                </a:moveTo>
                <a:lnTo>
                  <a:pt x="0" y="34"/>
                </a:lnTo>
                <a:lnTo>
                  <a:pt x="102" y="34"/>
                </a:lnTo>
                <a:lnTo>
                  <a:pt x="110" y="31"/>
                </a:lnTo>
                <a:lnTo>
                  <a:pt x="75" y="0"/>
                </a:lnTo>
                <a:close/>
              </a:path>
            </a:pathLst>
          </a:custGeom>
          <a:solidFill>
            <a:srgbClr val="AC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5" name="Google Shape;2175;p11"/>
          <p:cNvSpPr/>
          <p:nvPr/>
        </p:nvSpPr>
        <p:spPr>
          <a:xfrm>
            <a:off x="457200" y="6813324"/>
            <a:ext cx="174625" cy="53975"/>
          </a:xfrm>
          <a:custGeom>
            <a:rect b="b" l="l" r="r" t="t"/>
            <a:pathLst>
              <a:path extrusionOk="0" h="34" w="110">
                <a:moveTo>
                  <a:pt x="75" y="0"/>
                </a:moveTo>
                <a:lnTo>
                  <a:pt x="0" y="34"/>
                </a:lnTo>
                <a:lnTo>
                  <a:pt x="102" y="34"/>
                </a:lnTo>
                <a:lnTo>
                  <a:pt x="110" y="31"/>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6" name="Google Shape;2176;p11"/>
          <p:cNvSpPr/>
          <p:nvPr/>
        </p:nvSpPr>
        <p:spPr>
          <a:xfrm>
            <a:off x="619125" y="6862536"/>
            <a:ext cx="12700" cy="4762"/>
          </a:xfrm>
          <a:custGeom>
            <a:rect b="b" l="l" r="r" t="t"/>
            <a:pathLst>
              <a:path extrusionOk="0" h="3" w="8">
                <a:moveTo>
                  <a:pt x="8" y="0"/>
                </a:moveTo>
                <a:lnTo>
                  <a:pt x="0" y="3"/>
                </a:lnTo>
                <a:lnTo>
                  <a:pt x="8" y="3"/>
                </a:lnTo>
                <a:lnTo>
                  <a:pt x="8" y="0"/>
                </a:lnTo>
                <a:close/>
              </a:path>
            </a:pathLst>
          </a:custGeom>
          <a:solidFill>
            <a:srgbClr val="9EE0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7" name="Google Shape;2177;p11"/>
          <p:cNvSpPr/>
          <p:nvPr/>
        </p:nvSpPr>
        <p:spPr>
          <a:xfrm>
            <a:off x="619125" y="6862536"/>
            <a:ext cx="12700" cy="4762"/>
          </a:xfrm>
          <a:custGeom>
            <a:rect b="b" l="l" r="r" t="t"/>
            <a:pathLst>
              <a:path extrusionOk="0" h="3" w="8">
                <a:moveTo>
                  <a:pt x="8" y="0"/>
                </a:moveTo>
                <a:lnTo>
                  <a:pt x="0" y="3"/>
                </a:lnTo>
                <a:lnTo>
                  <a:pt x="8" y="3"/>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8" name="Google Shape;2178;p11"/>
          <p:cNvSpPr/>
          <p:nvPr/>
        </p:nvSpPr>
        <p:spPr>
          <a:xfrm>
            <a:off x="631825" y="6862536"/>
            <a:ext cx="6350" cy="4762"/>
          </a:xfrm>
          <a:custGeom>
            <a:rect b="b" l="l" r="r" t="t"/>
            <a:pathLst>
              <a:path extrusionOk="0" h="3" w="4">
                <a:moveTo>
                  <a:pt x="0" y="0"/>
                </a:moveTo>
                <a:lnTo>
                  <a:pt x="0" y="0"/>
                </a:lnTo>
                <a:lnTo>
                  <a:pt x="0" y="3"/>
                </a:lnTo>
                <a:lnTo>
                  <a:pt x="4" y="3"/>
                </a:lnTo>
                <a:lnTo>
                  <a:pt x="0" y="0"/>
                </a:lnTo>
                <a:close/>
              </a:path>
            </a:pathLst>
          </a:custGeom>
          <a:solidFill>
            <a:srgbClr val="56C5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9" name="Google Shape;2179;p11"/>
          <p:cNvSpPr/>
          <p:nvPr/>
        </p:nvSpPr>
        <p:spPr>
          <a:xfrm>
            <a:off x="631825" y="6862536"/>
            <a:ext cx="6350" cy="4762"/>
          </a:xfrm>
          <a:custGeom>
            <a:rect b="b" l="l" r="r" t="t"/>
            <a:pathLst>
              <a:path extrusionOk="0" h="3" w="4">
                <a:moveTo>
                  <a:pt x="0" y="0"/>
                </a:moveTo>
                <a:lnTo>
                  <a:pt x="0" y="0"/>
                </a:lnTo>
                <a:lnTo>
                  <a:pt x="0" y="3"/>
                </a:lnTo>
                <a:lnTo>
                  <a:pt x="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0" name="Google Shape;2180;p11"/>
          <p:cNvSpPr/>
          <p:nvPr/>
        </p:nvSpPr>
        <p:spPr>
          <a:xfrm>
            <a:off x="631825" y="6862536"/>
            <a:ext cx="23813" cy="4762"/>
          </a:xfrm>
          <a:custGeom>
            <a:rect b="b" l="l" r="r" t="t"/>
            <a:pathLst>
              <a:path extrusionOk="0" h="3" w="15">
                <a:moveTo>
                  <a:pt x="0" y="0"/>
                </a:moveTo>
                <a:lnTo>
                  <a:pt x="4" y="3"/>
                </a:lnTo>
                <a:lnTo>
                  <a:pt x="15" y="3"/>
                </a:lnTo>
                <a:lnTo>
                  <a:pt x="0" y="0"/>
                </a:lnTo>
                <a:close/>
              </a:path>
            </a:pathLst>
          </a:custGeom>
          <a:solidFill>
            <a:srgbClr val="52C4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1" name="Google Shape;2181;p11"/>
          <p:cNvSpPr/>
          <p:nvPr/>
        </p:nvSpPr>
        <p:spPr>
          <a:xfrm>
            <a:off x="631825" y="6862536"/>
            <a:ext cx="23813" cy="4762"/>
          </a:xfrm>
          <a:custGeom>
            <a:rect b="b" l="l" r="r" t="t"/>
            <a:pathLst>
              <a:path extrusionOk="0" h="3" w="15">
                <a:moveTo>
                  <a:pt x="0" y="0"/>
                </a:moveTo>
                <a:lnTo>
                  <a:pt x="4" y="3"/>
                </a:lnTo>
                <a:lnTo>
                  <a:pt x="15"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2" name="Google Shape;2182;p11"/>
          <p:cNvSpPr/>
          <p:nvPr/>
        </p:nvSpPr>
        <p:spPr>
          <a:xfrm>
            <a:off x="366712" y="6554561"/>
            <a:ext cx="258763" cy="258762"/>
          </a:xfrm>
          <a:custGeom>
            <a:rect b="b" l="l" r="r" t="t"/>
            <a:pathLst>
              <a:path extrusionOk="0" h="163" w="163">
                <a:moveTo>
                  <a:pt x="50" y="0"/>
                </a:moveTo>
                <a:lnTo>
                  <a:pt x="0" y="49"/>
                </a:lnTo>
                <a:lnTo>
                  <a:pt x="132" y="163"/>
                </a:lnTo>
                <a:lnTo>
                  <a:pt x="163" y="148"/>
                </a:lnTo>
                <a:lnTo>
                  <a:pt x="155" y="47"/>
                </a:lnTo>
                <a:lnTo>
                  <a:pt x="50" y="0"/>
                </a:lnTo>
                <a:close/>
              </a:path>
            </a:pathLst>
          </a:custGeom>
          <a:solidFill>
            <a:srgbClr val="AFE7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3" name="Google Shape;2183;p11"/>
          <p:cNvSpPr/>
          <p:nvPr/>
        </p:nvSpPr>
        <p:spPr>
          <a:xfrm>
            <a:off x="366712" y="6554561"/>
            <a:ext cx="258763" cy="258762"/>
          </a:xfrm>
          <a:custGeom>
            <a:rect b="b" l="l" r="r" t="t"/>
            <a:pathLst>
              <a:path extrusionOk="0" h="163" w="163">
                <a:moveTo>
                  <a:pt x="50" y="0"/>
                </a:moveTo>
                <a:lnTo>
                  <a:pt x="0" y="49"/>
                </a:lnTo>
                <a:lnTo>
                  <a:pt x="132" y="163"/>
                </a:lnTo>
                <a:lnTo>
                  <a:pt x="163" y="148"/>
                </a:lnTo>
                <a:lnTo>
                  <a:pt x="155" y="47"/>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4" name="Google Shape;2184;p11"/>
          <p:cNvSpPr/>
          <p:nvPr/>
        </p:nvSpPr>
        <p:spPr>
          <a:xfrm>
            <a:off x="612775" y="6629174"/>
            <a:ext cx="180975" cy="160337"/>
          </a:xfrm>
          <a:custGeom>
            <a:rect b="b" l="l" r="r" t="t"/>
            <a:pathLst>
              <a:path extrusionOk="0" h="101" w="114">
                <a:moveTo>
                  <a:pt x="0" y="0"/>
                </a:moveTo>
                <a:lnTo>
                  <a:pt x="8" y="101"/>
                </a:lnTo>
                <a:lnTo>
                  <a:pt x="51" y="81"/>
                </a:lnTo>
                <a:lnTo>
                  <a:pt x="114" y="51"/>
                </a:lnTo>
                <a:lnTo>
                  <a:pt x="57" y="26"/>
                </a:lnTo>
                <a:lnTo>
                  <a:pt x="0" y="0"/>
                </a:lnTo>
                <a:close/>
              </a:path>
            </a:pathLst>
          </a:custGeom>
          <a:solidFill>
            <a:srgbClr val="5EC8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5" name="Google Shape;2185;p11"/>
          <p:cNvSpPr/>
          <p:nvPr/>
        </p:nvSpPr>
        <p:spPr>
          <a:xfrm>
            <a:off x="612775" y="6629174"/>
            <a:ext cx="180975" cy="160337"/>
          </a:xfrm>
          <a:custGeom>
            <a:rect b="b" l="l" r="r" t="t"/>
            <a:pathLst>
              <a:path extrusionOk="0" h="101" w="114">
                <a:moveTo>
                  <a:pt x="0" y="0"/>
                </a:moveTo>
                <a:lnTo>
                  <a:pt x="8" y="101"/>
                </a:lnTo>
                <a:lnTo>
                  <a:pt x="51" y="81"/>
                </a:lnTo>
                <a:lnTo>
                  <a:pt x="114" y="51"/>
                </a:lnTo>
                <a:lnTo>
                  <a:pt x="57" y="2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6" name="Google Shape;2186;p11"/>
          <p:cNvSpPr/>
          <p:nvPr/>
        </p:nvSpPr>
        <p:spPr>
          <a:xfrm>
            <a:off x="130175" y="6632349"/>
            <a:ext cx="446088" cy="234950"/>
          </a:xfrm>
          <a:custGeom>
            <a:rect b="b" l="l" r="r" t="t"/>
            <a:pathLst>
              <a:path extrusionOk="0" h="148" w="281">
                <a:moveTo>
                  <a:pt x="149" y="0"/>
                </a:moveTo>
                <a:lnTo>
                  <a:pt x="0" y="148"/>
                </a:lnTo>
                <a:lnTo>
                  <a:pt x="206" y="148"/>
                </a:lnTo>
                <a:lnTo>
                  <a:pt x="281" y="114"/>
                </a:lnTo>
                <a:lnTo>
                  <a:pt x="149" y="0"/>
                </a:lnTo>
                <a:close/>
              </a:path>
            </a:pathLst>
          </a:custGeom>
          <a:solidFill>
            <a:srgbClr val="9DE0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7" name="Google Shape;2187;p11"/>
          <p:cNvSpPr/>
          <p:nvPr/>
        </p:nvSpPr>
        <p:spPr>
          <a:xfrm>
            <a:off x="130175" y="6632349"/>
            <a:ext cx="446088" cy="234950"/>
          </a:xfrm>
          <a:custGeom>
            <a:rect b="b" l="l" r="r" t="t"/>
            <a:pathLst>
              <a:path extrusionOk="0" h="148" w="281">
                <a:moveTo>
                  <a:pt x="149" y="0"/>
                </a:moveTo>
                <a:lnTo>
                  <a:pt x="0" y="148"/>
                </a:lnTo>
                <a:lnTo>
                  <a:pt x="206" y="148"/>
                </a:lnTo>
                <a:lnTo>
                  <a:pt x="281" y="114"/>
                </a:lnTo>
                <a:lnTo>
                  <a:pt x="14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8" name="Google Shape;2188;p11"/>
          <p:cNvSpPr/>
          <p:nvPr/>
        </p:nvSpPr>
        <p:spPr>
          <a:xfrm>
            <a:off x="190500" y="6478361"/>
            <a:ext cx="255588" cy="153987"/>
          </a:xfrm>
          <a:custGeom>
            <a:rect b="b" l="l" r="r" t="t"/>
            <a:pathLst>
              <a:path extrusionOk="0" h="97" w="161">
                <a:moveTo>
                  <a:pt x="0" y="0"/>
                </a:moveTo>
                <a:lnTo>
                  <a:pt x="111" y="97"/>
                </a:lnTo>
                <a:lnTo>
                  <a:pt x="161" y="48"/>
                </a:lnTo>
                <a:lnTo>
                  <a:pt x="118" y="35"/>
                </a:lnTo>
                <a:lnTo>
                  <a:pt x="0" y="0"/>
                </a:lnTo>
                <a:close/>
              </a:path>
            </a:pathLst>
          </a:custGeom>
          <a:solidFill>
            <a:srgbClr val="BC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9" name="Google Shape;2189;p11"/>
          <p:cNvSpPr/>
          <p:nvPr/>
        </p:nvSpPr>
        <p:spPr>
          <a:xfrm>
            <a:off x="190500" y="6478361"/>
            <a:ext cx="255588" cy="153987"/>
          </a:xfrm>
          <a:custGeom>
            <a:rect b="b" l="l" r="r" t="t"/>
            <a:pathLst>
              <a:path extrusionOk="0" h="97" w="161">
                <a:moveTo>
                  <a:pt x="0" y="0"/>
                </a:moveTo>
                <a:lnTo>
                  <a:pt x="111" y="97"/>
                </a:lnTo>
                <a:lnTo>
                  <a:pt x="161" y="48"/>
                </a:lnTo>
                <a:lnTo>
                  <a:pt x="118" y="3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0" name="Google Shape;2190;p11"/>
          <p:cNvSpPr/>
          <p:nvPr/>
        </p:nvSpPr>
        <p:spPr>
          <a:xfrm>
            <a:off x="14287" y="6425974"/>
            <a:ext cx="352425" cy="441325"/>
          </a:xfrm>
          <a:custGeom>
            <a:rect b="b" l="l" r="r" t="t"/>
            <a:pathLst>
              <a:path extrusionOk="0" h="278" w="222">
                <a:moveTo>
                  <a:pt x="0" y="0"/>
                </a:moveTo>
                <a:lnTo>
                  <a:pt x="0" y="278"/>
                </a:lnTo>
                <a:lnTo>
                  <a:pt x="73" y="278"/>
                </a:lnTo>
                <a:lnTo>
                  <a:pt x="222" y="130"/>
                </a:lnTo>
                <a:lnTo>
                  <a:pt x="111" y="33"/>
                </a:lnTo>
                <a:lnTo>
                  <a:pt x="0" y="0"/>
                </a:lnTo>
                <a:close/>
              </a:path>
            </a:pathLst>
          </a:custGeom>
          <a:solidFill>
            <a:srgbClr val="A9E3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1" name="Google Shape;2191;p11"/>
          <p:cNvSpPr/>
          <p:nvPr/>
        </p:nvSpPr>
        <p:spPr>
          <a:xfrm>
            <a:off x="14287" y="6425974"/>
            <a:ext cx="352425" cy="441325"/>
          </a:xfrm>
          <a:custGeom>
            <a:rect b="b" l="l" r="r" t="t"/>
            <a:pathLst>
              <a:path extrusionOk="0" h="278" w="222">
                <a:moveTo>
                  <a:pt x="0" y="0"/>
                </a:moveTo>
                <a:lnTo>
                  <a:pt x="0" y="278"/>
                </a:lnTo>
                <a:lnTo>
                  <a:pt x="73" y="278"/>
                </a:lnTo>
                <a:lnTo>
                  <a:pt x="222" y="130"/>
                </a:lnTo>
                <a:lnTo>
                  <a:pt x="111"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69924" y="1123950"/>
            <a:ext cx="10850563" cy="5019675"/>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2" name="Google Shape;12;p1"/>
          <p:cNvCxnSpPr/>
          <p:nvPr/>
        </p:nvCxnSpPr>
        <p:spPr>
          <a:xfrm>
            <a:off x="669924" y="1028700"/>
            <a:ext cx="10850563" cy="0"/>
          </a:xfrm>
          <a:prstGeom prst="straightConnector1">
            <a:avLst/>
          </a:prstGeom>
          <a:noFill/>
          <a:ln cap="flat" cmpd="sng" w="9525">
            <a:solidFill>
              <a:srgbClr val="7F7F7F"/>
            </a:solidFill>
            <a:prstDash val="solid"/>
            <a:miter lim="800000"/>
            <a:headEnd len="sm" w="sm" type="none"/>
            <a:tailEnd len="sm" w="sm" type="none"/>
          </a:ln>
        </p:spPr>
      </p:cxnSp>
      <p:sp>
        <p:nvSpPr>
          <p:cNvPr id="13" name="Google Shape;13;p1"/>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0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7F7F7F"/>
                </a:solidFill>
                <a:latin typeface="Arial"/>
                <a:ea typeface="Arial"/>
                <a:cs typeface="Arial"/>
                <a:sym typeface="Arial"/>
              </a:defRPr>
            </a:lvl1pPr>
            <a:lvl2pPr indent="0" lvl="1" marL="0" marR="0" rtl="0" algn="r">
              <a:spcBef>
                <a:spcPts val="0"/>
              </a:spcBef>
              <a:buNone/>
              <a:defRPr b="0" i="0" sz="1000" u="none" cap="none" strike="noStrike">
                <a:solidFill>
                  <a:srgbClr val="7F7F7F"/>
                </a:solidFill>
                <a:latin typeface="Arial"/>
                <a:ea typeface="Arial"/>
                <a:cs typeface="Arial"/>
                <a:sym typeface="Arial"/>
              </a:defRPr>
            </a:lvl2pPr>
            <a:lvl3pPr indent="0" lvl="2" marL="0" marR="0" rtl="0" algn="r">
              <a:spcBef>
                <a:spcPts val="0"/>
              </a:spcBef>
              <a:buNone/>
              <a:defRPr b="0" i="0" sz="1000" u="none" cap="none" strike="noStrike">
                <a:solidFill>
                  <a:srgbClr val="7F7F7F"/>
                </a:solidFill>
                <a:latin typeface="Arial"/>
                <a:ea typeface="Arial"/>
                <a:cs typeface="Arial"/>
                <a:sym typeface="Arial"/>
              </a:defRPr>
            </a:lvl3pPr>
            <a:lvl4pPr indent="0" lvl="3" marL="0" marR="0" rtl="0" algn="r">
              <a:spcBef>
                <a:spcPts val="0"/>
              </a:spcBef>
              <a:buNone/>
              <a:defRPr b="0" i="0" sz="1000" u="none" cap="none" strike="noStrike">
                <a:solidFill>
                  <a:srgbClr val="7F7F7F"/>
                </a:solidFill>
                <a:latin typeface="Arial"/>
                <a:ea typeface="Arial"/>
                <a:cs typeface="Arial"/>
                <a:sym typeface="Arial"/>
              </a:defRPr>
            </a:lvl4pPr>
            <a:lvl5pPr indent="0" lvl="4" marL="0" marR="0" rtl="0" algn="r">
              <a:spcBef>
                <a:spcPts val="0"/>
              </a:spcBef>
              <a:buNone/>
              <a:defRPr b="0" i="0" sz="1000" u="none" cap="none" strike="noStrike">
                <a:solidFill>
                  <a:srgbClr val="7F7F7F"/>
                </a:solidFill>
                <a:latin typeface="Arial"/>
                <a:ea typeface="Arial"/>
                <a:cs typeface="Arial"/>
                <a:sym typeface="Arial"/>
              </a:defRPr>
            </a:lvl5pPr>
            <a:lvl6pPr indent="0" lvl="5" marL="0" marR="0" rtl="0" algn="r">
              <a:spcBef>
                <a:spcPts val="0"/>
              </a:spcBef>
              <a:buNone/>
              <a:defRPr b="0" i="0" sz="1000" u="none" cap="none" strike="noStrike">
                <a:solidFill>
                  <a:srgbClr val="7F7F7F"/>
                </a:solidFill>
                <a:latin typeface="Arial"/>
                <a:ea typeface="Arial"/>
                <a:cs typeface="Arial"/>
                <a:sym typeface="Arial"/>
              </a:defRPr>
            </a:lvl6pPr>
            <a:lvl7pPr indent="0" lvl="6" marL="0" marR="0" rtl="0" algn="r">
              <a:spcBef>
                <a:spcPts val="0"/>
              </a:spcBef>
              <a:buNone/>
              <a:defRPr b="0" i="0" sz="1000" u="none" cap="none" strike="noStrike">
                <a:solidFill>
                  <a:srgbClr val="7F7F7F"/>
                </a:solidFill>
                <a:latin typeface="Arial"/>
                <a:ea typeface="Arial"/>
                <a:cs typeface="Arial"/>
                <a:sym typeface="Arial"/>
              </a:defRPr>
            </a:lvl7pPr>
            <a:lvl8pPr indent="0" lvl="7" marL="0" marR="0" rtl="0" algn="r">
              <a:spcBef>
                <a:spcPts val="0"/>
              </a:spcBef>
              <a:buNone/>
              <a:defRPr b="0" i="0" sz="1000" u="none" cap="none" strike="noStrike">
                <a:solidFill>
                  <a:srgbClr val="7F7F7F"/>
                </a:solidFill>
                <a:latin typeface="Arial"/>
                <a:ea typeface="Arial"/>
                <a:cs typeface="Arial"/>
                <a:sym typeface="Arial"/>
              </a:defRPr>
            </a:lvl8pPr>
            <a:lvl9pPr indent="0" lvl="8" marL="0" marR="0" rtl="0" algn="r">
              <a:spcBef>
                <a:spcPts val="0"/>
              </a:spcBef>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81" name="Shape 1281"/>
        <p:cNvGrpSpPr/>
        <p:nvPr/>
      </p:nvGrpSpPr>
      <p:grpSpPr>
        <a:xfrm>
          <a:off x="0" y="0"/>
          <a:ext cx="0" cy="0"/>
          <a:chOff x="0" y="0"/>
          <a:chExt cx="0" cy="0"/>
        </a:xfrm>
      </p:grpSpPr>
      <p:sp>
        <p:nvSpPr>
          <p:cNvPr id="1282" name="Google Shape;1282;p8"/>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83" name="Google Shape;1283;p8"/>
          <p:cNvSpPr txBox="1"/>
          <p:nvPr>
            <p:ph idx="1" type="body"/>
          </p:nvPr>
        </p:nvSpPr>
        <p:spPr>
          <a:xfrm>
            <a:off x="669924" y="1123950"/>
            <a:ext cx="10850700" cy="5019600"/>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284" name="Google Shape;1284;p8"/>
          <p:cNvCxnSpPr/>
          <p:nvPr/>
        </p:nvCxnSpPr>
        <p:spPr>
          <a:xfrm>
            <a:off x="669924" y="1028700"/>
            <a:ext cx="10850700" cy="0"/>
          </a:xfrm>
          <a:prstGeom prst="straightConnector1">
            <a:avLst/>
          </a:prstGeom>
          <a:noFill/>
          <a:ln cap="flat" cmpd="sng" w="9525">
            <a:solidFill>
              <a:srgbClr val="7F7F7F"/>
            </a:solidFill>
            <a:prstDash val="solid"/>
            <a:miter lim="800000"/>
            <a:headEnd len="sm" w="sm" type="none"/>
            <a:tailEnd len="sm" w="sm" type="none"/>
          </a:ln>
        </p:spPr>
      </p:cxnSp>
      <p:sp>
        <p:nvSpPr>
          <p:cNvPr id="1285" name="Google Shape;1285;p8"/>
          <p:cNvSpPr txBox="1"/>
          <p:nvPr>
            <p:ph idx="10" type="dt"/>
          </p:nvPr>
        </p:nvSpPr>
        <p:spPr>
          <a:xfrm>
            <a:off x="5401732" y="6240463"/>
            <a:ext cx="1388400" cy="2064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86" name="Google Shape;1286;p8"/>
          <p:cNvSpPr txBox="1"/>
          <p:nvPr>
            <p:ph idx="11" type="ftr"/>
          </p:nvPr>
        </p:nvSpPr>
        <p:spPr>
          <a:xfrm>
            <a:off x="669924" y="6240463"/>
            <a:ext cx="4140300" cy="2064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87" name="Google Shape;1287;p8"/>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hyperlink" Target="http://www.imooc.com/learn/460" TargetMode="External"/><Relationship Id="rId5" Type="http://schemas.openxmlformats.org/officeDocument/2006/relationships/hyperlink" Target="https://blog.csdn.net/zw0Pi8G5C1x/article/details/83964888%E4%B8%8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gi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7" name="Shape 2557"/>
        <p:cNvGrpSpPr/>
        <p:nvPr/>
      </p:nvGrpSpPr>
      <p:grpSpPr>
        <a:xfrm>
          <a:off x="0" y="0"/>
          <a:ext cx="0" cy="0"/>
          <a:chOff x="0" y="0"/>
          <a:chExt cx="0" cy="0"/>
        </a:xfrm>
      </p:grpSpPr>
      <p:pic>
        <p:nvPicPr>
          <p:cNvPr descr="https://timgsa.baidu.com/timg?image&amp;quality=80&amp;size=b9999_10000&amp;sec=1531900810310&amp;di=fc85cfc3ff111da0d180e6191ed32bf3&amp;imgtype=0&amp;src=http%3A%2F%2Fs9.rr.itc.cn%2Fr%2FwapChange%2F20173_29_5%2Fa131038584175898147.jpeg" id="2558" name="Google Shape;2558;p15"/>
          <p:cNvPicPr preferRelativeResize="0"/>
          <p:nvPr/>
        </p:nvPicPr>
        <p:blipFill rotWithShape="1">
          <a:blip r:embed="rId3">
            <a:alphaModFix/>
          </a:blip>
          <a:srcRect b="0" l="0" r="0" t="0"/>
          <a:stretch/>
        </p:blipFill>
        <p:spPr>
          <a:xfrm>
            <a:off x="4332630" y="648531"/>
            <a:ext cx="3526739" cy="1410696"/>
          </a:xfrm>
          <a:prstGeom prst="rect">
            <a:avLst/>
          </a:prstGeom>
          <a:noFill/>
          <a:ln>
            <a:noFill/>
          </a:ln>
        </p:spPr>
      </p:pic>
      <p:sp>
        <p:nvSpPr>
          <p:cNvPr id="2559" name="Google Shape;2559;p15"/>
          <p:cNvSpPr txBox="1"/>
          <p:nvPr/>
        </p:nvSpPr>
        <p:spPr>
          <a:xfrm>
            <a:off x="0" y="2370851"/>
            <a:ext cx="12192000" cy="684803"/>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4000">
                <a:solidFill>
                  <a:srgbClr val="3F3F3F"/>
                </a:solidFill>
                <a:latin typeface="Arial"/>
                <a:ea typeface="Arial"/>
                <a:cs typeface="Arial"/>
                <a:sym typeface="Arial"/>
              </a:rPr>
              <a:t>商业数据分析VIP公开课</a:t>
            </a:r>
            <a:endParaRPr/>
          </a:p>
        </p:txBody>
      </p:sp>
      <p:sp>
        <p:nvSpPr>
          <p:cNvPr id="2560" name="Google Shape;2560;p15"/>
          <p:cNvSpPr/>
          <p:nvPr/>
        </p:nvSpPr>
        <p:spPr>
          <a:xfrm>
            <a:off x="3520867" y="3429000"/>
            <a:ext cx="5221481"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rgbClr val="262626"/>
              </a:buClr>
              <a:buSzPts val="2800"/>
              <a:buFont typeface="Arial"/>
              <a:buNone/>
            </a:pPr>
            <a:r>
              <a:rPr lang="zh-CN" sz="2800">
                <a:solidFill>
                  <a:srgbClr val="262626"/>
                </a:solidFill>
                <a:latin typeface="Arial"/>
                <a:ea typeface="Arial"/>
                <a:cs typeface="Arial"/>
                <a:sym typeface="Arial"/>
              </a:rPr>
              <a:t>用户画像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4" name="Shape 2684"/>
        <p:cNvGrpSpPr/>
        <p:nvPr/>
      </p:nvGrpSpPr>
      <p:grpSpPr>
        <a:xfrm>
          <a:off x="0" y="0"/>
          <a:ext cx="0" cy="0"/>
          <a:chOff x="0" y="0"/>
          <a:chExt cx="0" cy="0"/>
        </a:xfrm>
      </p:grpSpPr>
      <p:sp>
        <p:nvSpPr>
          <p:cNvPr id="2685" name="Google Shape;2685;p2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02 使用场景及作用</a:t>
            </a:r>
            <a:endParaRPr/>
          </a:p>
        </p:txBody>
      </p:sp>
      <p:pic>
        <p:nvPicPr>
          <p:cNvPr id="2686" name="Google Shape;2686;p24"/>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687" name="Google Shape;2687;p24"/>
          <p:cNvSpPr txBox="1"/>
          <p:nvPr/>
        </p:nvSpPr>
        <p:spPr>
          <a:xfrm>
            <a:off x="669925" y="1240975"/>
            <a:ext cx="5685300" cy="438600"/>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lang="zh-CN" sz="2400">
                <a:solidFill>
                  <a:schemeClr val="accent1"/>
                </a:solidFill>
                <a:latin typeface="Arial"/>
                <a:ea typeface="Arial"/>
                <a:cs typeface="Arial"/>
                <a:sym typeface="Arial"/>
              </a:rPr>
              <a:t>原因</a:t>
            </a:r>
            <a:r>
              <a:rPr lang="zh-CN" sz="2400">
                <a:solidFill>
                  <a:schemeClr val="accent1"/>
                </a:solidFill>
              </a:rPr>
              <a:t>之二</a:t>
            </a:r>
            <a:r>
              <a:rPr lang="zh-CN" sz="2400">
                <a:solidFill>
                  <a:schemeClr val="accent1"/>
                </a:solidFill>
                <a:latin typeface="Arial"/>
                <a:ea typeface="Arial"/>
                <a:cs typeface="Arial"/>
                <a:sym typeface="Arial"/>
              </a:rPr>
              <a:t>：</a:t>
            </a:r>
            <a:r>
              <a:rPr lang="zh-CN" sz="2400">
                <a:solidFill>
                  <a:schemeClr val="accent1"/>
                </a:solidFill>
              </a:rPr>
              <a:t>获取类似画像的新用户</a:t>
            </a:r>
            <a:endParaRPr/>
          </a:p>
        </p:txBody>
      </p:sp>
      <p:sp>
        <p:nvSpPr>
          <p:cNvPr id="2688" name="Google Shape;2688;p24"/>
          <p:cNvSpPr txBox="1"/>
          <p:nvPr/>
        </p:nvSpPr>
        <p:spPr>
          <a:xfrm>
            <a:off x="1488388" y="2267313"/>
            <a:ext cx="11015098"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2000">
                <a:solidFill>
                  <a:srgbClr val="595959"/>
                </a:solidFill>
                <a:latin typeface="Arial"/>
                <a:ea typeface="Arial"/>
                <a:cs typeface="Arial"/>
                <a:sym typeface="Arial"/>
              </a:rPr>
              <a:t>精准营销，分析产品</a:t>
            </a:r>
            <a:r>
              <a:rPr b="1" lang="zh-CN" sz="2000">
                <a:solidFill>
                  <a:srgbClr val="FF0000"/>
                </a:solidFill>
              </a:rPr>
              <a:t>潜在客户</a:t>
            </a:r>
            <a:endParaRPr b="1">
              <a:solidFill>
                <a:srgbClr val="FF0000"/>
              </a:solidFill>
            </a:endParaRPr>
          </a:p>
        </p:txBody>
      </p:sp>
      <p:sp>
        <p:nvSpPr>
          <p:cNvPr id="2689" name="Google Shape;2689;p24"/>
          <p:cNvSpPr txBox="1"/>
          <p:nvPr/>
        </p:nvSpPr>
        <p:spPr>
          <a:xfrm>
            <a:off x="1488388" y="2866969"/>
            <a:ext cx="11015098"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2000">
                <a:solidFill>
                  <a:srgbClr val="595959"/>
                </a:solidFill>
                <a:latin typeface="Arial"/>
                <a:ea typeface="Arial"/>
                <a:cs typeface="Arial"/>
                <a:sym typeface="Arial"/>
              </a:rPr>
              <a:t>数据挖掘，可以构建智能推荐系统</a:t>
            </a:r>
            <a:endParaRPr/>
          </a:p>
        </p:txBody>
      </p:sp>
      <p:sp>
        <p:nvSpPr>
          <p:cNvPr id="2690" name="Google Shape;2690;p24"/>
          <p:cNvSpPr txBox="1"/>
          <p:nvPr/>
        </p:nvSpPr>
        <p:spPr>
          <a:xfrm>
            <a:off x="1509230" y="3461391"/>
            <a:ext cx="11015098"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2000">
                <a:solidFill>
                  <a:srgbClr val="595959"/>
                </a:solidFill>
                <a:latin typeface="Arial"/>
                <a:ea typeface="Arial"/>
                <a:cs typeface="Arial"/>
                <a:sym typeface="Arial"/>
              </a:rPr>
              <a:t>完善产品运营，提神服务质量</a:t>
            </a:r>
            <a:endParaRPr/>
          </a:p>
        </p:txBody>
      </p:sp>
      <p:sp>
        <p:nvSpPr>
          <p:cNvPr id="2691" name="Google Shape;2691;p24"/>
          <p:cNvSpPr txBox="1"/>
          <p:nvPr/>
        </p:nvSpPr>
        <p:spPr>
          <a:xfrm>
            <a:off x="1501451" y="4075656"/>
            <a:ext cx="11015098"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2000">
                <a:solidFill>
                  <a:srgbClr val="595959"/>
                </a:solidFill>
                <a:latin typeface="Arial"/>
                <a:ea typeface="Arial"/>
                <a:cs typeface="Arial"/>
                <a:sym typeface="Arial"/>
              </a:rPr>
              <a:t>对服务或者产品进行私人化定制</a:t>
            </a:r>
            <a:endParaRPr/>
          </a:p>
        </p:txBody>
      </p:sp>
      <p:sp>
        <p:nvSpPr>
          <p:cNvPr id="2692" name="Google Shape;2692;p24"/>
          <p:cNvSpPr txBox="1"/>
          <p:nvPr/>
        </p:nvSpPr>
        <p:spPr>
          <a:xfrm>
            <a:off x="1504874" y="4673481"/>
            <a:ext cx="11015098"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2000">
                <a:solidFill>
                  <a:srgbClr val="595959"/>
                </a:solidFill>
                <a:latin typeface="Arial"/>
                <a:ea typeface="Arial"/>
                <a:cs typeface="Arial"/>
                <a:sym typeface="Arial"/>
              </a:rPr>
              <a:t>进行竞争分析等</a:t>
            </a:r>
            <a:endParaRPr/>
          </a:p>
        </p:txBody>
      </p:sp>
      <p:pic>
        <p:nvPicPr>
          <p:cNvPr descr="C:\Users\Administrator\Desktop\timg.gif" id="2693" name="Google Shape;2693;p24"/>
          <p:cNvPicPr preferRelativeResize="0"/>
          <p:nvPr/>
        </p:nvPicPr>
        <p:blipFill rotWithShape="1">
          <a:blip r:embed="rId4">
            <a:alphaModFix/>
          </a:blip>
          <a:srcRect b="21123" l="10505" r="54484" t="15048"/>
          <a:stretch/>
        </p:blipFill>
        <p:spPr>
          <a:xfrm>
            <a:off x="1842502" y="2637424"/>
            <a:ext cx="2298584" cy="20698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8" name="Shape 2698"/>
        <p:cNvGrpSpPr/>
        <p:nvPr/>
      </p:nvGrpSpPr>
      <p:grpSpPr>
        <a:xfrm>
          <a:off x="0" y="0"/>
          <a:ext cx="0" cy="0"/>
          <a:chOff x="0" y="0"/>
          <a:chExt cx="0" cy="0"/>
        </a:xfrm>
      </p:grpSpPr>
      <p:sp>
        <p:nvSpPr>
          <p:cNvPr id="2699" name="Google Shape;2699;p2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02 使用场景及作用</a:t>
            </a:r>
            <a:endParaRPr/>
          </a:p>
        </p:txBody>
      </p:sp>
      <p:pic>
        <p:nvPicPr>
          <p:cNvPr id="2700" name="Google Shape;2700;p25"/>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701" name="Google Shape;2701;p25"/>
          <p:cNvSpPr txBox="1"/>
          <p:nvPr/>
        </p:nvSpPr>
        <p:spPr>
          <a:xfrm>
            <a:off x="588451" y="4739723"/>
            <a:ext cx="11015098"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2000">
                <a:solidFill>
                  <a:srgbClr val="595959"/>
                </a:solidFill>
                <a:latin typeface="Arial"/>
                <a:ea typeface="Arial"/>
                <a:cs typeface="Arial"/>
                <a:sym typeface="Arial"/>
              </a:rPr>
              <a:t>不能为超过3个以上的用户画像设计产品</a:t>
            </a:r>
            <a:endParaRPr/>
          </a:p>
        </p:txBody>
      </p:sp>
      <p:sp>
        <p:nvSpPr>
          <p:cNvPr id="2702" name="Google Shape;2702;p25"/>
          <p:cNvSpPr txBox="1"/>
          <p:nvPr/>
        </p:nvSpPr>
        <p:spPr>
          <a:xfrm>
            <a:off x="0" y="4739723"/>
            <a:ext cx="4335830"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b="1" lang="zh-CN" sz="2000">
                <a:solidFill>
                  <a:schemeClr val="accent3"/>
                </a:solidFill>
                <a:latin typeface="Arial"/>
                <a:ea typeface="Arial"/>
                <a:cs typeface="Arial"/>
                <a:sym typeface="Arial"/>
              </a:rPr>
              <a:t>控制数量</a:t>
            </a:r>
            <a:endParaRPr/>
          </a:p>
        </p:txBody>
      </p:sp>
      <p:sp>
        <p:nvSpPr>
          <p:cNvPr descr="âç»©æèæ ¸âçå¾çæç´¢ç»æ" id="2703" name="Google Shape;2703;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âç»©æèæ ¸âçå¾çæç´¢ç»æ" id="2704" name="Google Shape;2704;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âç»©æèæ ¸âçå¾çæç´¢ç»æ" id="2705" name="Google Shape;2705;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6" name="Google Shape;2706;p25"/>
          <p:cNvSpPr txBox="1"/>
          <p:nvPr/>
        </p:nvSpPr>
        <p:spPr>
          <a:xfrm>
            <a:off x="669924" y="1240971"/>
            <a:ext cx="4335830" cy="438572"/>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lang="zh-CN" sz="2400">
                <a:solidFill>
                  <a:schemeClr val="accent1"/>
                </a:solidFill>
                <a:latin typeface="Arial"/>
                <a:ea typeface="Arial"/>
                <a:cs typeface="Arial"/>
                <a:sym typeface="Arial"/>
              </a:rPr>
              <a:t>需要注意：</a:t>
            </a:r>
            <a:endParaRPr/>
          </a:p>
        </p:txBody>
      </p:sp>
      <p:pic>
        <p:nvPicPr>
          <p:cNvPr descr="yonghuhuaxiang" id="2707" name="Google Shape;2707;p25"/>
          <p:cNvPicPr preferRelativeResize="0"/>
          <p:nvPr/>
        </p:nvPicPr>
        <p:blipFill rotWithShape="1">
          <a:blip r:embed="rId4">
            <a:alphaModFix/>
          </a:blip>
          <a:srcRect b="0" l="0" r="0" t="0"/>
          <a:stretch/>
        </p:blipFill>
        <p:spPr>
          <a:xfrm>
            <a:off x="3416459" y="1679543"/>
            <a:ext cx="5353050" cy="2857500"/>
          </a:xfrm>
          <a:prstGeom prst="rect">
            <a:avLst/>
          </a:prstGeom>
          <a:noFill/>
          <a:ln>
            <a:noFill/>
          </a:ln>
        </p:spPr>
      </p:pic>
      <p:sp>
        <p:nvSpPr>
          <p:cNvPr id="2708" name="Google Shape;2708;p25"/>
          <p:cNvSpPr txBox="1"/>
          <p:nvPr/>
        </p:nvSpPr>
        <p:spPr>
          <a:xfrm>
            <a:off x="577942" y="5244824"/>
            <a:ext cx="11015098"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2000">
                <a:solidFill>
                  <a:srgbClr val="595959"/>
                </a:solidFill>
                <a:latin typeface="Arial"/>
                <a:ea typeface="Arial"/>
                <a:cs typeface="Arial"/>
                <a:sym typeface="Arial"/>
              </a:rPr>
              <a:t>考虑清楚用户画像优先级</a:t>
            </a:r>
            <a:endParaRPr/>
          </a:p>
        </p:txBody>
      </p:sp>
      <p:sp>
        <p:nvSpPr>
          <p:cNvPr id="2709" name="Google Shape;2709;p25"/>
          <p:cNvSpPr txBox="1"/>
          <p:nvPr/>
        </p:nvSpPr>
        <p:spPr>
          <a:xfrm>
            <a:off x="-10509" y="5244824"/>
            <a:ext cx="4335830"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b="1" lang="zh-CN" sz="2000">
                <a:solidFill>
                  <a:schemeClr val="accent3"/>
                </a:solidFill>
                <a:latin typeface="Arial"/>
                <a:ea typeface="Arial"/>
                <a:cs typeface="Arial"/>
                <a:sym typeface="Arial"/>
              </a:rPr>
              <a:t>优先级</a:t>
            </a:r>
            <a:endParaRPr/>
          </a:p>
        </p:txBody>
      </p:sp>
      <p:sp>
        <p:nvSpPr>
          <p:cNvPr id="2710" name="Google Shape;2710;p25"/>
          <p:cNvSpPr txBox="1"/>
          <p:nvPr/>
        </p:nvSpPr>
        <p:spPr>
          <a:xfrm>
            <a:off x="587270" y="5755551"/>
            <a:ext cx="11015098"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2000">
                <a:solidFill>
                  <a:srgbClr val="595959"/>
                </a:solidFill>
                <a:latin typeface="Arial"/>
                <a:ea typeface="Arial"/>
                <a:cs typeface="Arial"/>
                <a:sym typeface="Arial"/>
              </a:rPr>
              <a:t>根据自己产品的痛点选取用户以及数据</a:t>
            </a:r>
            <a:endParaRPr/>
          </a:p>
        </p:txBody>
      </p:sp>
      <p:sp>
        <p:nvSpPr>
          <p:cNvPr id="2711" name="Google Shape;2711;p25"/>
          <p:cNvSpPr txBox="1"/>
          <p:nvPr/>
        </p:nvSpPr>
        <p:spPr>
          <a:xfrm>
            <a:off x="-1181" y="5755551"/>
            <a:ext cx="4335830"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b="1" lang="zh-CN" sz="2000">
                <a:solidFill>
                  <a:schemeClr val="accent3"/>
                </a:solidFill>
                <a:latin typeface="Arial"/>
                <a:ea typeface="Arial"/>
                <a:cs typeface="Arial"/>
                <a:sym typeface="Arial"/>
              </a:rPr>
              <a:t>明确痛点</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6" name="Shape 2716"/>
        <p:cNvGrpSpPr/>
        <p:nvPr/>
      </p:nvGrpSpPr>
      <p:grpSpPr>
        <a:xfrm>
          <a:off x="0" y="0"/>
          <a:ext cx="0" cy="0"/>
          <a:chOff x="0" y="0"/>
          <a:chExt cx="0" cy="0"/>
        </a:xfrm>
      </p:grpSpPr>
      <p:sp>
        <p:nvSpPr>
          <p:cNvPr id="2717" name="Google Shape;2717;p26"/>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8" name="Google Shape;2718;p26"/>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9" name="Google Shape;2719;p26"/>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0" name="Google Shape;2720;p26"/>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zh-CN" sz="2800"/>
              <a:t>实例分析</a:t>
            </a:r>
            <a:endParaRPr/>
          </a:p>
        </p:txBody>
      </p:sp>
      <p:sp>
        <p:nvSpPr>
          <p:cNvPr id="2721" name="Google Shape;2721;p26"/>
          <p:cNvSpPr txBox="1"/>
          <p:nvPr>
            <p:ph idx="1" type="body"/>
          </p:nvPr>
        </p:nvSpPr>
        <p:spPr>
          <a:xfrm>
            <a:off x="4832311" y="2655277"/>
            <a:ext cx="6530793" cy="10156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None/>
            </a:pPr>
            <a:r>
              <a:rPr lang="zh-CN"/>
              <a:t>优达的学员到底是什么样的人群呢，针对优达的目标用户我们可以如何分析呢，下面实例采用商业数据分析P2的项目数据，切实了解一下不同职位绘制用户画像的过程。</a:t>
            </a:r>
            <a:endParaRPr/>
          </a:p>
        </p:txBody>
      </p:sp>
      <p:sp>
        <p:nvSpPr>
          <p:cNvPr id="2722" name="Google Shape;2722;p26"/>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6000">
                <a:solidFill>
                  <a:srgbClr val="1B7691"/>
                </a:solidFill>
                <a:latin typeface="Anton"/>
                <a:ea typeface="Anton"/>
                <a:cs typeface="Anton"/>
                <a:sym typeface="Anton"/>
              </a:rPr>
              <a:t>03</a:t>
            </a:r>
            <a:endParaRPr sz="6000">
              <a:solidFill>
                <a:srgbClr val="1B7691"/>
              </a:solidFill>
              <a:latin typeface="Anton"/>
              <a:ea typeface="Anton"/>
              <a:cs typeface="Anton"/>
              <a:sym typeface="Anton"/>
            </a:endParaRPr>
          </a:p>
        </p:txBody>
      </p:sp>
      <p:pic>
        <p:nvPicPr>
          <p:cNvPr id="2723" name="Google Shape;2723;p26"/>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8" name="Shape 2728"/>
        <p:cNvGrpSpPr/>
        <p:nvPr/>
      </p:nvGrpSpPr>
      <p:grpSpPr>
        <a:xfrm>
          <a:off x="0" y="0"/>
          <a:ext cx="0" cy="0"/>
          <a:chOff x="0" y="0"/>
          <a:chExt cx="0" cy="0"/>
        </a:xfrm>
      </p:grpSpPr>
      <p:sp>
        <p:nvSpPr>
          <p:cNvPr id="2729" name="Google Shape;2729;p2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03 Udacity用户实例分析</a:t>
            </a:r>
            <a:endParaRPr/>
          </a:p>
        </p:txBody>
      </p:sp>
      <p:pic>
        <p:nvPicPr>
          <p:cNvPr id="2730" name="Google Shape;2730;p27"/>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731" name="Google Shape;2731;p27"/>
          <p:cNvSpPr/>
          <p:nvPr/>
        </p:nvSpPr>
        <p:spPr>
          <a:xfrm>
            <a:off x="3579926" y="5355771"/>
            <a:ext cx="5032147"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zh-CN" sz="1800">
                <a:solidFill>
                  <a:srgbClr val="3F3F3F"/>
                </a:solidFill>
                <a:latin typeface="Arial"/>
                <a:ea typeface="Arial"/>
                <a:cs typeface="Arial"/>
                <a:sym typeface="Arial"/>
              </a:rPr>
              <a:t>优达商业数据分析P2，做的时候有没有想为优达绘制一幅用户画像呢？</a:t>
            </a:r>
            <a:endParaRPr/>
          </a:p>
        </p:txBody>
      </p:sp>
      <p:sp>
        <p:nvSpPr>
          <p:cNvPr id="2732" name="Google Shape;2732;p27"/>
          <p:cNvSpPr/>
          <p:nvPr/>
        </p:nvSpPr>
        <p:spPr>
          <a:xfrm>
            <a:off x="670398" y="1400462"/>
            <a:ext cx="198002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000">
                <a:solidFill>
                  <a:schemeClr val="accent3"/>
                </a:solidFill>
                <a:latin typeface="Arial"/>
                <a:ea typeface="Arial"/>
                <a:cs typeface="Arial"/>
                <a:sym typeface="Arial"/>
              </a:rPr>
              <a:t>优达用户画像：</a:t>
            </a:r>
            <a:endParaRPr b="1" sz="2000">
              <a:solidFill>
                <a:schemeClr val="accent3"/>
              </a:solidFill>
              <a:latin typeface="Arial"/>
              <a:ea typeface="Arial"/>
              <a:cs typeface="Arial"/>
              <a:sym typeface="Arial"/>
            </a:endParaRPr>
          </a:p>
        </p:txBody>
      </p:sp>
      <p:pic>
        <p:nvPicPr>
          <p:cNvPr id="2733" name="Google Shape;2733;p27"/>
          <p:cNvPicPr preferRelativeResize="0"/>
          <p:nvPr/>
        </p:nvPicPr>
        <p:blipFill rotWithShape="1">
          <a:blip r:embed="rId4">
            <a:alphaModFix/>
          </a:blip>
          <a:srcRect b="0" l="0" r="0" t="0"/>
          <a:stretch/>
        </p:blipFill>
        <p:spPr>
          <a:xfrm>
            <a:off x="1462087" y="1861235"/>
            <a:ext cx="9267825" cy="289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8" name="Shape 2738"/>
        <p:cNvGrpSpPr/>
        <p:nvPr/>
      </p:nvGrpSpPr>
      <p:grpSpPr>
        <a:xfrm>
          <a:off x="0" y="0"/>
          <a:ext cx="0" cy="0"/>
          <a:chOff x="0" y="0"/>
          <a:chExt cx="0" cy="0"/>
        </a:xfrm>
      </p:grpSpPr>
      <p:sp>
        <p:nvSpPr>
          <p:cNvPr id="2739" name="Google Shape;2739;p28"/>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03 Udacity用户实例分析</a:t>
            </a:r>
            <a:endParaRPr/>
          </a:p>
        </p:txBody>
      </p:sp>
      <p:pic>
        <p:nvPicPr>
          <p:cNvPr id="2740" name="Google Shape;2740;p28"/>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pic>
        <p:nvPicPr>
          <p:cNvPr id="2741" name="Google Shape;2741;p28"/>
          <p:cNvPicPr preferRelativeResize="0"/>
          <p:nvPr/>
        </p:nvPicPr>
        <p:blipFill rotWithShape="1">
          <a:blip r:embed="rId4">
            <a:alphaModFix/>
          </a:blip>
          <a:srcRect b="0" l="0" r="0" t="0"/>
          <a:stretch/>
        </p:blipFill>
        <p:spPr>
          <a:xfrm>
            <a:off x="944225" y="1800903"/>
            <a:ext cx="5229225" cy="4724400"/>
          </a:xfrm>
          <a:prstGeom prst="rect">
            <a:avLst/>
          </a:prstGeom>
          <a:noFill/>
          <a:ln>
            <a:noFill/>
          </a:ln>
        </p:spPr>
      </p:pic>
      <p:sp>
        <p:nvSpPr>
          <p:cNvPr id="2742" name="Google Shape;2742;p28"/>
          <p:cNvSpPr/>
          <p:nvPr/>
        </p:nvSpPr>
        <p:spPr>
          <a:xfrm>
            <a:off x="99415" y="2039017"/>
            <a:ext cx="180049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595959"/>
                </a:solidFill>
                <a:latin typeface="Arial"/>
                <a:ea typeface="Arial"/>
                <a:cs typeface="Arial"/>
                <a:sym typeface="Arial"/>
              </a:rPr>
              <a:t>学员年龄分布：</a:t>
            </a:r>
            <a:endParaRPr sz="1800">
              <a:solidFill>
                <a:srgbClr val="595959"/>
              </a:solidFill>
              <a:latin typeface="Arial"/>
              <a:ea typeface="Arial"/>
              <a:cs typeface="Arial"/>
              <a:sym typeface="Arial"/>
            </a:endParaRPr>
          </a:p>
        </p:txBody>
      </p:sp>
      <p:pic>
        <p:nvPicPr>
          <p:cNvPr id="2743" name="Google Shape;2743;p28"/>
          <p:cNvPicPr preferRelativeResize="0"/>
          <p:nvPr/>
        </p:nvPicPr>
        <p:blipFill rotWithShape="1">
          <a:blip r:embed="rId5">
            <a:alphaModFix/>
          </a:blip>
          <a:srcRect b="0" l="0" r="0" t="0"/>
          <a:stretch/>
        </p:blipFill>
        <p:spPr>
          <a:xfrm>
            <a:off x="6516701" y="1506194"/>
            <a:ext cx="4858287" cy="5287410"/>
          </a:xfrm>
          <a:prstGeom prst="rect">
            <a:avLst/>
          </a:prstGeom>
          <a:noFill/>
          <a:ln>
            <a:noFill/>
          </a:ln>
        </p:spPr>
      </p:pic>
      <p:sp>
        <p:nvSpPr>
          <p:cNvPr id="2744" name="Google Shape;2744;p28"/>
          <p:cNvSpPr/>
          <p:nvPr/>
        </p:nvSpPr>
        <p:spPr>
          <a:xfrm>
            <a:off x="8507173" y="1321528"/>
            <a:ext cx="22621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595959"/>
                </a:solidFill>
                <a:latin typeface="Arial"/>
                <a:ea typeface="Arial"/>
                <a:cs typeface="Arial"/>
                <a:sym typeface="Arial"/>
              </a:rPr>
              <a:t>中国学员城市占比：</a:t>
            </a:r>
            <a:endParaRPr sz="1800">
              <a:solidFill>
                <a:srgbClr val="595959"/>
              </a:solidFill>
              <a:latin typeface="Arial"/>
              <a:ea typeface="Arial"/>
              <a:cs typeface="Arial"/>
              <a:sym typeface="Arial"/>
            </a:endParaRPr>
          </a:p>
        </p:txBody>
      </p:sp>
      <p:sp>
        <p:nvSpPr>
          <p:cNvPr id="2745" name="Google Shape;2745;p28"/>
          <p:cNvSpPr/>
          <p:nvPr/>
        </p:nvSpPr>
        <p:spPr>
          <a:xfrm>
            <a:off x="398215" y="1266825"/>
            <a:ext cx="68088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000">
                <a:solidFill>
                  <a:schemeClr val="accent3"/>
                </a:solidFill>
                <a:latin typeface="Arial"/>
                <a:ea typeface="Arial"/>
                <a:cs typeface="Arial"/>
                <a:sym typeface="Arial"/>
              </a:rPr>
              <a:t>初步了解自己的数据</a:t>
            </a:r>
            <a:endParaRPr b="1" sz="2000">
              <a:solidFill>
                <a:schemeClr val="accent3"/>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0" name="Shape 2750"/>
        <p:cNvGrpSpPr/>
        <p:nvPr/>
      </p:nvGrpSpPr>
      <p:grpSpPr>
        <a:xfrm>
          <a:off x="0" y="0"/>
          <a:ext cx="0" cy="0"/>
          <a:chOff x="0" y="0"/>
          <a:chExt cx="0" cy="0"/>
        </a:xfrm>
      </p:grpSpPr>
      <p:sp>
        <p:nvSpPr>
          <p:cNvPr id="2751" name="Google Shape;2751;p29"/>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03 Udacity用户实例分析</a:t>
            </a:r>
            <a:endParaRPr/>
          </a:p>
        </p:txBody>
      </p:sp>
      <p:pic>
        <p:nvPicPr>
          <p:cNvPr id="2752" name="Google Shape;2752;p29"/>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753" name="Google Shape;2753;p29"/>
          <p:cNvSpPr/>
          <p:nvPr/>
        </p:nvSpPr>
        <p:spPr>
          <a:xfrm>
            <a:off x="670402" y="1400450"/>
            <a:ext cx="49305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000">
                <a:solidFill>
                  <a:schemeClr val="accent3"/>
                </a:solidFill>
                <a:latin typeface="Arial"/>
                <a:ea typeface="Arial"/>
                <a:cs typeface="Arial"/>
                <a:sym typeface="Arial"/>
              </a:rPr>
              <a:t>初步了解自己的数据</a:t>
            </a:r>
            <a:endParaRPr b="1" sz="2000">
              <a:solidFill>
                <a:schemeClr val="accent3"/>
              </a:solidFill>
              <a:latin typeface="Arial"/>
              <a:ea typeface="Arial"/>
              <a:cs typeface="Arial"/>
              <a:sym typeface="Arial"/>
            </a:endParaRPr>
          </a:p>
        </p:txBody>
      </p:sp>
      <p:sp>
        <p:nvSpPr>
          <p:cNvPr id="2754" name="Google Shape;2754;p29"/>
          <p:cNvSpPr/>
          <p:nvPr/>
        </p:nvSpPr>
        <p:spPr>
          <a:xfrm>
            <a:off x="3738375" y="5680001"/>
            <a:ext cx="7404591"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zh-CN" sz="1800">
                <a:solidFill>
                  <a:schemeClr val="accent1"/>
                </a:solidFill>
                <a:latin typeface="Arial"/>
                <a:ea typeface="Arial"/>
                <a:cs typeface="Arial"/>
                <a:sym typeface="Arial"/>
              </a:rPr>
              <a:t>根据一份调查问卷我们可以得到非常多的信息，需要从中筛选出对我们</a:t>
            </a:r>
            <a:endParaRPr sz="1800">
              <a:solidFill>
                <a:schemeClr val="accent1"/>
              </a:solidFill>
              <a:latin typeface="Arial"/>
              <a:ea typeface="Arial"/>
              <a:cs typeface="Arial"/>
              <a:sym typeface="Arial"/>
            </a:endParaRPr>
          </a:p>
          <a:p>
            <a:pPr indent="0" lvl="0" marL="0" marR="0" rtl="0" algn="ctr">
              <a:spcBef>
                <a:spcPts val="0"/>
              </a:spcBef>
              <a:spcAft>
                <a:spcPts val="0"/>
              </a:spcAft>
              <a:buNone/>
            </a:pPr>
            <a:r>
              <a:rPr lang="zh-CN" sz="1800">
                <a:solidFill>
                  <a:schemeClr val="accent1"/>
                </a:solidFill>
                <a:latin typeface="Arial"/>
                <a:ea typeface="Arial"/>
                <a:cs typeface="Arial"/>
                <a:sym typeface="Arial"/>
              </a:rPr>
              <a:t>探究痛点有帮助的数据进行深入挖掘</a:t>
            </a:r>
            <a:endParaRPr/>
          </a:p>
        </p:txBody>
      </p:sp>
      <p:sp>
        <p:nvSpPr>
          <p:cNvPr id="2755" name="Google Shape;2755;p29"/>
          <p:cNvSpPr/>
          <p:nvPr/>
        </p:nvSpPr>
        <p:spPr>
          <a:xfrm>
            <a:off x="4677218" y="2004928"/>
            <a:ext cx="5032147" cy="32778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zh-CN" sz="1800">
                <a:solidFill>
                  <a:srgbClr val="3F3F3F"/>
                </a:solidFill>
                <a:latin typeface="Arial"/>
                <a:ea typeface="Arial"/>
                <a:cs typeface="Arial"/>
                <a:sym typeface="Arial"/>
              </a:rPr>
              <a:t>首先通过问卷调查收集学员数据</a:t>
            </a:r>
            <a:endParaRPr sz="1800">
              <a:solidFill>
                <a:srgbClr val="3F3F3F"/>
              </a:solidFill>
              <a:latin typeface="Arial"/>
              <a:ea typeface="Arial"/>
              <a:cs typeface="Arial"/>
              <a:sym typeface="Arial"/>
            </a:endParaRPr>
          </a:p>
          <a:p>
            <a:pPr indent="0" lvl="0" marL="0" marR="0" rtl="0" algn="ctr">
              <a:lnSpc>
                <a:spcPct val="150000"/>
              </a:lnSpc>
              <a:spcBef>
                <a:spcPts val="0"/>
              </a:spcBef>
              <a:spcAft>
                <a:spcPts val="0"/>
              </a:spcAft>
              <a:buNone/>
            </a:pPr>
            <a:r>
              <a:rPr lang="zh-CN" sz="1800">
                <a:solidFill>
                  <a:srgbClr val="3F3F3F"/>
                </a:solidFill>
                <a:latin typeface="Arial"/>
                <a:ea typeface="Arial"/>
                <a:cs typeface="Arial"/>
                <a:sym typeface="Arial"/>
              </a:rPr>
              <a:t>年龄集中在29-32岁</a:t>
            </a:r>
            <a:endParaRPr sz="1800">
              <a:solidFill>
                <a:srgbClr val="3F3F3F"/>
              </a:solidFill>
              <a:latin typeface="Arial"/>
              <a:ea typeface="Arial"/>
              <a:cs typeface="Arial"/>
              <a:sym typeface="Arial"/>
            </a:endParaRPr>
          </a:p>
          <a:p>
            <a:pPr indent="0" lvl="0" marL="0" marR="0" rtl="0" algn="ctr">
              <a:lnSpc>
                <a:spcPct val="150000"/>
              </a:lnSpc>
              <a:spcBef>
                <a:spcPts val="0"/>
              </a:spcBef>
              <a:spcAft>
                <a:spcPts val="0"/>
              </a:spcAft>
              <a:buNone/>
            </a:pPr>
            <a:r>
              <a:rPr lang="zh-CN" sz="1800">
                <a:solidFill>
                  <a:srgbClr val="3F3F3F"/>
                </a:solidFill>
                <a:latin typeface="Arial"/>
                <a:ea typeface="Arial"/>
                <a:cs typeface="Arial"/>
                <a:sym typeface="Arial"/>
              </a:rPr>
              <a:t>平均睡眠时间6.9h，睡7h的最多</a:t>
            </a:r>
            <a:endParaRPr sz="1800">
              <a:solidFill>
                <a:srgbClr val="3F3F3F"/>
              </a:solidFill>
              <a:latin typeface="Arial"/>
              <a:ea typeface="Arial"/>
              <a:cs typeface="Arial"/>
              <a:sym typeface="Arial"/>
            </a:endParaRPr>
          </a:p>
          <a:p>
            <a:pPr indent="0" lvl="0" marL="0" marR="0" rtl="0" algn="ctr">
              <a:lnSpc>
                <a:spcPct val="150000"/>
              </a:lnSpc>
              <a:spcBef>
                <a:spcPts val="0"/>
              </a:spcBef>
              <a:spcAft>
                <a:spcPts val="0"/>
              </a:spcAft>
              <a:buNone/>
            </a:pPr>
            <a:r>
              <a:rPr lang="zh-CN" sz="1800">
                <a:solidFill>
                  <a:srgbClr val="3F3F3F"/>
                </a:solidFill>
                <a:latin typeface="Arial"/>
                <a:ea typeface="Arial"/>
                <a:cs typeface="Arial"/>
                <a:sym typeface="Arial"/>
              </a:rPr>
              <a:t>平均通勤时间为50min</a:t>
            </a:r>
            <a:endParaRPr/>
          </a:p>
          <a:p>
            <a:pPr indent="0" lvl="0" marL="0" marR="0" rtl="0" algn="ctr">
              <a:lnSpc>
                <a:spcPct val="150000"/>
              </a:lnSpc>
              <a:spcBef>
                <a:spcPts val="0"/>
              </a:spcBef>
              <a:spcAft>
                <a:spcPts val="0"/>
              </a:spcAft>
              <a:buNone/>
            </a:pPr>
            <a:r>
              <a:rPr lang="zh-CN" sz="1800">
                <a:solidFill>
                  <a:srgbClr val="3F3F3F"/>
                </a:solidFill>
                <a:latin typeface="Arial"/>
                <a:ea typeface="Arial"/>
                <a:cs typeface="Arial"/>
                <a:sym typeface="Arial"/>
              </a:rPr>
              <a:t>平均每年阅读13.6本书</a:t>
            </a:r>
            <a:endParaRPr sz="1800">
              <a:solidFill>
                <a:srgbClr val="3F3F3F"/>
              </a:solidFill>
              <a:latin typeface="Arial"/>
              <a:ea typeface="Arial"/>
              <a:cs typeface="Arial"/>
              <a:sym typeface="Arial"/>
            </a:endParaRPr>
          </a:p>
          <a:p>
            <a:pPr indent="0" lvl="0" marL="0" marR="0" rtl="0" algn="ctr">
              <a:lnSpc>
                <a:spcPct val="150000"/>
              </a:lnSpc>
              <a:spcBef>
                <a:spcPts val="0"/>
              </a:spcBef>
              <a:spcAft>
                <a:spcPts val="0"/>
              </a:spcAft>
              <a:buNone/>
            </a:pPr>
            <a:r>
              <a:rPr lang="zh-CN" sz="1800">
                <a:solidFill>
                  <a:srgbClr val="3F3F3F"/>
                </a:solidFill>
                <a:latin typeface="Arial"/>
                <a:ea typeface="Arial"/>
                <a:cs typeface="Arial"/>
                <a:sym typeface="Arial"/>
              </a:rPr>
              <a:t>平均有超过一半（5.6）的意愿购买周边产品</a:t>
            </a:r>
            <a:endParaRPr sz="1800">
              <a:solidFill>
                <a:srgbClr val="3F3F3F"/>
              </a:solidFill>
              <a:latin typeface="Arial"/>
              <a:ea typeface="Arial"/>
              <a:cs typeface="Arial"/>
              <a:sym typeface="Arial"/>
            </a:endParaRPr>
          </a:p>
          <a:p>
            <a:pPr indent="0" lvl="0" marL="0" marR="0" rtl="0" algn="ctr">
              <a:lnSpc>
                <a:spcPct val="150000"/>
              </a:lnSpc>
              <a:spcBef>
                <a:spcPts val="0"/>
              </a:spcBef>
              <a:spcAft>
                <a:spcPts val="0"/>
              </a:spcAft>
              <a:buNone/>
            </a:pPr>
            <a:r>
              <a:rPr lang="zh-CN" sz="1800">
                <a:solidFill>
                  <a:srgbClr val="3F3F3F"/>
                </a:solidFill>
                <a:latin typeface="Arial"/>
                <a:ea typeface="Arial"/>
                <a:cs typeface="Arial"/>
                <a:sym typeface="Arial"/>
              </a:rPr>
              <a:t>学生的比例在两成左右</a:t>
            </a:r>
            <a:endParaRPr sz="1800">
              <a:solidFill>
                <a:srgbClr val="3F3F3F"/>
              </a:solidFill>
              <a:latin typeface="Arial"/>
              <a:ea typeface="Arial"/>
              <a:cs typeface="Arial"/>
              <a:sym typeface="Arial"/>
            </a:endParaRPr>
          </a:p>
          <a:p>
            <a:pPr indent="0" lvl="0" marL="0" marR="0" rtl="0" algn="ctr">
              <a:lnSpc>
                <a:spcPct val="150000"/>
              </a:lnSpc>
              <a:spcBef>
                <a:spcPts val="0"/>
              </a:spcBef>
              <a:spcAft>
                <a:spcPts val="0"/>
              </a:spcAft>
              <a:buNone/>
            </a:pPr>
            <a:r>
              <a:rPr lang="zh-CN" sz="1800">
                <a:solidFill>
                  <a:srgbClr val="3F3F3F"/>
                </a:solidFill>
                <a:latin typeface="Arial"/>
                <a:ea typeface="Arial"/>
                <a:cs typeface="Arial"/>
                <a:sym typeface="Arial"/>
              </a:rPr>
              <a:t>等等</a:t>
            </a:r>
            <a:endParaRPr/>
          </a:p>
        </p:txBody>
      </p:sp>
      <p:pic>
        <p:nvPicPr>
          <p:cNvPr id="2756" name="Google Shape;2756;p29"/>
          <p:cNvPicPr preferRelativeResize="0"/>
          <p:nvPr/>
        </p:nvPicPr>
        <p:blipFill rotWithShape="1">
          <a:blip r:embed="rId4">
            <a:alphaModFix/>
          </a:blip>
          <a:srcRect b="0" l="0" r="0" t="0"/>
          <a:stretch/>
        </p:blipFill>
        <p:spPr>
          <a:xfrm>
            <a:off x="1361424" y="2004928"/>
            <a:ext cx="2819400" cy="3467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1" name="Shape 2761"/>
        <p:cNvGrpSpPr/>
        <p:nvPr/>
      </p:nvGrpSpPr>
      <p:grpSpPr>
        <a:xfrm>
          <a:off x="0" y="0"/>
          <a:ext cx="0" cy="0"/>
          <a:chOff x="0" y="0"/>
          <a:chExt cx="0" cy="0"/>
        </a:xfrm>
      </p:grpSpPr>
      <p:sp>
        <p:nvSpPr>
          <p:cNvPr id="2762" name="Google Shape;2762;p30"/>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03 Udacity用户实例分析</a:t>
            </a:r>
            <a:endParaRPr/>
          </a:p>
        </p:txBody>
      </p:sp>
      <p:pic>
        <p:nvPicPr>
          <p:cNvPr id="2763" name="Google Shape;2763;p30"/>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764" name="Google Shape;2764;p30"/>
          <p:cNvSpPr/>
          <p:nvPr/>
        </p:nvSpPr>
        <p:spPr>
          <a:xfrm>
            <a:off x="337049" y="1400462"/>
            <a:ext cx="186461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595959"/>
                </a:solidFill>
                <a:latin typeface="Arial"/>
                <a:ea typeface="Arial"/>
                <a:cs typeface="Arial"/>
                <a:sym typeface="Arial"/>
              </a:rPr>
              <a:t>Eg：市场人员：</a:t>
            </a:r>
            <a:endParaRPr sz="1800">
              <a:solidFill>
                <a:srgbClr val="595959"/>
              </a:solidFill>
              <a:latin typeface="Arial"/>
              <a:ea typeface="Arial"/>
              <a:cs typeface="Arial"/>
              <a:sym typeface="Arial"/>
            </a:endParaRPr>
          </a:p>
        </p:txBody>
      </p:sp>
      <p:sp>
        <p:nvSpPr>
          <p:cNvPr id="2765" name="Google Shape;2765;p30"/>
          <p:cNvSpPr/>
          <p:nvPr/>
        </p:nvSpPr>
        <p:spPr>
          <a:xfrm>
            <a:off x="996687" y="5679583"/>
            <a:ext cx="10173232"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zh-CN" sz="1800">
                <a:solidFill>
                  <a:srgbClr val="3F3F3F"/>
                </a:solidFill>
                <a:latin typeface="Arial"/>
                <a:ea typeface="Arial"/>
                <a:cs typeface="Arial"/>
                <a:sym typeface="Arial"/>
              </a:rPr>
              <a:t>市场人员根据不同课程学习人员定位画像</a:t>
            </a:r>
            <a:endParaRPr sz="1800">
              <a:solidFill>
                <a:srgbClr val="3F3F3F"/>
              </a:solidFill>
              <a:latin typeface="Arial"/>
              <a:ea typeface="Arial"/>
              <a:cs typeface="Arial"/>
              <a:sym typeface="Arial"/>
            </a:endParaRPr>
          </a:p>
          <a:p>
            <a:pPr indent="0" lvl="0" marL="0" marR="0" rtl="0" algn="ctr">
              <a:lnSpc>
                <a:spcPct val="150000"/>
              </a:lnSpc>
              <a:spcBef>
                <a:spcPts val="0"/>
              </a:spcBef>
              <a:spcAft>
                <a:spcPts val="0"/>
              </a:spcAft>
              <a:buNone/>
            </a:pPr>
            <a:r>
              <a:rPr lang="zh-CN" sz="1800">
                <a:solidFill>
                  <a:srgbClr val="3F3F3F"/>
                </a:solidFill>
                <a:latin typeface="Arial"/>
                <a:ea typeface="Arial"/>
                <a:cs typeface="Arial"/>
                <a:sym typeface="Arial"/>
              </a:rPr>
              <a:t>定向投放相应人群，提高ROI</a:t>
            </a:r>
            <a:endParaRPr/>
          </a:p>
        </p:txBody>
      </p:sp>
      <p:pic>
        <p:nvPicPr>
          <p:cNvPr id="2766" name="Google Shape;2766;p30"/>
          <p:cNvPicPr preferRelativeResize="0"/>
          <p:nvPr/>
        </p:nvPicPr>
        <p:blipFill rotWithShape="1">
          <a:blip r:embed="rId4">
            <a:alphaModFix/>
          </a:blip>
          <a:srcRect b="0" l="0" r="0" t="0"/>
          <a:stretch/>
        </p:blipFill>
        <p:spPr>
          <a:xfrm>
            <a:off x="2008752" y="1400462"/>
            <a:ext cx="8842127" cy="4038600"/>
          </a:xfrm>
          <a:prstGeom prst="rect">
            <a:avLst/>
          </a:prstGeom>
          <a:noFill/>
          <a:ln>
            <a:noFill/>
          </a:ln>
        </p:spPr>
      </p:pic>
      <p:sp>
        <p:nvSpPr>
          <p:cNvPr id="2767" name="Google Shape;2767;p30"/>
          <p:cNvSpPr/>
          <p:nvPr/>
        </p:nvSpPr>
        <p:spPr>
          <a:xfrm>
            <a:off x="218943" y="1914590"/>
            <a:ext cx="156966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chemeClr val="accent1"/>
                </a:solidFill>
                <a:latin typeface="Arial"/>
                <a:ea typeface="Arial"/>
                <a:cs typeface="Arial"/>
                <a:sym typeface="Arial"/>
              </a:rPr>
              <a:t>课程报名人数</a:t>
            </a:r>
            <a:endParaRPr b="1" sz="1800">
              <a:solidFill>
                <a:schemeClr val="accent1"/>
              </a:solidFill>
              <a:latin typeface="Arial"/>
              <a:ea typeface="Arial"/>
              <a:cs typeface="Arial"/>
              <a:sym typeface="Arial"/>
            </a:endParaRPr>
          </a:p>
          <a:p>
            <a:pPr indent="0" lvl="0" marL="0" marR="0" rtl="0" algn="l">
              <a:spcBef>
                <a:spcPts val="0"/>
              </a:spcBef>
              <a:spcAft>
                <a:spcPts val="0"/>
              </a:spcAft>
              <a:buNone/>
            </a:pPr>
            <a:r>
              <a:rPr b="1" lang="zh-CN" sz="1800">
                <a:solidFill>
                  <a:schemeClr val="accent1"/>
                </a:solidFill>
                <a:latin typeface="Arial"/>
                <a:ea typeface="Arial"/>
                <a:cs typeface="Arial"/>
                <a:sym typeface="Arial"/>
              </a:rPr>
              <a:t>情况：</a:t>
            </a:r>
            <a:endParaRPr sz="1800">
              <a:solidFill>
                <a:schemeClr val="accent1"/>
              </a:solidFill>
              <a:latin typeface="Arial"/>
              <a:ea typeface="Arial"/>
              <a:cs typeface="Arial"/>
              <a:sym typeface="Arial"/>
            </a:endParaRPr>
          </a:p>
        </p:txBody>
      </p:sp>
      <p:sp>
        <p:nvSpPr>
          <p:cNvPr id="2768" name="Google Shape;2768;p30"/>
          <p:cNvSpPr/>
          <p:nvPr/>
        </p:nvSpPr>
        <p:spPr>
          <a:xfrm>
            <a:off x="337049" y="5838285"/>
            <a:ext cx="156966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chemeClr val="accent1"/>
                </a:solidFill>
                <a:latin typeface="Arial"/>
                <a:ea typeface="Arial"/>
                <a:cs typeface="Arial"/>
                <a:sym typeface="Arial"/>
              </a:rPr>
              <a:t>精细化投放：</a:t>
            </a:r>
            <a:endParaRPr sz="1800">
              <a:solidFill>
                <a:schemeClr val="accen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3" name="Shape 2773"/>
        <p:cNvGrpSpPr/>
        <p:nvPr/>
      </p:nvGrpSpPr>
      <p:grpSpPr>
        <a:xfrm>
          <a:off x="0" y="0"/>
          <a:ext cx="0" cy="0"/>
          <a:chOff x="0" y="0"/>
          <a:chExt cx="0" cy="0"/>
        </a:xfrm>
      </p:grpSpPr>
      <p:sp>
        <p:nvSpPr>
          <p:cNvPr id="2774" name="Google Shape;2774;p3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03 Udacity用户实例分析</a:t>
            </a:r>
            <a:endParaRPr/>
          </a:p>
        </p:txBody>
      </p:sp>
      <p:pic>
        <p:nvPicPr>
          <p:cNvPr id="2775" name="Google Shape;2775;p31"/>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776" name="Google Shape;2776;p31"/>
          <p:cNvSpPr/>
          <p:nvPr/>
        </p:nvSpPr>
        <p:spPr>
          <a:xfrm>
            <a:off x="327273" y="1342678"/>
            <a:ext cx="13388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595959"/>
                </a:solidFill>
                <a:latin typeface="Arial"/>
                <a:ea typeface="Arial"/>
                <a:cs typeface="Arial"/>
                <a:sym typeface="Arial"/>
              </a:rPr>
              <a:t>市场人员：</a:t>
            </a:r>
            <a:endParaRPr sz="1800">
              <a:solidFill>
                <a:srgbClr val="595959"/>
              </a:solidFill>
              <a:latin typeface="Arial"/>
              <a:ea typeface="Arial"/>
              <a:cs typeface="Arial"/>
              <a:sym typeface="Arial"/>
            </a:endParaRPr>
          </a:p>
        </p:txBody>
      </p:sp>
      <p:sp>
        <p:nvSpPr>
          <p:cNvPr id="2777" name="Google Shape;2777;p31"/>
          <p:cNvSpPr/>
          <p:nvPr/>
        </p:nvSpPr>
        <p:spPr>
          <a:xfrm>
            <a:off x="5519936" y="1998213"/>
            <a:ext cx="11079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chemeClr val="accent1"/>
                </a:solidFill>
                <a:latin typeface="Arial"/>
                <a:ea typeface="Arial"/>
                <a:cs typeface="Arial"/>
                <a:sym typeface="Arial"/>
              </a:rPr>
              <a:t>机器学习</a:t>
            </a:r>
            <a:endParaRPr/>
          </a:p>
        </p:txBody>
      </p:sp>
      <p:sp>
        <p:nvSpPr>
          <p:cNvPr id="2778" name="Google Shape;2778;p31"/>
          <p:cNvSpPr/>
          <p:nvPr/>
        </p:nvSpPr>
        <p:spPr>
          <a:xfrm>
            <a:off x="9598634" y="2031585"/>
            <a:ext cx="11079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chemeClr val="accent1"/>
                </a:solidFill>
                <a:latin typeface="Arial"/>
                <a:ea typeface="Arial"/>
                <a:cs typeface="Arial"/>
                <a:sym typeface="Arial"/>
              </a:rPr>
              <a:t>数据分析</a:t>
            </a:r>
            <a:endParaRPr/>
          </a:p>
        </p:txBody>
      </p:sp>
      <p:sp>
        <p:nvSpPr>
          <p:cNvPr id="2779" name="Google Shape;2779;p31"/>
          <p:cNvSpPr/>
          <p:nvPr/>
        </p:nvSpPr>
        <p:spPr>
          <a:xfrm>
            <a:off x="9356549" y="5340600"/>
            <a:ext cx="1510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rPr>
              <a:t>较多</a:t>
            </a:r>
            <a:r>
              <a:rPr lang="zh-CN" sz="1800">
                <a:solidFill>
                  <a:srgbClr val="595959"/>
                </a:solidFill>
                <a:latin typeface="Arial"/>
                <a:ea typeface="Arial"/>
                <a:cs typeface="Arial"/>
                <a:sym typeface="Arial"/>
              </a:rPr>
              <a:t>女生</a:t>
            </a:r>
            <a:endParaRPr/>
          </a:p>
        </p:txBody>
      </p:sp>
      <p:sp>
        <p:nvSpPr>
          <p:cNvPr id="2780" name="Google Shape;2780;p31"/>
          <p:cNvSpPr/>
          <p:nvPr/>
        </p:nvSpPr>
        <p:spPr>
          <a:xfrm>
            <a:off x="996687" y="6267937"/>
            <a:ext cx="10173232" cy="45890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zh-CN" sz="1800">
                <a:solidFill>
                  <a:srgbClr val="E60000"/>
                </a:solidFill>
                <a:latin typeface="Arial"/>
                <a:ea typeface="Arial"/>
                <a:cs typeface="Arial"/>
                <a:sym typeface="Arial"/>
              </a:rPr>
              <a:t>市场人员会根据绘制出来的用户画像，寻找新的</a:t>
            </a:r>
            <a:r>
              <a:rPr lang="zh-CN" sz="1800">
                <a:solidFill>
                  <a:srgbClr val="E60000"/>
                </a:solidFill>
              </a:rPr>
              <a:t>人群</a:t>
            </a:r>
            <a:r>
              <a:rPr lang="zh-CN" sz="1800">
                <a:solidFill>
                  <a:srgbClr val="E60000"/>
                </a:solidFill>
                <a:latin typeface="Arial"/>
                <a:ea typeface="Arial"/>
                <a:cs typeface="Arial"/>
                <a:sym typeface="Arial"/>
              </a:rPr>
              <a:t>切入点，或者</a:t>
            </a:r>
            <a:r>
              <a:rPr lang="zh-CN" sz="1800">
                <a:solidFill>
                  <a:srgbClr val="E60000"/>
                </a:solidFill>
              </a:rPr>
              <a:t>优化</a:t>
            </a:r>
            <a:r>
              <a:rPr lang="zh-CN" sz="1800">
                <a:solidFill>
                  <a:srgbClr val="E60000"/>
                </a:solidFill>
                <a:latin typeface="Arial"/>
                <a:ea typeface="Arial"/>
                <a:cs typeface="Arial"/>
                <a:sym typeface="Arial"/>
              </a:rPr>
              <a:t>之前的</a:t>
            </a:r>
            <a:r>
              <a:rPr lang="zh-CN" sz="1800">
                <a:solidFill>
                  <a:srgbClr val="E60000"/>
                </a:solidFill>
              </a:rPr>
              <a:t>投放策略</a:t>
            </a:r>
            <a:r>
              <a:rPr lang="zh-CN" sz="1800">
                <a:solidFill>
                  <a:srgbClr val="E60000"/>
                </a:solidFill>
                <a:latin typeface="Arial"/>
                <a:ea typeface="Arial"/>
                <a:cs typeface="Arial"/>
                <a:sym typeface="Arial"/>
              </a:rPr>
              <a:t>等</a:t>
            </a:r>
            <a:endParaRPr/>
          </a:p>
        </p:txBody>
      </p:sp>
      <p:sp>
        <p:nvSpPr>
          <p:cNvPr id="2781" name="Google Shape;2781;p31"/>
          <p:cNvSpPr/>
          <p:nvPr/>
        </p:nvSpPr>
        <p:spPr>
          <a:xfrm>
            <a:off x="1612514" y="5385163"/>
            <a:ext cx="1338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rPr>
              <a:t>男生</a:t>
            </a:r>
            <a:endParaRPr/>
          </a:p>
        </p:txBody>
      </p:sp>
      <p:sp>
        <p:nvSpPr>
          <p:cNvPr id="2782" name="Google Shape;2782;p31"/>
          <p:cNvSpPr/>
          <p:nvPr/>
        </p:nvSpPr>
        <p:spPr>
          <a:xfrm>
            <a:off x="1727966" y="2155214"/>
            <a:ext cx="1107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4485AA"/>
                </a:solidFill>
                <a:latin typeface="Arial"/>
                <a:ea typeface="Arial"/>
                <a:cs typeface="Arial"/>
                <a:sym typeface="Arial"/>
              </a:rPr>
              <a:t>深度学习</a:t>
            </a:r>
            <a:endParaRPr/>
          </a:p>
        </p:txBody>
      </p:sp>
      <p:pic>
        <p:nvPicPr>
          <p:cNvPr descr="C:\Users\Administrator\Desktop\未标题-2.png" id="2783" name="Google Shape;2783;p31"/>
          <p:cNvPicPr preferRelativeResize="0"/>
          <p:nvPr/>
        </p:nvPicPr>
        <p:blipFill rotWithShape="1">
          <a:blip r:embed="rId4">
            <a:alphaModFix/>
          </a:blip>
          <a:srcRect b="0" l="0" r="0" t="0"/>
          <a:stretch/>
        </p:blipFill>
        <p:spPr>
          <a:xfrm>
            <a:off x="335074" y="2556372"/>
            <a:ext cx="4014995" cy="3531259"/>
          </a:xfrm>
          <a:prstGeom prst="rect">
            <a:avLst/>
          </a:prstGeom>
          <a:noFill/>
          <a:ln>
            <a:noFill/>
          </a:ln>
        </p:spPr>
      </p:pic>
      <p:sp>
        <p:nvSpPr>
          <p:cNvPr id="2784" name="Google Shape;2784;p31"/>
          <p:cNvSpPr/>
          <p:nvPr/>
        </p:nvSpPr>
        <p:spPr>
          <a:xfrm>
            <a:off x="335074" y="2556372"/>
            <a:ext cx="4014900" cy="3531300"/>
          </a:xfrm>
          <a:prstGeom prst="rect">
            <a:avLst/>
          </a:prstGeom>
          <a:solidFill>
            <a:srgbClr val="FFFFFF">
              <a:alpha val="80000"/>
            </a:srgbClr>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descr="C:\Users\Administrator\Desktop\未标题-2.png" id="2785" name="Google Shape;2785;p31"/>
          <p:cNvPicPr preferRelativeResize="0"/>
          <p:nvPr/>
        </p:nvPicPr>
        <p:blipFill rotWithShape="1">
          <a:blip r:embed="rId5">
            <a:alphaModFix/>
          </a:blip>
          <a:srcRect b="0" l="0" r="0" t="0"/>
          <a:stretch/>
        </p:blipFill>
        <p:spPr>
          <a:xfrm>
            <a:off x="4082828" y="2440464"/>
            <a:ext cx="4014994" cy="3531259"/>
          </a:xfrm>
          <a:prstGeom prst="rect">
            <a:avLst/>
          </a:prstGeom>
          <a:noFill/>
          <a:ln>
            <a:noFill/>
          </a:ln>
        </p:spPr>
      </p:pic>
      <p:pic>
        <p:nvPicPr>
          <p:cNvPr descr="C:\Users\Administrator\Desktop\未标题-2.png" id="2786" name="Google Shape;2786;p31"/>
          <p:cNvPicPr preferRelativeResize="0"/>
          <p:nvPr/>
        </p:nvPicPr>
        <p:blipFill rotWithShape="1">
          <a:blip r:embed="rId6">
            <a:alphaModFix/>
          </a:blip>
          <a:srcRect b="0" l="0" r="0" t="0"/>
          <a:stretch/>
        </p:blipFill>
        <p:spPr>
          <a:xfrm>
            <a:off x="8112224" y="2480591"/>
            <a:ext cx="4014994" cy="3531258"/>
          </a:xfrm>
          <a:prstGeom prst="rect">
            <a:avLst/>
          </a:prstGeom>
          <a:noFill/>
          <a:ln>
            <a:noFill/>
          </a:ln>
        </p:spPr>
      </p:pic>
      <p:sp>
        <p:nvSpPr>
          <p:cNvPr id="2787" name="Google Shape;2787;p31"/>
          <p:cNvSpPr/>
          <p:nvPr/>
        </p:nvSpPr>
        <p:spPr>
          <a:xfrm>
            <a:off x="4082827" y="2440464"/>
            <a:ext cx="4014900" cy="3531300"/>
          </a:xfrm>
          <a:prstGeom prst="rect">
            <a:avLst/>
          </a:prstGeom>
          <a:solidFill>
            <a:srgbClr val="FFFFFF">
              <a:alpha val="80000"/>
            </a:srgbClr>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788" name="Google Shape;2788;p31"/>
          <p:cNvSpPr/>
          <p:nvPr/>
        </p:nvSpPr>
        <p:spPr>
          <a:xfrm>
            <a:off x="8139675" y="2470300"/>
            <a:ext cx="4014900" cy="3531300"/>
          </a:xfrm>
          <a:prstGeom prst="rect">
            <a:avLst/>
          </a:prstGeom>
          <a:solidFill>
            <a:srgbClr val="FFFFFF">
              <a:alpha val="80000"/>
            </a:srgbClr>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789" name="Google Shape;2789;p31"/>
          <p:cNvSpPr/>
          <p:nvPr/>
        </p:nvSpPr>
        <p:spPr>
          <a:xfrm>
            <a:off x="5519936" y="1998213"/>
            <a:ext cx="1107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4485AA"/>
                </a:solidFill>
                <a:latin typeface="Arial"/>
                <a:ea typeface="Arial"/>
                <a:cs typeface="Arial"/>
                <a:sym typeface="Arial"/>
              </a:rPr>
              <a:t>机器学习</a:t>
            </a:r>
            <a:endParaRPr/>
          </a:p>
        </p:txBody>
      </p:sp>
      <p:sp>
        <p:nvSpPr>
          <p:cNvPr id="2790" name="Google Shape;2790;p31"/>
          <p:cNvSpPr/>
          <p:nvPr/>
        </p:nvSpPr>
        <p:spPr>
          <a:xfrm>
            <a:off x="9598634" y="2031585"/>
            <a:ext cx="1107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4485AA"/>
                </a:solidFill>
                <a:latin typeface="Arial"/>
                <a:ea typeface="Arial"/>
                <a:cs typeface="Arial"/>
                <a:sym typeface="Arial"/>
              </a:rPr>
              <a:t>数据分析</a:t>
            </a:r>
            <a:endParaRPr/>
          </a:p>
        </p:txBody>
      </p:sp>
      <p:sp>
        <p:nvSpPr>
          <p:cNvPr id="2791" name="Google Shape;2791;p31"/>
          <p:cNvSpPr/>
          <p:nvPr/>
        </p:nvSpPr>
        <p:spPr>
          <a:xfrm>
            <a:off x="1300817" y="2938678"/>
            <a:ext cx="1005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31-35岁</a:t>
            </a:r>
            <a:endParaRPr/>
          </a:p>
        </p:txBody>
      </p:sp>
      <p:sp>
        <p:nvSpPr>
          <p:cNvPr id="2792" name="Google Shape;2792;p31"/>
          <p:cNvSpPr/>
          <p:nvPr/>
        </p:nvSpPr>
        <p:spPr>
          <a:xfrm>
            <a:off x="1839583" y="3284260"/>
            <a:ext cx="180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00CC66"/>
                </a:solidFill>
                <a:latin typeface="Arial"/>
                <a:ea typeface="Arial"/>
                <a:cs typeface="Arial"/>
                <a:sym typeface="Arial"/>
              </a:rPr>
              <a:t>互联网科技行业</a:t>
            </a:r>
            <a:endParaRPr/>
          </a:p>
        </p:txBody>
      </p:sp>
      <p:sp>
        <p:nvSpPr>
          <p:cNvPr id="2793" name="Google Shape;2793;p31"/>
          <p:cNvSpPr/>
          <p:nvPr/>
        </p:nvSpPr>
        <p:spPr>
          <a:xfrm>
            <a:off x="871521" y="3681359"/>
            <a:ext cx="180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软件工程师职位</a:t>
            </a:r>
            <a:endParaRPr/>
          </a:p>
        </p:txBody>
      </p:sp>
      <p:sp>
        <p:nvSpPr>
          <p:cNvPr id="2794" name="Google Shape;2794;p31"/>
          <p:cNvSpPr/>
          <p:nvPr/>
        </p:nvSpPr>
        <p:spPr>
          <a:xfrm>
            <a:off x="1760164" y="4041967"/>
            <a:ext cx="218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00CC66"/>
                </a:solidFill>
                <a:latin typeface="Arial"/>
                <a:ea typeface="Arial"/>
                <a:cs typeface="Arial"/>
                <a:sym typeface="Arial"/>
              </a:rPr>
              <a:t>Bachelors&amp;Masters</a:t>
            </a:r>
            <a:endParaRPr sz="1800">
              <a:solidFill>
                <a:srgbClr val="00CC66"/>
              </a:solidFill>
              <a:latin typeface="Arial"/>
              <a:ea typeface="Arial"/>
              <a:cs typeface="Arial"/>
              <a:sym typeface="Arial"/>
            </a:endParaRPr>
          </a:p>
        </p:txBody>
      </p:sp>
      <p:sp>
        <p:nvSpPr>
          <p:cNvPr id="2795" name="Google Shape;2795;p31"/>
          <p:cNvSpPr/>
          <p:nvPr/>
        </p:nvSpPr>
        <p:spPr>
          <a:xfrm>
            <a:off x="1178466" y="5340588"/>
            <a:ext cx="1338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理工科男生</a:t>
            </a:r>
            <a:endParaRPr/>
          </a:p>
        </p:txBody>
      </p:sp>
      <p:sp>
        <p:nvSpPr>
          <p:cNvPr id="2796" name="Google Shape;2796;p31"/>
          <p:cNvSpPr/>
          <p:nvPr/>
        </p:nvSpPr>
        <p:spPr>
          <a:xfrm>
            <a:off x="1410287" y="4876947"/>
            <a:ext cx="235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00CC66"/>
                </a:solidFill>
                <a:latin typeface="Arial"/>
                <a:ea typeface="Arial"/>
                <a:cs typeface="Arial"/>
                <a:sym typeface="Arial"/>
              </a:rPr>
              <a:t>平均每周学习4.6小时</a:t>
            </a:r>
            <a:endParaRPr/>
          </a:p>
        </p:txBody>
      </p:sp>
      <p:sp>
        <p:nvSpPr>
          <p:cNvPr id="2797" name="Google Shape;2797;p31"/>
          <p:cNvSpPr/>
          <p:nvPr/>
        </p:nvSpPr>
        <p:spPr>
          <a:xfrm>
            <a:off x="667821" y="4502389"/>
            <a:ext cx="2493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对深度学习的兴趣使然</a:t>
            </a:r>
            <a:endParaRPr/>
          </a:p>
        </p:txBody>
      </p:sp>
      <p:sp>
        <p:nvSpPr>
          <p:cNvPr id="2798" name="Google Shape;2798;p31"/>
          <p:cNvSpPr/>
          <p:nvPr/>
        </p:nvSpPr>
        <p:spPr>
          <a:xfrm>
            <a:off x="5022811" y="2938678"/>
            <a:ext cx="1005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26-30岁</a:t>
            </a:r>
            <a:endParaRPr/>
          </a:p>
        </p:txBody>
      </p:sp>
      <p:sp>
        <p:nvSpPr>
          <p:cNvPr id="2799" name="Google Shape;2799;p31"/>
          <p:cNvSpPr/>
          <p:nvPr/>
        </p:nvSpPr>
        <p:spPr>
          <a:xfrm>
            <a:off x="5561577" y="3284260"/>
            <a:ext cx="180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4485AA"/>
                </a:solidFill>
                <a:latin typeface="Arial"/>
                <a:ea typeface="Arial"/>
                <a:cs typeface="Arial"/>
                <a:sym typeface="Arial"/>
              </a:rPr>
              <a:t>互联网科技行业</a:t>
            </a:r>
            <a:endParaRPr/>
          </a:p>
        </p:txBody>
      </p:sp>
      <p:sp>
        <p:nvSpPr>
          <p:cNvPr id="2800" name="Google Shape;2800;p31"/>
          <p:cNvSpPr/>
          <p:nvPr/>
        </p:nvSpPr>
        <p:spPr>
          <a:xfrm>
            <a:off x="4593515" y="3681359"/>
            <a:ext cx="180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软件工程师职位</a:t>
            </a:r>
            <a:endParaRPr/>
          </a:p>
        </p:txBody>
      </p:sp>
      <p:sp>
        <p:nvSpPr>
          <p:cNvPr id="2801" name="Google Shape;2801;p31"/>
          <p:cNvSpPr/>
          <p:nvPr/>
        </p:nvSpPr>
        <p:spPr>
          <a:xfrm>
            <a:off x="6538225" y="4029088"/>
            <a:ext cx="1005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4485AA"/>
                </a:solidFill>
                <a:latin typeface="Arial"/>
                <a:ea typeface="Arial"/>
                <a:cs typeface="Arial"/>
                <a:sym typeface="Arial"/>
              </a:rPr>
              <a:t>Masters</a:t>
            </a:r>
            <a:endParaRPr sz="1800">
              <a:solidFill>
                <a:srgbClr val="4485AA"/>
              </a:solidFill>
              <a:latin typeface="Arial"/>
              <a:ea typeface="Arial"/>
              <a:cs typeface="Arial"/>
              <a:sym typeface="Arial"/>
            </a:endParaRPr>
          </a:p>
        </p:txBody>
      </p:sp>
      <p:sp>
        <p:nvSpPr>
          <p:cNvPr id="2802" name="Google Shape;2802;p31"/>
          <p:cNvSpPr/>
          <p:nvPr/>
        </p:nvSpPr>
        <p:spPr>
          <a:xfrm>
            <a:off x="5209552" y="5340588"/>
            <a:ext cx="1338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理工科学生</a:t>
            </a:r>
            <a:endParaRPr/>
          </a:p>
        </p:txBody>
      </p:sp>
      <p:sp>
        <p:nvSpPr>
          <p:cNvPr id="2803" name="Google Shape;2803;p31"/>
          <p:cNvSpPr/>
          <p:nvPr/>
        </p:nvSpPr>
        <p:spPr>
          <a:xfrm>
            <a:off x="5132281" y="4876947"/>
            <a:ext cx="235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4485AA"/>
                </a:solidFill>
                <a:latin typeface="Arial"/>
                <a:ea typeface="Arial"/>
                <a:cs typeface="Arial"/>
                <a:sym typeface="Arial"/>
              </a:rPr>
              <a:t>平均每周学习4.5小时</a:t>
            </a:r>
            <a:endParaRPr/>
          </a:p>
        </p:txBody>
      </p:sp>
      <p:sp>
        <p:nvSpPr>
          <p:cNvPr id="2804" name="Google Shape;2804;p31"/>
          <p:cNvSpPr/>
          <p:nvPr/>
        </p:nvSpPr>
        <p:spPr>
          <a:xfrm>
            <a:off x="4389815" y="4437994"/>
            <a:ext cx="180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转行需求、兴趣</a:t>
            </a:r>
            <a:endParaRPr/>
          </a:p>
        </p:txBody>
      </p:sp>
      <p:sp>
        <p:nvSpPr>
          <p:cNvPr id="2805" name="Google Shape;2805;p31"/>
          <p:cNvSpPr/>
          <p:nvPr/>
        </p:nvSpPr>
        <p:spPr>
          <a:xfrm>
            <a:off x="9131172" y="2938678"/>
            <a:ext cx="1005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21-35岁</a:t>
            </a:r>
            <a:endParaRPr/>
          </a:p>
        </p:txBody>
      </p:sp>
      <p:sp>
        <p:nvSpPr>
          <p:cNvPr id="2806" name="Google Shape;2806;p31"/>
          <p:cNvSpPr/>
          <p:nvPr/>
        </p:nvSpPr>
        <p:spPr>
          <a:xfrm>
            <a:off x="9669938" y="3284260"/>
            <a:ext cx="2031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E24E0C"/>
                </a:solidFill>
                <a:latin typeface="Arial"/>
                <a:ea typeface="Arial"/>
                <a:cs typeface="Arial"/>
                <a:sym typeface="Arial"/>
              </a:rPr>
              <a:t>互联网及金融行业</a:t>
            </a:r>
            <a:endParaRPr/>
          </a:p>
        </p:txBody>
      </p:sp>
      <p:sp>
        <p:nvSpPr>
          <p:cNvPr id="2807" name="Google Shape;2807;p31"/>
          <p:cNvSpPr/>
          <p:nvPr/>
        </p:nvSpPr>
        <p:spPr>
          <a:xfrm>
            <a:off x="8701876" y="3681359"/>
            <a:ext cx="1569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商业智能职位</a:t>
            </a:r>
            <a:endParaRPr/>
          </a:p>
        </p:txBody>
      </p:sp>
      <p:sp>
        <p:nvSpPr>
          <p:cNvPr id="2808" name="Google Shape;2808;p31"/>
          <p:cNvSpPr/>
          <p:nvPr/>
        </p:nvSpPr>
        <p:spPr>
          <a:xfrm>
            <a:off x="9590519" y="4041967"/>
            <a:ext cx="218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E24E0C"/>
                </a:solidFill>
                <a:latin typeface="Arial"/>
                <a:ea typeface="Arial"/>
                <a:cs typeface="Arial"/>
                <a:sym typeface="Arial"/>
              </a:rPr>
              <a:t>Bachelors&amp;Masters</a:t>
            </a:r>
            <a:endParaRPr sz="1800">
              <a:solidFill>
                <a:srgbClr val="E24E0C"/>
              </a:solidFill>
              <a:latin typeface="Arial"/>
              <a:ea typeface="Arial"/>
              <a:cs typeface="Arial"/>
              <a:sym typeface="Arial"/>
            </a:endParaRPr>
          </a:p>
        </p:txBody>
      </p:sp>
      <p:sp>
        <p:nvSpPr>
          <p:cNvPr id="2809" name="Google Shape;2809;p31"/>
          <p:cNvSpPr/>
          <p:nvPr/>
        </p:nvSpPr>
        <p:spPr>
          <a:xfrm>
            <a:off x="9356551" y="5340588"/>
            <a:ext cx="646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女生</a:t>
            </a:r>
            <a:endParaRPr/>
          </a:p>
        </p:txBody>
      </p:sp>
      <p:sp>
        <p:nvSpPr>
          <p:cNvPr id="2810" name="Google Shape;2810;p31"/>
          <p:cNvSpPr/>
          <p:nvPr/>
        </p:nvSpPr>
        <p:spPr>
          <a:xfrm>
            <a:off x="9240642" y="4876947"/>
            <a:ext cx="235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E24E0C"/>
                </a:solidFill>
                <a:latin typeface="Arial"/>
                <a:ea typeface="Arial"/>
                <a:cs typeface="Arial"/>
                <a:sym typeface="Arial"/>
              </a:rPr>
              <a:t>平均每周学习4.4小时</a:t>
            </a:r>
            <a:endParaRPr/>
          </a:p>
        </p:txBody>
      </p:sp>
      <p:sp>
        <p:nvSpPr>
          <p:cNvPr id="2811" name="Google Shape;2811;p31"/>
          <p:cNvSpPr/>
          <p:nvPr/>
        </p:nvSpPr>
        <p:spPr>
          <a:xfrm>
            <a:off x="8498176" y="4502389"/>
            <a:ext cx="1107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转行需求</a:t>
            </a:r>
            <a:endParaRPr/>
          </a:p>
        </p:txBody>
      </p:sp>
      <p:sp>
        <p:nvSpPr>
          <p:cNvPr id="2812" name="Google Shape;2812;p31"/>
          <p:cNvSpPr/>
          <p:nvPr/>
        </p:nvSpPr>
        <p:spPr>
          <a:xfrm>
            <a:off x="996687" y="6267937"/>
            <a:ext cx="10173300"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zh-CN" sz="1800">
                <a:solidFill>
                  <a:srgbClr val="E60000"/>
                </a:solidFill>
                <a:latin typeface="Arial"/>
                <a:ea typeface="Arial"/>
                <a:cs typeface="Arial"/>
                <a:sym typeface="Arial"/>
              </a:rPr>
              <a:t>市场人员会根据绘制出来的用户画像，寻找新的销售切入点，或者修改之前的销售模式等</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7" name="Shape 2817"/>
        <p:cNvGrpSpPr/>
        <p:nvPr/>
      </p:nvGrpSpPr>
      <p:grpSpPr>
        <a:xfrm>
          <a:off x="0" y="0"/>
          <a:ext cx="0" cy="0"/>
          <a:chOff x="0" y="0"/>
          <a:chExt cx="0" cy="0"/>
        </a:xfrm>
      </p:grpSpPr>
      <p:sp>
        <p:nvSpPr>
          <p:cNvPr id="2818" name="Google Shape;2818;p32"/>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03 Udacity用户实例分析</a:t>
            </a:r>
            <a:endParaRPr/>
          </a:p>
        </p:txBody>
      </p:sp>
      <p:pic>
        <p:nvPicPr>
          <p:cNvPr id="2819" name="Google Shape;2819;p32"/>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820" name="Google Shape;2820;p32"/>
          <p:cNvSpPr/>
          <p:nvPr/>
        </p:nvSpPr>
        <p:spPr>
          <a:xfrm>
            <a:off x="416008" y="1215796"/>
            <a:ext cx="309571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chemeClr val="accent3"/>
                </a:solidFill>
                <a:latin typeface="Arial"/>
                <a:ea typeface="Arial"/>
                <a:cs typeface="Arial"/>
                <a:sym typeface="Arial"/>
              </a:rPr>
              <a:t>Eg:运营人员应该如何分析：</a:t>
            </a:r>
            <a:endParaRPr b="1" sz="1800">
              <a:solidFill>
                <a:schemeClr val="accent3"/>
              </a:solidFill>
              <a:latin typeface="Arial"/>
              <a:ea typeface="Arial"/>
              <a:cs typeface="Arial"/>
              <a:sym typeface="Arial"/>
            </a:endParaRPr>
          </a:p>
        </p:txBody>
      </p:sp>
      <p:sp>
        <p:nvSpPr>
          <p:cNvPr id="2821" name="Google Shape;2821;p32"/>
          <p:cNvSpPr/>
          <p:nvPr/>
        </p:nvSpPr>
        <p:spPr>
          <a:xfrm>
            <a:off x="3511727" y="6171052"/>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小时/周</a:t>
            </a:r>
            <a:endParaRPr/>
          </a:p>
        </p:txBody>
      </p:sp>
      <p:sp>
        <p:nvSpPr>
          <p:cNvPr id="2822" name="Google Shape;2822;p32"/>
          <p:cNvSpPr/>
          <p:nvPr/>
        </p:nvSpPr>
        <p:spPr>
          <a:xfrm>
            <a:off x="2391632" y="1768558"/>
            <a:ext cx="2723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595959"/>
                </a:solidFill>
                <a:latin typeface="Arial"/>
                <a:ea typeface="Arial"/>
                <a:cs typeface="Arial"/>
                <a:sym typeface="Arial"/>
              </a:rPr>
              <a:t>学员每周投入学习时间：</a:t>
            </a:r>
            <a:endParaRPr sz="1800">
              <a:solidFill>
                <a:srgbClr val="595959"/>
              </a:solidFill>
              <a:latin typeface="Arial"/>
              <a:ea typeface="Arial"/>
              <a:cs typeface="Arial"/>
              <a:sym typeface="Arial"/>
            </a:endParaRPr>
          </a:p>
        </p:txBody>
      </p:sp>
      <p:pic>
        <p:nvPicPr>
          <p:cNvPr id="2823" name="Google Shape;2823;p32"/>
          <p:cNvPicPr preferRelativeResize="0"/>
          <p:nvPr/>
        </p:nvPicPr>
        <p:blipFill rotWithShape="1">
          <a:blip r:embed="rId4">
            <a:alphaModFix/>
          </a:blip>
          <a:srcRect b="0" l="0" r="0" t="0"/>
          <a:stretch/>
        </p:blipFill>
        <p:spPr>
          <a:xfrm>
            <a:off x="1593559" y="2336168"/>
            <a:ext cx="4162425" cy="4019550"/>
          </a:xfrm>
          <a:prstGeom prst="rect">
            <a:avLst/>
          </a:prstGeom>
          <a:noFill/>
          <a:ln>
            <a:noFill/>
          </a:ln>
        </p:spPr>
      </p:pic>
      <p:sp>
        <p:nvSpPr>
          <p:cNvPr id="2824" name="Google Shape;2824;p32"/>
          <p:cNvSpPr/>
          <p:nvPr/>
        </p:nvSpPr>
        <p:spPr>
          <a:xfrm>
            <a:off x="3511727" y="6171052"/>
            <a:ext cx="94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小时/周</a:t>
            </a:r>
            <a:endParaRPr/>
          </a:p>
        </p:txBody>
      </p:sp>
      <p:sp>
        <p:nvSpPr>
          <p:cNvPr id="2825" name="Google Shape;2825;p32"/>
          <p:cNvSpPr/>
          <p:nvPr/>
        </p:nvSpPr>
        <p:spPr>
          <a:xfrm>
            <a:off x="7606926" y="1768558"/>
            <a:ext cx="2031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595959"/>
                </a:solidFill>
                <a:latin typeface="Arial"/>
                <a:ea typeface="Arial"/>
                <a:cs typeface="Arial"/>
                <a:sym typeface="Arial"/>
              </a:rPr>
              <a:t>将同学划分为三类</a:t>
            </a:r>
            <a:endParaRPr/>
          </a:p>
        </p:txBody>
      </p:sp>
      <p:sp>
        <p:nvSpPr>
          <p:cNvPr id="2826" name="Google Shape;2826;p32"/>
          <p:cNvSpPr/>
          <p:nvPr/>
        </p:nvSpPr>
        <p:spPr>
          <a:xfrm>
            <a:off x="6289183" y="2663576"/>
            <a:ext cx="1569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4485AA"/>
                </a:solidFill>
              </a:rPr>
              <a:t>时间充裕型</a:t>
            </a:r>
            <a:r>
              <a:rPr b="1" lang="zh-CN" sz="1800">
                <a:solidFill>
                  <a:srgbClr val="4485AA"/>
                </a:solidFill>
                <a:latin typeface="Arial"/>
                <a:ea typeface="Arial"/>
                <a:cs typeface="Arial"/>
                <a:sym typeface="Arial"/>
              </a:rPr>
              <a:t>：</a:t>
            </a:r>
            <a:endParaRPr/>
          </a:p>
        </p:txBody>
      </p:sp>
      <p:sp>
        <p:nvSpPr>
          <p:cNvPr id="2827" name="Google Shape;2827;p32"/>
          <p:cNvSpPr/>
          <p:nvPr/>
        </p:nvSpPr>
        <p:spPr>
          <a:xfrm>
            <a:off x="6312024" y="3784346"/>
            <a:ext cx="1569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4485AA"/>
                </a:solidFill>
              </a:rPr>
              <a:t>时间中等</a:t>
            </a:r>
            <a:r>
              <a:rPr b="1" lang="zh-CN" sz="1800">
                <a:solidFill>
                  <a:srgbClr val="4485AA"/>
                </a:solidFill>
                <a:latin typeface="Arial"/>
                <a:ea typeface="Arial"/>
                <a:cs typeface="Arial"/>
                <a:sym typeface="Arial"/>
              </a:rPr>
              <a:t>型：</a:t>
            </a:r>
            <a:endParaRPr/>
          </a:p>
        </p:txBody>
      </p:sp>
      <p:sp>
        <p:nvSpPr>
          <p:cNvPr id="2828" name="Google Shape;2828;p32"/>
          <p:cNvSpPr/>
          <p:nvPr/>
        </p:nvSpPr>
        <p:spPr>
          <a:xfrm>
            <a:off x="6312024" y="4936474"/>
            <a:ext cx="1569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4485AA"/>
                </a:solidFill>
              </a:rPr>
              <a:t>时间紧缺</a:t>
            </a:r>
            <a:r>
              <a:rPr b="1" lang="zh-CN" sz="1800">
                <a:solidFill>
                  <a:srgbClr val="4485AA"/>
                </a:solidFill>
                <a:latin typeface="Arial"/>
                <a:ea typeface="Arial"/>
                <a:cs typeface="Arial"/>
                <a:sym typeface="Arial"/>
              </a:rPr>
              <a:t>型：</a:t>
            </a:r>
            <a:endParaRPr/>
          </a:p>
        </p:txBody>
      </p:sp>
      <p:sp>
        <p:nvSpPr>
          <p:cNvPr id="2829" name="Google Shape;2829;p32"/>
          <p:cNvSpPr/>
          <p:nvPr/>
        </p:nvSpPr>
        <p:spPr>
          <a:xfrm>
            <a:off x="8046024" y="2599181"/>
            <a:ext cx="2749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周学习时间大于5h的同学</a:t>
            </a:r>
            <a:endParaRPr/>
          </a:p>
        </p:txBody>
      </p:sp>
      <p:sp>
        <p:nvSpPr>
          <p:cNvPr id="2830" name="Google Shape;2830;p32"/>
          <p:cNvSpPr/>
          <p:nvPr/>
        </p:nvSpPr>
        <p:spPr>
          <a:xfrm>
            <a:off x="8122969" y="3784346"/>
            <a:ext cx="2672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周学习时间为3&amp;4的同学</a:t>
            </a:r>
            <a:endParaRPr/>
          </a:p>
        </p:txBody>
      </p:sp>
      <p:sp>
        <p:nvSpPr>
          <p:cNvPr id="2831" name="Google Shape;2831;p32"/>
          <p:cNvSpPr/>
          <p:nvPr/>
        </p:nvSpPr>
        <p:spPr>
          <a:xfrm>
            <a:off x="8198424" y="4936474"/>
            <a:ext cx="2672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周学习时间为1&amp;2的同学</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6" name="Shape 2836"/>
        <p:cNvGrpSpPr/>
        <p:nvPr/>
      </p:nvGrpSpPr>
      <p:grpSpPr>
        <a:xfrm>
          <a:off x="0" y="0"/>
          <a:ext cx="0" cy="0"/>
          <a:chOff x="0" y="0"/>
          <a:chExt cx="0" cy="0"/>
        </a:xfrm>
      </p:grpSpPr>
      <p:sp>
        <p:nvSpPr>
          <p:cNvPr id="2837" name="Google Shape;2837;p33"/>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03 Udacity用户实例分析</a:t>
            </a:r>
            <a:endParaRPr/>
          </a:p>
        </p:txBody>
      </p:sp>
      <p:pic>
        <p:nvPicPr>
          <p:cNvPr id="2838" name="Google Shape;2838;p33"/>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839" name="Google Shape;2839;p33"/>
          <p:cNvSpPr/>
          <p:nvPr/>
        </p:nvSpPr>
        <p:spPr>
          <a:xfrm>
            <a:off x="327273" y="1342678"/>
            <a:ext cx="13388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595959"/>
                </a:solidFill>
                <a:latin typeface="Arial"/>
                <a:ea typeface="Arial"/>
                <a:cs typeface="Arial"/>
                <a:sym typeface="Arial"/>
              </a:rPr>
              <a:t>运营人员：</a:t>
            </a:r>
            <a:endParaRPr sz="1800">
              <a:solidFill>
                <a:srgbClr val="595959"/>
              </a:solidFill>
              <a:latin typeface="Arial"/>
              <a:ea typeface="Arial"/>
              <a:cs typeface="Arial"/>
              <a:sym typeface="Arial"/>
            </a:endParaRPr>
          </a:p>
        </p:txBody>
      </p:sp>
      <p:sp>
        <p:nvSpPr>
          <p:cNvPr id="2840" name="Google Shape;2840;p33"/>
          <p:cNvSpPr/>
          <p:nvPr/>
        </p:nvSpPr>
        <p:spPr>
          <a:xfrm>
            <a:off x="5416904" y="1714875"/>
            <a:ext cx="13388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chemeClr val="accent1"/>
                </a:solidFill>
              </a:rPr>
              <a:t>时间中等</a:t>
            </a:r>
            <a:r>
              <a:rPr b="1" lang="zh-CN" sz="1800">
                <a:solidFill>
                  <a:schemeClr val="accent1"/>
                </a:solidFill>
                <a:latin typeface="Arial"/>
                <a:ea typeface="Arial"/>
                <a:cs typeface="Arial"/>
                <a:sym typeface="Arial"/>
              </a:rPr>
              <a:t>型</a:t>
            </a:r>
            <a:endParaRPr/>
          </a:p>
        </p:txBody>
      </p:sp>
      <p:sp>
        <p:nvSpPr>
          <p:cNvPr id="2841" name="Google Shape;2841;p33"/>
          <p:cNvSpPr/>
          <p:nvPr/>
        </p:nvSpPr>
        <p:spPr>
          <a:xfrm>
            <a:off x="9392570" y="1748247"/>
            <a:ext cx="13388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chemeClr val="accent1"/>
                </a:solidFill>
              </a:rPr>
              <a:t>时间紧缺</a:t>
            </a:r>
            <a:r>
              <a:rPr b="1" lang="zh-CN" sz="1800">
                <a:solidFill>
                  <a:schemeClr val="accent1"/>
                </a:solidFill>
                <a:latin typeface="Arial"/>
                <a:ea typeface="Arial"/>
                <a:cs typeface="Arial"/>
                <a:sym typeface="Arial"/>
              </a:rPr>
              <a:t>型</a:t>
            </a:r>
            <a:endParaRPr/>
          </a:p>
        </p:txBody>
      </p:sp>
      <p:sp>
        <p:nvSpPr>
          <p:cNvPr id="2842" name="Google Shape;2842;p33"/>
          <p:cNvSpPr/>
          <p:nvPr/>
        </p:nvSpPr>
        <p:spPr>
          <a:xfrm>
            <a:off x="996687" y="5945962"/>
            <a:ext cx="10173232" cy="458908"/>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zh-CN" sz="1800">
                <a:solidFill>
                  <a:srgbClr val="E60000"/>
                </a:solidFill>
                <a:latin typeface="Arial"/>
                <a:ea typeface="Arial"/>
                <a:cs typeface="Arial"/>
                <a:sym typeface="Arial"/>
              </a:rPr>
              <a:t>运营人员可以根据用户画像定向运营，从而提高</a:t>
            </a:r>
            <a:r>
              <a:rPr lang="zh-CN" sz="1800">
                <a:solidFill>
                  <a:srgbClr val="E60000"/>
                </a:solidFill>
              </a:rPr>
              <a:t>同学的</a:t>
            </a:r>
            <a:r>
              <a:rPr lang="zh-CN" sz="1800">
                <a:solidFill>
                  <a:srgbClr val="E60000"/>
                </a:solidFill>
                <a:latin typeface="Arial"/>
                <a:ea typeface="Arial"/>
                <a:cs typeface="Arial"/>
                <a:sym typeface="Arial"/>
              </a:rPr>
              <a:t>毕业率</a:t>
            </a:r>
            <a:r>
              <a:rPr lang="zh-CN" sz="1800">
                <a:solidFill>
                  <a:srgbClr val="E60000"/>
                </a:solidFill>
              </a:rPr>
              <a:t>和满意度</a:t>
            </a:r>
            <a:endParaRPr/>
          </a:p>
        </p:txBody>
      </p:sp>
      <p:sp>
        <p:nvSpPr>
          <p:cNvPr id="2843" name="Google Shape;2843;p33"/>
          <p:cNvSpPr/>
          <p:nvPr/>
        </p:nvSpPr>
        <p:spPr>
          <a:xfrm>
            <a:off x="1410287" y="1719476"/>
            <a:ext cx="1338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4485AA"/>
                </a:solidFill>
              </a:rPr>
              <a:t>时间充裕</a:t>
            </a:r>
            <a:r>
              <a:rPr b="1" lang="zh-CN" sz="1800">
                <a:solidFill>
                  <a:srgbClr val="4485AA"/>
                </a:solidFill>
                <a:latin typeface="Arial"/>
                <a:ea typeface="Arial"/>
                <a:cs typeface="Arial"/>
                <a:sym typeface="Arial"/>
              </a:rPr>
              <a:t>型</a:t>
            </a:r>
            <a:endParaRPr/>
          </a:p>
        </p:txBody>
      </p:sp>
      <p:pic>
        <p:nvPicPr>
          <p:cNvPr descr="C:\Users\Administrator\Desktop\未标题-2.png" id="2844" name="Google Shape;2844;p33"/>
          <p:cNvPicPr preferRelativeResize="0"/>
          <p:nvPr/>
        </p:nvPicPr>
        <p:blipFill rotWithShape="1">
          <a:blip r:embed="rId4">
            <a:alphaModFix/>
          </a:blip>
          <a:srcRect b="0" l="0" r="0" t="0"/>
          <a:stretch/>
        </p:blipFill>
        <p:spPr>
          <a:xfrm>
            <a:off x="335074" y="2273034"/>
            <a:ext cx="4014995" cy="3531259"/>
          </a:xfrm>
          <a:prstGeom prst="rect">
            <a:avLst/>
          </a:prstGeom>
          <a:noFill/>
          <a:ln>
            <a:noFill/>
          </a:ln>
        </p:spPr>
      </p:pic>
      <p:sp>
        <p:nvSpPr>
          <p:cNvPr id="2845" name="Google Shape;2845;p33"/>
          <p:cNvSpPr/>
          <p:nvPr/>
        </p:nvSpPr>
        <p:spPr>
          <a:xfrm>
            <a:off x="335074" y="2273034"/>
            <a:ext cx="4014900" cy="3531300"/>
          </a:xfrm>
          <a:prstGeom prst="rect">
            <a:avLst/>
          </a:prstGeom>
          <a:solidFill>
            <a:srgbClr val="FFFFFF">
              <a:alpha val="80000"/>
            </a:srgbClr>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descr="C:\Users\Administrator\Desktop\未标题-2.png" id="2846" name="Google Shape;2846;p33"/>
          <p:cNvPicPr preferRelativeResize="0"/>
          <p:nvPr/>
        </p:nvPicPr>
        <p:blipFill rotWithShape="1">
          <a:blip r:embed="rId5">
            <a:alphaModFix/>
          </a:blip>
          <a:srcRect b="0" l="0" r="0" t="0"/>
          <a:stretch/>
        </p:blipFill>
        <p:spPr>
          <a:xfrm>
            <a:off x="4082828" y="2157126"/>
            <a:ext cx="4014994" cy="3531259"/>
          </a:xfrm>
          <a:prstGeom prst="rect">
            <a:avLst/>
          </a:prstGeom>
          <a:noFill/>
          <a:ln>
            <a:noFill/>
          </a:ln>
        </p:spPr>
      </p:pic>
      <p:pic>
        <p:nvPicPr>
          <p:cNvPr descr="C:\Users\Administrator\Desktop\未标题-2.png" id="2847" name="Google Shape;2847;p33"/>
          <p:cNvPicPr preferRelativeResize="0"/>
          <p:nvPr/>
        </p:nvPicPr>
        <p:blipFill rotWithShape="1">
          <a:blip r:embed="rId6">
            <a:alphaModFix/>
          </a:blip>
          <a:srcRect b="0" l="0" r="0" t="0"/>
          <a:stretch/>
        </p:blipFill>
        <p:spPr>
          <a:xfrm>
            <a:off x="8112224" y="2197253"/>
            <a:ext cx="4014994" cy="3531258"/>
          </a:xfrm>
          <a:prstGeom prst="rect">
            <a:avLst/>
          </a:prstGeom>
          <a:noFill/>
          <a:ln>
            <a:noFill/>
          </a:ln>
        </p:spPr>
      </p:pic>
      <p:sp>
        <p:nvSpPr>
          <p:cNvPr id="2848" name="Google Shape;2848;p33"/>
          <p:cNvSpPr/>
          <p:nvPr/>
        </p:nvSpPr>
        <p:spPr>
          <a:xfrm>
            <a:off x="4082827" y="2157126"/>
            <a:ext cx="4014900" cy="3531300"/>
          </a:xfrm>
          <a:prstGeom prst="rect">
            <a:avLst/>
          </a:prstGeom>
          <a:solidFill>
            <a:srgbClr val="FFFFFF">
              <a:alpha val="80000"/>
            </a:srgbClr>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849" name="Google Shape;2849;p33"/>
          <p:cNvSpPr/>
          <p:nvPr/>
        </p:nvSpPr>
        <p:spPr>
          <a:xfrm>
            <a:off x="8139675" y="2186962"/>
            <a:ext cx="4014900" cy="3531300"/>
          </a:xfrm>
          <a:prstGeom prst="rect">
            <a:avLst/>
          </a:prstGeom>
          <a:solidFill>
            <a:srgbClr val="FFFFFF">
              <a:alpha val="80000"/>
            </a:srgbClr>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850" name="Google Shape;2850;p33"/>
          <p:cNvSpPr/>
          <p:nvPr/>
        </p:nvSpPr>
        <p:spPr>
          <a:xfrm>
            <a:off x="1300817" y="2655340"/>
            <a:ext cx="2031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寻求在该领域转行</a:t>
            </a:r>
            <a:endParaRPr/>
          </a:p>
        </p:txBody>
      </p:sp>
      <p:sp>
        <p:nvSpPr>
          <p:cNvPr id="2851" name="Google Shape;2851;p33"/>
          <p:cNvSpPr/>
          <p:nvPr/>
        </p:nvSpPr>
        <p:spPr>
          <a:xfrm>
            <a:off x="1839583" y="3000922"/>
            <a:ext cx="1826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00CC66"/>
                </a:solidFill>
                <a:latin typeface="Arial"/>
                <a:ea typeface="Arial"/>
                <a:cs typeface="Arial"/>
                <a:sym typeface="Arial"/>
              </a:rPr>
              <a:t>通勤时间40分钟</a:t>
            </a:r>
            <a:endParaRPr/>
          </a:p>
        </p:txBody>
      </p:sp>
      <p:sp>
        <p:nvSpPr>
          <p:cNvPr id="2852" name="Google Shape;2852;p33"/>
          <p:cNvSpPr/>
          <p:nvPr/>
        </p:nvSpPr>
        <p:spPr>
          <a:xfrm>
            <a:off x="871521" y="3398021"/>
            <a:ext cx="1595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每年看18本书</a:t>
            </a:r>
            <a:endParaRPr/>
          </a:p>
        </p:txBody>
      </p:sp>
      <p:sp>
        <p:nvSpPr>
          <p:cNvPr id="2853" name="Google Shape;2853;p33"/>
          <p:cNvSpPr/>
          <p:nvPr/>
        </p:nvSpPr>
        <p:spPr>
          <a:xfrm>
            <a:off x="1760164" y="3758629"/>
            <a:ext cx="218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00CC66"/>
                </a:solidFill>
                <a:latin typeface="Arial"/>
                <a:ea typeface="Arial"/>
                <a:cs typeface="Arial"/>
                <a:sym typeface="Arial"/>
              </a:rPr>
              <a:t>Bachelors&amp;Masters</a:t>
            </a:r>
            <a:endParaRPr sz="1800">
              <a:solidFill>
                <a:srgbClr val="00CC66"/>
              </a:solidFill>
              <a:latin typeface="Arial"/>
              <a:ea typeface="Arial"/>
              <a:cs typeface="Arial"/>
              <a:sym typeface="Arial"/>
            </a:endParaRPr>
          </a:p>
        </p:txBody>
      </p:sp>
      <p:sp>
        <p:nvSpPr>
          <p:cNvPr id="2854" name="Google Shape;2854;p33"/>
          <p:cNvSpPr/>
          <p:nvPr/>
        </p:nvSpPr>
        <p:spPr>
          <a:xfrm>
            <a:off x="983808" y="4658004"/>
            <a:ext cx="2749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00CC66"/>
                </a:solidFill>
                <a:latin typeface="Arial"/>
                <a:ea typeface="Arial"/>
                <a:cs typeface="Arial"/>
                <a:sym typeface="Arial"/>
              </a:rPr>
              <a:t>完成一个项目需要48小时</a:t>
            </a:r>
            <a:endParaRPr sz="1800">
              <a:solidFill>
                <a:srgbClr val="00CC66"/>
              </a:solidFill>
              <a:latin typeface="Arial"/>
              <a:ea typeface="Arial"/>
              <a:cs typeface="Arial"/>
              <a:sym typeface="Arial"/>
            </a:endParaRPr>
          </a:p>
        </p:txBody>
      </p:sp>
      <p:sp>
        <p:nvSpPr>
          <p:cNvPr id="2855" name="Google Shape;2855;p33"/>
          <p:cNvSpPr/>
          <p:nvPr/>
        </p:nvSpPr>
        <p:spPr>
          <a:xfrm>
            <a:off x="667821" y="4219051"/>
            <a:ext cx="2518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每周用24小时运用知识</a:t>
            </a:r>
            <a:endParaRPr/>
          </a:p>
        </p:txBody>
      </p:sp>
      <p:sp>
        <p:nvSpPr>
          <p:cNvPr id="2856" name="Google Shape;2856;p33"/>
          <p:cNvSpPr/>
          <p:nvPr/>
        </p:nvSpPr>
        <p:spPr>
          <a:xfrm>
            <a:off x="5022811" y="2655340"/>
            <a:ext cx="2262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个人兴趣、谋求成长</a:t>
            </a:r>
            <a:endParaRPr/>
          </a:p>
        </p:txBody>
      </p:sp>
      <p:sp>
        <p:nvSpPr>
          <p:cNvPr id="2857" name="Google Shape;2857;p33"/>
          <p:cNvSpPr/>
          <p:nvPr/>
        </p:nvSpPr>
        <p:spPr>
          <a:xfrm>
            <a:off x="5561577" y="3000922"/>
            <a:ext cx="1826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4485AA"/>
                </a:solidFill>
                <a:latin typeface="Arial"/>
                <a:ea typeface="Arial"/>
                <a:cs typeface="Arial"/>
                <a:sym typeface="Arial"/>
              </a:rPr>
              <a:t>通勤时间57分钟</a:t>
            </a:r>
            <a:endParaRPr/>
          </a:p>
        </p:txBody>
      </p:sp>
      <p:sp>
        <p:nvSpPr>
          <p:cNvPr id="2858" name="Google Shape;2858;p33"/>
          <p:cNvSpPr/>
          <p:nvPr/>
        </p:nvSpPr>
        <p:spPr>
          <a:xfrm>
            <a:off x="4593515" y="3398021"/>
            <a:ext cx="1595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每年看13本书</a:t>
            </a:r>
            <a:endParaRPr/>
          </a:p>
        </p:txBody>
      </p:sp>
      <p:sp>
        <p:nvSpPr>
          <p:cNvPr id="2859" name="Google Shape;2859;p33"/>
          <p:cNvSpPr/>
          <p:nvPr/>
        </p:nvSpPr>
        <p:spPr>
          <a:xfrm>
            <a:off x="6538225" y="3745750"/>
            <a:ext cx="1005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4485AA"/>
                </a:solidFill>
                <a:latin typeface="Arial"/>
                <a:ea typeface="Arial"/>
                <a:cs typeface="Arial"/>
                <a:sym typeface="Arial"/>
              </a:rPr>
              <a:t>Masters</a:t>
            </a:r>
            <a:endParaRPr sz="1800">
              <a:solidFill>
                <a:srgbClr val="4485AA"/>
              </a:solidFill>
              <a:latin typeface="Arial"/>
              <a:ea typeface="Arial"/>
              <a:cs typeface="Arial"/>
              <a:sym typeface="Arial"/>
            </a:endParaRPr>
          </a:p>
        </p:txBody>
      </p:sp>
      <p:sp>
        <p:nvSpPr>
          <p:cNvPr id="2860" name="Google Shape;2860;p33"/>
          <p:cNvSpPr/>
          <p:nvPr/>
        </p:nvSpPr>
        <p:spPr>
          <a:xfrm>
            <a:off x="4771669" y="4645125"/>
            <a:ext cx="2749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4485AA"/>
                </a:solidFill>
                <a:latin typeface="Arial"/>
                <a:ea typeface="Arial"/>
                <a:cs typeface="Arial"/>
                <a:sym typeface="Arial"/>
              </a:rPr>
              <a:t>完成一个项目需要41小时</a:t>
            </a:r>
            <a:endParaRPr sz="1800">
              <a:solidFill>
                <a:srgbClr val="4485AA"/>
              </a:solidFill>
              <a:latin typeface="Arial"/>
              <a:ea typeface="Arial"/>
              <a:cs typeface="Arial"/>
              <a:sym typeface="Arial"/>
            </a:endParaRPr>
          </a:p>
        </p:txBody>
      </p:sp>
      <p:sp>
        <p:nvSpPr>
          <p:cNvPr id="2861" name="Google Shape;2861;p33"/>
          <p:cNvSpPr/>
          <p:nvPr/>
        </p:nvSpPr>
        <p:spPr>
          <a:xfrm>
            <a:off x="4389815" y="4154656"/>
            <a:ext cx="2518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每周用14小时运用知识</a:t>
            </a:r>
            <a:endParaRPr/>
          </a:p>
        </p:txBody>
      </p:sp>
      <p:sp>
        <p:nvSpPr>
          <p:cNvPr id="2862" name="Google Shape;2862;p33"/>
          <p:cNvSpPr/>
          <p:nvPr/>
        </p:nvSpPr>
        <p:spPr>
          <a:xfrm>
            <a:off x="9669938" y="3000922"/>
            <a:ext cx="1826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E24E0C"/>
                </a:solidFill>
                <a:latin typeface="Arial"/>
                <a:ea typeface="Arial"/>
                <a:cs typeface="Arial"/>
                <a:sym typeface="Arial"/>
              </a:rPr>
              <a:t>通勤时间30分钟</a:t>
            </a:r>
            <a:endParaRPr/>
          </a:p>
        </p:txBody>
      </p:sp>
      <p:sp>
        <p:nvSpPr>
          <p:cNvPr id="2863" name="Google Shape;2863;p33"/>
          <p:cNvSpPr/>
          <p:nvPr/>
        </p:nvSpPr>
        <p:spPr>
          <a:xfrm>
            <a:off x="8701876" y="3398021"/>
            <a:ext cx="1467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每年看7本书</a:t>
            </a:r>
            <a:endParaRPr/>
          </a:p>
        </p:txBody>
      </p:sp>
      <p:sp>
        <p:nvSpPr>
          <p:cNvPr id="2864" name="Google Shape;2864;p33"/>
          <p:cNvSpPr/>
          <p:nvPr/>
        </p:nvSpPr>
        <p:spPr>
          <a:xfrm>
            <a:off x="10381980" y="3745750"/>
            <a:ext cx="1210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E24E0C"/>
                </a:solidFill>
                <a:latin typeface="Arial"/>
                <a:ea typeface="Arial"/>
                <a:cs typeface="Arial"/>
                <a:sym typeface="Arial"/>
              </a:rPr>
              <a:t>Bachelors</a:t>
            </a:r>
            <a:endParaRPr sz="1800">
              <a:solidFill>
                <a:srgbClr val="E24E0C"/>
              </a:solidFill>
              <a:latin typeface="Arial"/>
              <a:ea typeface="Arial"/>
              <a:cs typeface="Arial"/>
              <a:sym typeface="Arial"/>
            </a:endParaRPr>
          </a:p>
        </p:txBody>
      </p:sp>
      <p:sp>
        <p:nvSpPr>
          <p:cNvPr id="2865" name="Google Shape;2865;p33"/>
          <p:cNvSpPr/>
          <p:nvPr/>
        </p:nvSpPr>
        <p:spPr>
          <a:xfrm>
            <a:off x="8740513" y="4665657"/>
            <a:ext cx="2749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E24E0C"/>
                </a:solidFill>
                <a:latin typeface="Arial"/>
                <a:ea typeface="Arial"/>
                <a:cs typeface="Arial"/>
                <a:sym typeface="Arial"/>
              </a:rPr>
              <a:t>完成一个项目需要12小时</a:t>
            </a:r>
            <a:endParaRPr/>
          </a:p>
        </p:txBody>
      </p:sp>
      <p:sp>
        <p:nvSpPr>
          <p:cNvPr id="2866" name="Google Shape;2866;p33"/>
          <p:cNvSpPr/>
          <p:nvPr/>
        </p:nvSpPr>
        <p:spPr>
          <a:xfrm>
            <a:off x="8498176" y="4219051"/>
            <a:ext cx="2390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每周用4小时运用知识</a:t>
            </a:r>
            <a:endParaRPr/>
          </a:p>
        </p:txBody>
      </p:sp>
      <p:sp>
        <p:nvSpPr>
          <p:cNvPr id="2867" name="Google Shape;2867;p33"/>
          <p:cNvSpPr/>
          <p:nvPr/>
        </p:nvSpPr>
        <p:spPr>
          <a:xfrm>
            <a:off x="9100946" y="2655340"/>
            <a:ext cx="2262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rgbClr val="595959"/>
                </a:solidFill>
                <a:latin typeface="Arial"/>
                <a:ea typeface="Arial"/>
                <a:cs typeface="Arial"/>
                <a:sym typeface="Arial"/>
              </a:rPr>
              <a:t>个人兴趣、谋求成长</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5" name="Shape 2565"/>
        <p:cNvGrpSpPr/>
        <p:nvPr/>
      </p:nvGrpSpPr>
      <p:grpSpPr>
        <a:xfrm>
          <a:off x="0" y="0"/>
          <a:ext cx="0" cy="0"/>
          <a:chOff x="0" y="0"/>
          <a:chExt cx="0" cy="0"/>
        </a:xfrm>
      </p:grpSpPr>
      <p:sp>
        <p:nvSpPr>
          <p:cNvPr id="2566" name="Google Shape;2566;p16"/>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7" name="Google Shape;2567;p16"/>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8" name="Google Shape;2568;p16"/>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9" name="Google Shape;2569;p16"/>
          <p:cNvSpPr txBox="1"/>
          <p:nvPr>
            <p:ph type="title"/>
          </p:nvPr>
        </p:nvSpPr>
        <p:spPr>
          <a:xfrm>
            <a:off x="-11222" y="6351"/>
            <a:ext cx="12214444" cy="56428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3"/>
              </a:buClr>
              <a:buSzPts val="2800"/>
              <a:buFont typeface="Arial"/>
              <a:buNone/>
            </a:pPr>
            <a:r>
              <a:rPr lang="zh-CN" sz="2800">
                <a:solidFill>
                  <a:schemeClr val="accent3"/>
                </a:solidFill>
              </a:rPr>
              <a:t>互动环节</a:t>
            </a:r>
            <a:endParaRPr/>
          </a:p>
        </p:txBody>
      </p:sp>
      <p:sp>
        <p:nvSpPr>
          <p:cNvPr id="2570" name="Google Shape;2570;p16"/>
          <p:cNvSpPr txBox="1"/>
          <p:nvPr>
            <p:ph idx="1" type="body"/>
          </p:nvPr>
        </p:nvSpPr>
        <p:spPr>
          <a:xfrm>
            <a:off x="3386407" y="570640"/>
            <a:ext cx="5419185" cy="10156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1600"/>
              <a:buNone/>
            </a:pPr>
            <a:r>
              <a:rPr lang="zh-CN" sz="1600">
                <a:solidFill>
                  <a:srgbClr val="3F3F3F"/>
                </a:solidFill>
              </a:rPr>
              <a:t>在你的工作场景中，是否用到用户画像呢？他们是如何帮助到你的工作呢？</a:t>
            </a:r>
            <a:endParaRPr/>
          </a:p>
        </p:txBody>
      </p:sp>
      <p:pic>
        <p:nvPicPr>
          <p:cNvPr id="2571" name="Google Shape;2571;p16"/>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pic>
        <p:nvPicPr>
          <p:cNvPr descr="C:\Users\Administrator\Desktop\2019_01_20_07_39.08.bmp" id="2572" name="Google Shape;2572;p16"/>
          <p:cNvPicPr preferRelativeResize="0"/>
          <p:nvPr/>
        </p:nvPicPr>
        <p:blipFill rotWithShape="1">
          <a:blip r:embed="rId4">
            <a:alphaModFix/>
          </a:blip>
          <a:srcRect b="0" l="0" r="0" t="0"/>
          <a:stretch/>
        </p:blipFill>
        <p:spPr>
          <a:xfrm>
            <a:off x="-11222" y="1264840"/>
            <a:ext cx="12203222" cy="4943979"/>
          </a:xfrm>
          <a:prstGeom prst="rect">
            <a:avLst/>
          </a:prstGeom>
          <a:noFill/>
          <a:ln>
            <a:noFill/>
          </a:ln>
        </p:spPr>
      </p:pic>
      <p:sp>
        <p:nvSpPr>
          <p:cNvPr id="2573" name="Google Shape;2573;p16"/>
          <p:cNvSpPr/>
          <p:nvPr/>
        </p:nvSpPr>
        <p:spPr>
          <a:xfrm>
            <a:off x="0" y="5375129"/>
            <a:ext cx="8640412" cy="83369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zh-CN" sz="1800">
                <a:solidFill>
                  <a:srgbClr val="C00000"/>
                </a:solidFill>
                <a:latin typeface="Arial"/>
                <a:ea typeface="Arial"/>
                <a:cs typeface="Arial"/>
                <a:sym typeface="Arial"/>
              </a:rPr>
              <a:t>注</a:t>
            </a:r>
            <a:r>
              <a:rPr lang="zh-CN" sz="1800">
                <a:solidFill>
                  <a:srgbClr val="3C3C3C"/>
                </a:solidFill>
                <a:latin typeface="Arial"/>
                <a:ea typeface="Arial"/>
                <a:cs typeface="Arial"/>
                <a:sym typeface="Arial"/>
              </a:rPr>
              <a:t>：</a:t>
            </a:r>
            <a:r>
              <a:rPr lang="zh-CN" sz="1600">
                <a:solidFill>
                  <a:srgbClr val="3C3C3C"/>
                </a:solidFill>
                <a:latin typeface="Arial"/>
                <a:ea typeface="Arial"/>
                <a:cs typeface="Arial"/>
                <a:sym typeface="Arial"/>
              </a:rPr>
              <a:t>用户画像目前并没有形成统一的方法论，本分享以及拓展内容的部分大家取精去伪，自己多尝试多总结才会达到自己想要的目的</a:t>
            </a:r>
            <a:endParaRPr sz="1600">
              <a:solidFill>
                <a:srgbClr val="3C3C3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2" name="Shape 2872"/>
        <p:cNvGrpSpPr/>
        <p:nvPr/>
      </p:nvGrpSpPr>
      <p:grpSpPr>
        <a:xfrm>
          <a:off x="0" y="0"/>
          <a:ext cx="0" cy="0"/>
          <a:chOff x="0" y="0"/>
          <a:chExt cx="0" cy="0"/>
        </a:xfrm>
      </p:grpSpPr>
      <p:sp>
        <p:nvSpPr>
          <p:cNvPr id="2873" name="Google Shape;2873;p3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03 Udacity用户实例分析</a:t>
            </a:r>
            <a:endParaRPr/>
          </a:p>
        </p:txBody>
      </p:sp>
      <p:pic>
        <p:nvPicPr>
          <p:cNvPr id="2874" name="Google Shape;2874;p34"/>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875" name="Google Shape;2875;p34"/>
          <p:cNvSpPr/>
          <p:nvPr/>
        </p:nvSpPr>
        <p:spPr>
          <a:xfrm>
            <a:off x="1063853" y="2253368"/>
            <a:ext cx="5032147" cy="3293209"/>
          </a:xfrm>
          <a:prstGeom prst="rect">
            <a:avLst/>
          </a:prstGeom>
          <a:noFill/>
          <a:ln>
            <a:noFill/>
          </a:ln>
        </p:spPr>
        <p:txBody>
          <a:bodyPr anchorCtr="0" anchor="t" bIns="45700" lIns="91425" spcFirstLastPara="1" rIns="91425" wrap="square" tIns="45700">
            <a:noAutofit/>
          </a:bodyPr>
          <a:lstStyle/>
          <a:p>
            <a:pPr indent="-101600" lvl="0" marL="0" marR="0" rtl="0" algn="l">
              <a:lnSpc>
                <a:spcPct val="200000"/>
              </a:lnSpc>
              <a:spcBef>
                <a:spcPts val="0"/>
              </a:spcBef>
              <a:spcAft>
                <a:spcPts val="0"/>
              </a:spcAft>
              <a:buClr>
                <a:srgbClr val="3F3F3F"/>
              </a:buClr>
              <a:buSzPts val="1600"/>
              <a:buFont typeface="Noto Sans Symbols"/>
              <a:buChar char="➢"/>
            </a:pPr>
            <a:r>
              <a:rPr lang="zh-CN" sz="1600">
                <a:solidFill>
                  <a:srgbClr val="3F3F3F"/>
                </a:solidFill>
              </a:rPr>
              <a:t> </a:t>
            </a:r>
            <a:r>
              <a:rPr lang="zh-CN" sz="1600">
                <a:solidFill>
                  <a:srgbClr val="3F3F3F"/>
                </a:solidFill>
                <a:latin typeface="Arial"/>
                <a:ea typeface="Arial"/>
                <a:cs typeface="Arial"/>
                <a:sym typeface="Arial"/>
              </a:rPr>
              <a:t>了解自己手头的用户数据</a:t>
            </a:r>
            <a:endParaRPr sz="1600">
              <a:solidFill>
                <a:srgbClr val="3F3F3F"/>
              </a:solidFill>
              <a:latin typeface="Arial"/>
              <a:ea typeface="Arial"/>
              <a:cs typeface="Arial"/>
              <a:sym typeface="Arial"/>
            </a:endParaRPr>
          </a:p>
          <a:p>
            <a:pPr indent="-101600" lvl="0" marL="0" marR="0" rtl="0" algn="l">
              <a:lnSpc>
                <a:spcPct val="200000"/>
              </a:lnSpc>
              <a:spcBef>
                <a:spcPts val="0"/>
              </a:spcBef>
              <a:spcAft>
                <a:spcPts val="0"/>
              </a:spcAft>
              <a:buClr>
                <a:srgbClr val="3F3F3F"/>
              </a:buClr>
              <a:buSzPts val="1600"/>
              <a:buFont typeface="Noto Sans Symbols"/>
              <a:buChar char="➢"/>
            </a:pPr>
            <a:r>
              <a:rPr lang="zh-CN" sz="1600">
                <a:solidFill>
                  <a:srgbClr val="3F3F3F"/>
                </a:solidFill>
              </a:rPr>
              <a:t> </a:t>
            </a:r>
            <a:r>
              <a:rPr lang="zh-CN" sz="1600">
                <a:solidFill>
                  <a:srgbClr val="3F3F3F"/>
                </a:solidFill>
                <a:latin typeface="Arial"/>
                <a:ea typeface="Arial"/>
                <a:cs typeface="Arial"/>
                <a:sym typeface="Arial"/>
              </a:rPr>
              <a:t>根据自己职位的痛点分析用户分类</a:t>
            </a:r>
            <a:endParaRPr sz="1600">
              <a:solidFill>
                <a:srgbClr val="3F3F3F"/>
              </a:solidFill>
              <a:latin typeface="Arial"/>
              <a:ea typeface="Arial"/>
              <a:cs typeface="Arial"/>
              <a:sym typeface="Arial"/>
            </a:endParaRPr>
          </a:p>
          <a:p>
            <a:pPr indent="-101600" lvl="0" marL="0" marR="0" rtl="0" algn="l">
              <a:lnSpc>
                <a:spcPct val="200000"/>
              </a:lnSpc>
              <a:spcBef>
                <a:spcPts val="0"/>
              </a:spcBef>
              <a:spcAft>
                <a:spcPts val="0"/>
              </a:spcAft>
              <a:buClr>
                <a:srgbClr val="3F3F3F"/>
              </a:buClr>
              <a:buSzPts val="1600"/>
              <a:buFont typeface="Noto Sans Symbols"/>
              <a:buChar char="➢"/>
            </a:pPr>
            <a:r>
              <a:rPr lang="zh-CN" sz="1600">
                <a:solidFill>
                  <a:srgbClr val="3F3F3F"/>
                </a:solidFill>
              </a:rPr>
              <a:t> </a:t>
            </a:r>
            <a:r>
              <a:rPr lang="zh-CN" sz="1600">
                <a:solidFill>
                  <a:srgbClr val="3F3F3F"/>
                </a:solidFill>
                <a:latin typeface="Arial"/>
                <a:ea typeface="Arial"/>
                <a:cs typeface="Arial"/>
                <a:sym typeface="Arial"/>
              </a:rPr>
              <a:t>根据不同的分类分别绘制用户画像</a:t>
            </a:r>
            <a:endParaRPr sz="1600">
              <a:solidFill>
                <a:srgbClr val="3F3F3F"/>
              </a:solidFill>
              <a:latin typeface="Arial"/>
              <a:ea typeface="Arial"/>
              <a:cs typeface="Arial"/>
              <a:sym typeface="Arial"/>
            </a:endParaRPr>
          </a:p>
          <a:p>
            <a:pPr indent="-101600" lvl="0" marL="0" marR="0" rtl="0" algn="l">
              <a:lnSpc>
                <a:spcPct val="200000"/>
              </a:lnSpc>
              <a:spcBef>
                <a:spcPts val="0"/>
              </a:spcBef>
              <a:spcAft>
                <a:spcPts val="0"/>
              </a:spcAft>
              <a:buClr>
                <a:srgbClr val="3F3F3F"/>
              </a:buClr>
              <a:buSzPts val="1600"/>
              <a:buFont typeface="Noto Sans Symbols"/>
              <a:buChar char="➢"/>
            </a:pPr>
            <a:r>
              <a:rPr lang="zh-CN" sz="1600">
                <a:solidFill>
                  <a:srgbClr val="3F3F3F"/>
                </a:solidFill>
              </a:rPr>
              <a:t> </a:t>
            </a:r>
            <a:r>
              <a:rPr lang="zh-CN" sz="1600">
                <a:solidFill>
                  <a:srgbClr val="3F3F3F"/>
                </a:solidFill>
                <a:latin typeface="Arial"/>
                <a:ea typeface="Arial"/>
                <a:cs typeface="Arial"/>
                <a:sym typeface="Arial"/>
              </a:rPr>
              <a:t>根据自己职位的痛点定向分析</a:t>
            </a:r>
            <a:endParaRPr sz="1600">
              <a:solidFill>
                <a:srgbClr val="3F3F3F"/>
              </a:solidFill>
              <a:latin typeface="Arial"/>
              <a:ea typeface="Arial"/>
              <a:cs typeface="Arial"/>
              <a:sym typeface="Arial"/>
            </a:endParaRPr>
          </a:p>
          <a:p>
            <a:pPr indent="-101600" lvl="0" marL="0" marR="0" rtl="0" algn="l">
              <a:lnSpc>
                <a:spcPct val="200000"/>
              </a:lnSpc>
              <a:spcBef>
                <a:spcPts val="0"/>
              </a:spcBef>
              <a:spcAft>
                <a:spcPts val="0"/>
              </a:spcAft>
              <a:buClr>
                <a:srgbClr val="3F3F3F"/>
              </a:buClr>
              <a:buSzPts val="1600"/>
              <a:buFont typeface="Noto Sans Symbols"/>
              <a:buChar char="➢"/>
            </a:pPr>
            <a:r>
              <a:rPr lang="zh-CN" sz="1600">
                <a:solidFill>
                  <a:srgbClr val="3F3F3F"/>
                </a:solidFill>
              </a:rPr>
              <a:t> </a:t>
            </a:r>
            <a:r>
              <a:rPr lang="zh-CN" sz="1600">
                <a:solidFill>
                  <a:srgbClr val="3F3F3F"/>
                </a:solidFill>
                <a:latin typeface="Arial"/>
                <a:ea typeface="Arial"/>
                <a:cs typeface="Arial"/>
                <a:sym typeface="Arial"/>
              </a:rPr>
              <a:t>用分析结果指导</a:t>
            </a:r>
            <a:r>
              <a:rPr lang="zh-CN" sz="1600">
                <a:solidFill>
                  <a:srgbClr val="3F3F3F"/>
                </a:solidFill>
              </a:rPr>
              <a:t>工作</a:t>
            </a:r>
            <a:endParaRPr sz="1600">
              <a:solidFill>
                <a:srgbClr val="3F3F3F"/>
              </a:solidFill>
              <a:latin typeface="Arial"/>
              <a:ea typeface="Arial"/>
              <a:cs typeface="Arial"/>
              <a:sym typeface="Arial"/>
            </a:endParaRPr>
          </a:p>
          <a:p>
            <a:pPr indent="0" lvl="0" marL="0" marR="0" rtl="0" algn="l">
              <a:lnSpc>
                <a:spcPct val="150000"/>
              </a:lnSpc>
              <a:spcBef>
                <a:spcPts val="0"/>
              </a:spcBef>
              <a:spcAft>
                <a:spcPts val="0"/>
              </a:spcAft>
              <a:buNone/>
            </a:pPr>
            <a:r>
              <a:t/>
            </a:r>
            <a:endParaRPr sz="1600">
              <a:solidFill>
                <a:srgbClr val="3F3F3F"/>
              </a:solidFill>
              <a:latin typeface="Arial"/>
              <a:ea typeface="Arial"/>
              <a:cs typeface="Arial"/>
              <a:sym typeface="Arial"/>
            </a:endParaRPr>
          </a:p>
          <a:p>
            <a:pPr indent="0" lvl="0" marL="0" marR="0" rtl="0" algn="l">
              <a:lnSpc>
                <a:spcPct val="150000"/>
              </a:lnSpc>
              <a:spcBef>
                <a:spcPts val="0"/>
              </a:spcBef>
              <a:spcAft>
                <a:spcPts val="0"/>
              </a:spcAft>
              <a:buNone/>
            </a:pPr>
            <a:r>
              <a:t/>
            </a:r>
            <a:endParaRPr sz="1600">
              <a:solidFill>
                <a:schemeClr val="accent1"/>
              </a:solidFill>
              <a:latin typeface="Arial"/>
              <a:ea typeface="Arial"/>
              <a:cs typeface="Arial"/>
              <a:sym typeface="Arial"/>
            </a:endParaRPr>
          </a:p>
        </p:txBody>
      </p:sp>
      <p:sp>
        <p:nvSpPr>
          <p:cNvPr id="2876" name="Google Shape;2876;p34"/>
          <p:cNvSpPr/>
          <p:nvPr/>
        </p:nvSpPr>
        <p:spPr>
          <a:xfrm>
            <a:off x="682123" y="1640603"/>
            <a:ext cx="6463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3F3F3F"/>
                </a:solidFill>
                <a:latin typeface="Arial"/>
                <a:ea typeface="Arial"/>
                <a:cs typeface="Arial"/>
                <a:sym typeface="Arial"/>
              </a:rPr>
              <a:t>小结</a:t>
            </a:r>
            <a:endParaRPr b="1" sz="1800">
              <a:solidFill>
                <a:srgbClr val="3F3F3F"/>
              </a:solidFill>
              <a:latin typeface="Arial"/>
              <a:ea typeface="Arial"/>
              <a:cs typeface="Arial"/>
              <a:sym typeface="Arial"/>
            </a:endParaRPr>
          </a:p>
        </p:txBody>
      </p:sp>
      <p:pic>
        <p:nvPicPr>
          <p:cNvPr descr="C:\Users\Administrator\Desktop\Udacity.PNG" id="2877" name="Google Shape;2877;p34"/>
          <p:cNvPicPr preferRelativeResize="0"/>
          <p:nvPr/>
        </p:nvPicPr>
        <p:blipFill rotWithShape="1">
          <a:blip r:embed="rId4">
            <a:alphaModFix/>
          </a:blip>
          <a:srcRect b="24687" l="26229" r="24892" t="27706"/>
          <a:stretch/>
        </p:blipFill>
        <p:spPr>
          <a:xfrm>
            <a:off x="6096000" y="2009921"/>
            <a:ext cx="4002450" cy="38983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2" name="Shape 2882"/>
        <p:cNvGrpSpPr/>
        <p:nvPr/>
      </p:nvGrpSpPr>
      <p:grpSpPr>
        <a:xfrm>
          <a:off x="0" y="0"/>
          <a:ext cx="0" cy="0"/>
          <a:chOff x="0" y="0"/>
          <a:chExt cx="0" cy="0"/>
        </a:xfrm>
      </p:grpSpPr>
      <p:sp>
        <p:nvSpPr>
          <p:cNvPr id="2883" name="Google Shape;2883;p35"/>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4" name="Google Shape;2884;p35"/>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5" name="Google Shape;2885;p35"/>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6" name="Google Shape;2886;p35"/>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zh-CN" sz="2800"/>
              <a:t>拓展内容</a:t>
            </a:r>
            <a:endParaRPr/>
          </a:p>
        </p:txBody>
      </p:sp>
      <p:sp>
        <p:nvSpPr>
          <p:cNvPr id="2887" name="Google Shape;2887;p35"/>
          <p:cNvSpPr txBox="1"/>
          <p:nvPr>
            <p:ph idx="1" type="body"/>
          </p:nvPr>
        </p:nvSpPr>
        <p:spPr>
          <a:xfrm>
            <a:off x="4832311" y="2655277"/>
            <a:ext cx="6530793" cy="10156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zh-CN" sz="1400"/>
              <a:t>本章会罗列出可供学习的书籍以及资料</a:t>
            </a:r>
            <a:endParaRPr sz="1400">
              <a:solidFill>
                <a:schemeClr val="accent1"/>
              </a:solidFill>
            </a:endParaRPr>
          </a:p>
        </p:txBody>
      </p:sp>
      <p:sp>
        <p:nvSpPr>
          <p:cNvPr id="2888" name="Google Shape;2888;p35"/>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6000">
                <a:solidFill>
                  <a:srgbClr val="1B7691"/>
                </a:solidFill>
                <a:latin typeface="Anton"/>
                <a:ea typeface="Anton"/>
                <a:cs typeface="Anton"/>
                <a:sym typeface="Anton"/>
              </a:rPr>
              <a:t>04</a:t>
            </a:r>
            <a:endParaRPr sz="6000">
              <a:solidFill>
                <a:srgbClr val="1B7691"/>
              </a:solidFill>
              <a:latin typeface="Anton"/>
              <a:ea typeface="Anton"/>
              <a:cs typeface="Anton"/>
              <a:sym typeface="Anton"/>
            </a:endParaRPr>
          </a:p>
        </p:txBody>
      </p:sp>
      <p:pic>
        <p:nvPicPr>
          <p:cNvPr id="2889" name="Google Shape;2889;p35"/>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4" name="Shape 2894"/>
        <p:cNvGrpSpPr/>
        <p:nvPr/>
      </p:nvGrpSpPr>
      <p:grpSpPr>
        <a:xfrm>
          <a:off x="0" y="0"/>
          <a:ext cx="0" cy="0"/>
          <a:chOff x="0" y="0"/>
          <a:chExt cx="0" cy="0"/>
        </a:xfrm>
      </p:grpSpPr>
      <p:pic>
        <p:nvPicPr>
          <p:cNvPr id="2895" name="Google Shape;2895;p36"/>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896" name="Google Shape;2896;p36"/>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04 拓展内容</a:t>
            </a:r>
            <a:endParaRPr/>
          </a:p>
        </p:txBody>
      </p:sp>
      <p:sp>
        <p:nvSpPr>
          <p:cNvPr id="2897" name="Google Shape;2897;p36"/>
          <p:cNvSpPr/>
          <p:nvPr/>
        </p:nvSpPr>
        <p:spPr>
          <a:xfrm>
            <a:off x="2880075" y="2103120"/>
            <a:ext cx="2479682" cy="1754326"/>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zh-CN" sz="1800">
                <a:solidFill>
                  <a:srgbClr val="3C3C3C"/>
                </a:solidFill>
                <a:latin typeface="Arial"/>
                <a:ea typeface="Arial"/>
                <a:cs typeface="Arial"/>
                <a:sym typeface="Arial"/>
              </a:rPr>
              <a:t>慕课网：</a:t>
            </a:r>
            <a:endParaRPr sz="1800">
              <a:solidFill>
                <a:srgbClr val="3C3C3C"/>
              </a:solidFill>
              <a:latin typeface="Arial"/>
              <a:ea typeface="Arial"/>
              <a:cs typeface="Arial"/>
              <a:sym typeface="Arial"/>
            </a:endParaRPr>
          </a:p>
          <a:p>
            <a:pPr indent="0" lvl="0" marL="0" marR="0" rtl="0" algn="ctr">
              <a:lnSpc>
                <a:spcPct val="150000"/>
              </a:lnSpc>
              <a:spcBef>
                <a:spcPts val="0"/>
              </a:spcBef>
              <a:spcAft>
                <a:spcPts val="0"/>
              </a:spcAft>
              <a:buNone/>
            </a:pPr>
            <a:r>
              <a:rPr lang="zh-CN" sz="1800" u="sng">
                <a:solidFill>
                  <a:schemeClr val="hlink"/>
                </a:solidFill>
                <a:latin typeface="Arial"/>
                <a:ea typeface="Arial"/>
                <a:cs typeface="Arial"/>
                <a:sym typeface="Arial"/>
                <a:hlinkClick r:id="rId4"/>
              </a:rPr>
              <a:t>电商大数据应用之用户画像</a:t>
            </a:r>
            <a:endParaRPr sz="1800">
              <a:solidFill>
                <a:srgbClr val="3C3C3C"/>
              </a:solidFill>
              <a:latin typeface="Arial"/>
              <a:ea typeface="Arial"/>
              <a:cs typeface="Arial"/>
              <a:sym typeface="Arial"/>
            </a:endParaRPr>
          </a:p>
          <a:p>
            <a:pPr indent="0" lvl="0" marL="0" marR="0" rtl="0" algn="ctr">
              <a:lnSpc>
                <a:spcPct val="150000"/>
              </a:lnSpc>
              <a:spcBef>
                <a:spcPts val="0"/>
              </a:spcBef>
              <a:spcAft>
                <a:spcPts val="0"/>
              </a:spcAft>
              <a:buNone/>
            </a:pPr>
            <a:r>
              <a:t/>
            </a:r>
            <a:endParaRPr sz="1800">
              <a:solidFill>
                <a:srgbClr val="3C3C3C"/>
              </a:solidFill>
              <a:latin typeface="Arial"/>
              <a:ea typeface="Arial"/>
              <a:cs typeface="Arial"/>
              <a:sym typeface="Arial"/>
            </a:endParaRPr>
          </a:p>
        </p:txBody>
      </p:sp>
      <p:sp>
        <p:nvSpPr>
          <p:cNvPr id="2898" name="Google Shape;2898;p36"/>
          <p:cNvSpPr/>
          <p:nvPr/>
        </p:nvSpPr>
        <p:spPr>
          <a:xfrm>
            <a:off x="6671391" y="2440072"/>
            <a:ext cx="2741947" cy="5078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zh-CN" sz="1800" u="sng">
                <a:solidFill>
                  <a:schemeClr val="hlink"/>
                </a:solidFill>
                <a:latin typeface="Arial"/>
                <a:ea typeface="Arial"/>
                <a:cs typeface="Arial"/>
                <a:sym typeface="Arial"/>
                <a:hlinkClick r:id="rId5"/>
              </a:rPr>
              <a:t>用户画像干货</a:t>
            </a:r>
            <a:endParaRPr sz="1800">
              <a:solidFill>
                <a:srgbClr val="3C3C3C"/>
              </a:solidFill>
              <a:latin typeface="Arial"/>
              <a:ea typeface="Arial"/>
              <a:cs typeface="Arial"/>
              <a:sym typeface="Arial"/>
            </a:endParaRPr>
          </a:p>
        </p:txBody>
      </p:sp>
      <p:sp>
        <p:nvSpPr>
          <p:cNvPr id="2899" name="Google Shape;2899;p36"/>
          <p:cNvSpPr/>
          <p:nvPr/>
        </p:nvSpPr>
        <p:spPr>
          <a:xfrm>
            <a:off x="1769730" y="4471511"/>
            <a:ext cx="8640412" cy="83369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zh-CN" sz="1800">
                <a:solidFill>
                  <a:srgbClr val="C00000"/>
                </a:solidFill>
              </a:rPr>
              <a:t>再次提醒</a:t>
            </a:r>
            <a:r>
              <a:rPr lang="zh-CN" sz="1800">
                <a:solidFill>
                  <a:srgbClr val="3C3C3C"/>
                </a:solidFill>
                <a:latin typeface="Arial"/>
                <a:ea typeface="Arial"/>
                <a:cs typeface="Arial"/>
                <a:sym typeface="Arial"/>
              </a:rPr>
              <a:t>：</a:t>
            </a:r>
            <a:r>
              <a:rPr lang="zh-CN" sz="1600">
                <a:solidFill>
                  <a:srgbClr val="3C3C3C"/>
                </a:solidFill>
                <a:latin typeface="Arial"/>
                <a:ea typeface="Arial"/>
                <a:cs typeface="Arial"/>
                <a:sym typeface="Arial"/>
              </a:rPr>
              <a:t>用户画像目前并没有形成统一的方法论，本分享以及拓展内容的部分大家取精去伪，自己多尝试多总结才会达到自己想要的目的</a:t>
            </a:r>
            <a:endParaRPr sz="1600">
              <a:solidFill>
                <a:srgbClr val="3C3C3C"/>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4" name="Shape 2904"/>
        <p:cNvGrpSpPr/>
        <p:nvPr/>
      </p:nvGrpSpPr>
      <p:grpSpPr>
        <a:xfrm>
          <a:off x="0" y="0"/>
          <a:ext cx="0" cy="0"/>
          <a:chOff x="0" y="0"/>
          <a:chExt cx="0" cy="0"/>
        </a:xfrm>
      </p:grpSpPr>
      <p:sp>
        <p:nvSpPr>
          <p:cNvPr id="2905" name="Google Shape;2905;p37"/>
          <p:cNvSpPr txBox="1"/>
          <p:nvPr>
            <p:ph type="ctrTitle"/>
          </p:nvPr>
        </p:nvSpPr>
        <p:spPr>
          <a:xfrm>
            <a:off x="670638" y="3204749"/>
            <a:ext cx="10850700" cy="1621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0" i="0" lang="zh-CN" sz="3000" u="none" cap="none" strike="noStrike">
                <a:solidFill>
                  <a:schemeClr val="dk1"/>
                </a:solidFill>
                <a:latin typeface="Arial"/>
                <a:ea typeface="Arial"/>
                <a:cs typeface="Arial"/>
                <a:sym typeface="Arial"/>
              </a:rPr>
              <a:t>Thank you for listening!</a:t>
            </a:r>
            <a:endParaRPr b="0" i="0" sz="48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6000"/>
              <a:buFont typeface="Arial"/>
              <a:buNone/>
            </a:pPr>
            <a:r>
              <a:t/>
            </a:r>
            <a:endParaRPr b="0" i="0" sz="30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6000"/>
              <a:buFont typeface="Arial"/>
              <a:buNone/>
            </a:pPr>
            <a:r>
              <a:rPr b="0" i="0" lang="zh-CN" sz="7200" u="none" cap="none" strike="noStrike">
                <a:solidFill>
                  <a:schemeClr val="dk1"/>
                </a:solidFill>
                <a:latin typeface="Comic Sans MS"/>
                <a:ea typeface="Comic Sans MS"/>
                <a:cs typeface="Comic Sans MS"/>
                <a:sym typeface="Comic Sans MS"/>
              </a:rPr>
              <a:t>Q &amp; A</a:t>
            </a:r>
            <a:endParaRPr b="0" i="0" sz="7200" u="none" cap="none" strike="noStrike">
              <a:solidFill>
                <a:schemeClr val="dk1"/>
              </a:solidFill>
              <a:latin typeface="Comic Sans MS"/>
              <a:ea typeface="Comic Sans MS"/>
              <a:cs typeface="Comic Sans MS"/>
              <a:sym typeface="Comic Sans MS"/>
            </a:endParaRPr>
          </a:p>
        </p:txBody>
      </p:sp>
      <p:pic>
        <p:nvPicPr>
          <p:cNvPr descr="image1.png" id="2906" name="Google Shape;2906;p37"/>
          <p:cNvPicPr preferRelativeResize="0"/>
          <p:nvPr/>
        </p:nvPicPr>
        <p:blipFill rotWithShape="1">
          <a:blip r:embed="rId3">
            <a:alphaModFix/>
          </a:blip>
          <a:srcRect b="0" l="0" r="0" t="0"/>
          <a:stretch/>
        </p:blipFill>
        <p:spPr>
          <a:xfrm>
            <a:off x="10167103" y="513579"/>
            <a:ext cx="1207250" cy="144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8" name="Shape 2578"/>
        <p:cNvGrpSpPr/>
        <p:nvPr/>
      </p:nvGrpSpPr>
      <p:grpSpPr>
        <a:xfrm>
          <a:off x="0" y="0"/>
          <a:ext cx="0" cy="0"/>
          <a:chOff x="0" y="0"/>
          <a:chExt cx="0" cy="0"/>
        </a:xfrm>
      </p:grpSpPr>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2579" name="Google Shape;2579;p17"/>
          <p:cNvGrpSpPr/>
          <p:nvPr/>
        </p:nvGrpSpPr>
        <p:grpSpPr>
          <a:xfrm rot="1249370">
            <a:off x="690958" y="-377756"/>
            <a:ext cx="10880607" cy="6639560"/>
            <a:chOff x="563871" y="-342721"/>
            <a:chExt cx="10880606" cy="6639560"/>
          </a:xfrm>
        </p:grpSpPr>
        <p:cxnSp>
          <p:nvCxnSpPr>
            <p:cNvPr id="2580" name="Google Shape;2580;p17"/>
            <p:cNvCxnSpPr/>
            <p:nvPr/>
          </p:nvCxnSpPr>
          <p:spPr>
            <a:xfrm flipH="1" rot="-1249370">
              <a:off x="7653855" y="-562656"/>
              <a:ext cx="22690" cy="6858000"/>
            </a:xfrm>
            <a:prstGeom prst="straightConnector1">
              <a:avLst/>
            </a:prstGeom>
            <a:noFill/>
            <a:ln cap="flat" cmpd="sng" w="9525">
              <a:solidFill>
                <a:srgbClr val="A5A5A5"/>
              </a:solidFill>
              <a:prstDash val="solid"/>
              <a:miter lim="800000"/>
              <a:headEnd len="sm" w="sm" type="none"/>
              <a:tailEnd len="sm" w="sm" type="none"/>
            </a:ln>
          </p:spPr>
        </p:cxnSp>
        <p:sp>
          <p:nvSpPr>
            <p:cNvPr id="2581" name="Google Shape;2581;p17"/>
            <p:cNvSpPr/>
            <p:nvPr/>
          </p:nvSpPr>
          <p:spPr>
            <a:xfrm rot="-1217860">
              <a:off x="7150819" y="950764"/>
              <a:ext cx="3564396" cy="522058"/>
            </a:xfrm>
            <a:prstGeom prst="roundRect">
              <a:avLst>
                <a:gd fmla="val 50000" name="adj"/>
              </a:avLst>
            </a:prstGeom>
            <a:solidFill>
              <a:srgbClr val="4385AA"/>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None/>
              </a:pPr>
              <a:r>
                <a:rPr b="1" lang="zh-CN" sz="2220">
                  <a:solidFill>
                    <a:schemeClr val="lt1"/>
                  </a:solidFill>
                  <a:latin typeface="Arial"/>
                  <a:ea typeface="Arial"/>
                  <a:cs typeface="Arial"/>
                  <a:sym typeface="Arial"/>
                </a:rPr>
                <a:t>基本概念</a:t>
              </a:r>
              <a:endParaRPr/>
            </a:p>
          </p:txBody>
        </p:sp>
        <p:sp>
          <p:nvSpPr>
            <p:cNvPr id="2582" name="Google Shape;2582;p17"/>
            <p:cNvSpPr/>
            <p:nvPr/>
          </p:nvSpPr>
          <p:spPr>
            <a:xfrm rot="-1217860">
              <a:off x="6955454" y="1523999"/>
              <a:ext cx="612068" cy="612068"/>
            </a:xfrm>
            <a:prstGeom prst="ellipse">
              <a:avLst/>
            </a:prstGeom>
            <a:solidFill>
              <a:srgbClr val="89B6D0"/>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lang="zh-CN" sz="2400">
                  <a:solidFill>
                    <a:srgbClr val="32637F"/>
                  </a:solidFill>
                  <a:latin typeface="Impact"/>
                  <a:ea typeface="Impact"/>
                  <a:cs typeface="Impact"/>
                  <a:sym typeface="Impact"/>
                </a:rPr>
                <a:t>01</a:t>
              </a:r>
              <a:endParaRPr/>
            </a:p>
          </p:txBody>
        </p:sp>
        <p:sp>
          <p:nvSpPr>
            <p:cNvPr id="2583" name="Google Shape;2583;p17"/>
            <p:cNvSpPr/>
            <p:nvPr/>
          </p:nvSpPr>
          <p:spPr>
            <a:xfrm rot="-1217860">
              <a:off x="7900201" y="2976860"/>
              <a:ext cx="3564396" cy="522058"/>
            </a:xfrm>
            <a:prstGeom prst="roundRect">
              <a:avLst>
                <a:gd fmla="val 50000" name="adj"/>
              </a:avLst>
            </a:prstGeom>
            <a:solidFill>
              <a:schemeClr val="accent3"/>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None/>
              </a:pPr>
              <a:r>
                <a:rPr b="1" lang="zh-CN" sz="2220">
                  <a:solidFill>
                    <a:schemeClr val="lt1"/>
                  </a:solidFill>
                  <a:latin typeface="Arial"/>
                  <a:ea typeface="Arial"/>
                  <a:cs typeface="Arial"/>
                  <a:sym typeface="Arial"/>
                </a:rPr>
                <a:t>实例分析</a:t>
              </a:r>
              <a:endParaRPr/>
            </a:p>
          </p:txBody>
        </p:sp>
        <p:sp>
          <p:nvSpPr>
            <p:cNvPr id="2584" name="Google Shape;2584;p17"/>
            <p:cNvSpPr/>
            <p:nvPr/>
          </p:nvSpPr>
          <p:spPr>
            <a:xfrm rot="-1217860">
              <a:off x="7704836" y="3550095"/>
              <a:ext cx="612068" cy="612068"/>
            </a:xfrm>
            <a:prstGeom prst="ellipse">
              <a:avLst/>
            </a:prstGeom>
            <a:solidFill>
              <a:srgbClr val="71C9E4"/>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lang="zh-CN" sz="2400">
                  <a:solidFill>
                    <a:srgbClr val="1B7691"/>
                  </a:solidFill>
                  <a:latin typeface="Impact"/>
                  <a:ea typeface="Impact"/>
                  <a:cs typeface="Impact"/>
                  <a:sym typeface="Impact"/>
                </a:rPr>
                <a:t>03</a:t>
              </a:r>
              <a:endParaRPr/>
            </a:p>
          </p:txBody>
        </p:sp>
        <p:sp>
          <p:nvSpPr>
            <p:cNvPr id="2585" name="Google Shape;2585;p17"/>
            <p:cNvSpPr/>
            <p:nvPr/>
          </p:nvSpPr>
          <p:spPr>
            <a:xfrm flipH="1" rot="-1217860">
              <a:off x="4157473" y="3132755"/>
              <a:ext cx="3564396" cy="522058"/>
            </a:xfrm>
            <a:prstGeom prst="roundRect">
              <a:avLst>
                <a:gd fmla="val 50000" name="adj"/>
              </a:avLst>
            </a:prstGeom>
            <a:solidFill>
              <a:schemeClr val="accent2"/>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None/>
              </a:pPr>
              <a:r>
                <a:rPr b="1" lang="zh-CN" sz="2220">
                  <a:solidFill>
                    <a:schemeClr val="lt1"/>
                  </a:solidFill>
                </a:rPr>
                <a:t>用户画像的</a:t>
              </a:r>
              <a:r>
                <a:rPr b="1" lang="zh-CN" sz="2220">
                  <a:solidFill>
                    <a:schemeClr val="lt1"/>
                  </a:solidFill>
                  <a:latin typeface="Arial"/>
                  <a:ea typeface="Arial"/>
                  <a:cs typeface="Arial"/>
                  <a:sym typeface="Arial"/>
                </a:rPr>
                <a:t>作用</a:t>
              </a:r>
              <a:endParaRPr/>
            </a:p>
          </p:txBody>
        </p:sp>
        <p:sp>
          <p:nvSpPr>
            <p:cNvPr id="2586" name="Google Shape;2586;p17"/>
            <p:cNvSpPr/>
            <p:nvPr/>
          </p:nvSpPr>
          <p:spPr>
            <a:xfrm flipH="1" rot="-1217860">
              <a:off x="7305166" y="2469510"/>
              <a:ext cx="612068" cy="612068"/>
            </a:xfrm>
            <a:prstGeom prst="ellipse">
              <a:avLst/>
            </a:prstGeom>
            <a:solidFill>
              <a:srgbClr val="A8ABB8"/>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lang="zh-CN" sz="2400">
                  <a:solidFill>
                    <a:srgbClr val="272A31"/>
                  </a:solidFill>
                  <a:latin typeface="Impact"/>
                  <a:ea typeface="Impact"/>
                  <a:cs typeface="Impact"/>
                  <a:sym typeface="Impact"/>
                </a:rPr>
                <a:t>02</a:t>
              </a:r>
              <a:endParaRPr/>
            </a:p>
          </p:txBody>
        </p:sp>
        <p:sp>
          <p:nvSpPr>
            <p:cNvPr id="2587" name="Google Shape;2587;p17"/>
            <p:cNvSpPr/>
            <p:nvPr/>
          </p:nvSpPr>
          <p:spPr>
            <a:xfrm flipH="1" rot="-1217860">
              <a:off x="4911215" y="5172750"/>
              <a:ext cx="3564396" cy="522058"/>
            </a:xfrm>
            <a:prstGeom prst="roundRect">
              <a:avLst>
                <a:gd fmla="val 50000" name="adj"/>
              </a:avLst>
            </a:prstGeom>
            <a:solidFill>
              <a:schemeClr val="accent4"/>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None/>
              </a:pPr>
              <a:r>
                <a:rPr b="1" lang="zh-CN" sz="2220">
                  <a:solidFill>
                    <a:schemeClr val="lt1"/>
                  </a:solidFill>
                  <a:latin typeface="Arial"/>
                  <a:ea typeface="Arial"/>
                  <a:cs typeface="Arial"/>
                  <a:sym typeface="Arial"/>
                </a:rPr>
                <a:t>拓展内容</a:t>
              </a:r>
              <a:endParaRPr/>
            </a:p>
          </p:txBody>
        </p:sp>
        <p:sp>
          <p:nvSpPr>
            <p:cNvPr id="2588" name="Google Shape;2588;p17"/>
            <p:cNvSpPr/>
            <p:nvPr/>
          </p:nvSpPr>
          <p:spPr>
            <a:xfrm flipH="1" rot="-1217860">
              <a:off x="8058908" y="4509505"/>
              <a:ext cx="612068" cy="612068"/>
            </a:xfrm>
            <a:prstGeom prst="ellipse">
              <a:avLst/>
            </a:prstGeom>
            <a:solidFill>
              <a:srgbClr val="B0B9C0"/>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lang="zh-CN" sz="2400">
                  <a:solidFill>
                    <a:srgbClr val="353C42"/>
                  </a:solidFill>
                  <a:latin typeface="Impact"/>
                  <a:ea typeface="Impact"/>
                  <a:cs typeface="Impact"/>
                  <a:sym typeface="Impact"/>
                </a:rPr>
                <a:t>04</a:t>
              </a:r>
              <a:endParaRPr/>
            </a:p>
          </p:txBody>
        </p:sp>
        <p:sp>
          <p:nvSpPr>
            <p:cNvPr id="2589" name="Google Shape;2589;p17"/>
            <p:cNvSpPr/>
            <p:nvPr/>
          </p:nvSpPr>
          <p:spPr>
            <a:xfrm rot="-1249370">
              <a:off x="680785" y="1951200"/>
              <a:ext cx="3455323" cy="1292662"/>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b="1" lang="zh-CN" sz="4590">
                  <a:solidFill>
                    <a:srgbClr val="666666"/>
                  </a:solidFill>
                  <a:latin typeface="Arial"/>
                  <a:ea typeface="Arial"/>
                  <a:cs typeface="Arial"/>
                  <a:sym typeface="Arial"/>
                </a:rPr>
                <a:t>目录 </a:t>
              </a:r>
              <a:br>
                <a:rPr b="1" lang="zh-CN" sz="4590">
                  <a:solidFill>
                    <a:srgbClr val="666666"/>
                  </a:solidFill>
                  <a:latin typeface="Arial"/>
                  <a:ea typeface="Arial"/>
                  <a:cs typeface="Arial"/>
                  <a:sym typeface="Arial"/>
                </a:rPr>
              </a:br>
              <a:r>
                <a:rPr b="1" lang="zh-CN" sz="4590">
                  <a:solidFill>
                    <a:srgbClr val="666666"/>
                  </a:solidFill>
                  <a:latin typeface="Arial"/>
                  <a:ea typeface="Arial"/>
                  <a:cs typeface="Arial"/>
                  <a:sym typeface="Arial"/>
                </a:rPr>
                <a:t>CONTENT</a:t>
              </a:r>
              <a:endParaRPr/>
            </a:p>
          </p:txBody>
        </p:sp>
        <p:cxnSp>
          <p:nvCxnSpPr>
            <p:cNvPr id="2590" name="Google Shape;2590;p17"/>
            <p:cNvCxnSpPr/>
            <p:nvPr/>
          </p:nvCxnSpPr>
          <p:spPr>
            <a:xfrm flipH="1" rot="10800000">
              <a:off x="3660787" y="827510"/>
              <a:ext cx="3112555" cy="1130129"/>
            </a:xfrm>
            <a:prstGeom prst="straightConnector1">
              <a:avLst/>
            </a:prstGeom>
            <a:noFill/>
            <a:ln cap="flat" cmpd="sng" w="9525">
              <a:solidFill>
                <a:srgbClr val="A5A5A5"/>
              </a:solidFill>
              <a:prstDash val="solid"/>
              <a:miter lim="800000"/>
              <a:headEnd len="sm" w="sm" type="none"/>
              <a:tailEnd len="sm" w="sm" type="none"/>
            </a:ln>
          </p:spPr>
        </p:cxnSp>
      </p:grpSp>
      <p:pic>
        <p:nvPicPr>
          <p:cNvPr id="2591" name="Google Shape;2591;p17"/>
          <p:cNvPicPr preferRelativeResize="0"/>
          <p:nvPr/>
        </p:nvPicPr>
        <p:blipFill rotWithShape="1">
          <a:blip r:embed="rId3">
            <a:alphaModFix/>
          </a:blip>
          <a:srcRect b="0" l="0" r="0" t="0"/>
          <a:stretch/>
        </p:blipFill>
        <p:spPr>
          <a:xfrm>
            <a:off x="11363104" y="130632"/>
            <a:ext cx="828896" cy="804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6" name="Shape 2596"/>
        <p:cNvGrpSpPr/>
        <p:nvPr/>
      </p:nvGrpSpPr>
      <p:grpSpPr>
        <a:xfrm>
          <a:off x="0" y="0"/>
          <a:ext cx="0" cy="0"/>
          <a:chOff x="0" y="0"/>
          <a:chExt cx="0" cy="0"/>
        </a:xfrm>
      </p:grpSpPr>
      <p:sp>
        <p:nvSpPr>
          <p:cNvPr id="2597" name="Google Shape;2597;p18"/>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8" name="Google Shape;2598;p18"/>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9" name="Google Shape;2599;p18"/>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0" name="Google Shape;2600;p18"/>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zh-CN" sz="2800"/>
              <a:t>基本概念</a:t>
            </a:r>
            <a:endParaRPr/>
          </a:p>
        </p:txBody>
      </p:sp>
      <p:sp>
        <p:nvSpPr>
          <p:cNvPr id="2601" name="Google Shape;2601;p18"/>
          <p:cNvSpPr txBox="1"/>
          <p:nvPr>
            <p:ph idx="1" type="body"/>
          </p:nvPr>
        </p:nvSpPr>
        <p:spPr>
          <a:xfrm>
            <a:off x="4832312" y="2655277"/>
            <a:ext cx="5419185" cy="10156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zh-CN" sz="1400"/>
              <a:t>在工作中我们大量运用描述统计学的地方就是用户画像，运营以及产品等很多工作使用不同的画像来帮助自己做出更好的产品或者服务</a:t>
            </a:r>
            <a:endParaRPr/>
          </a:p>
          <a:p>
            <a:pPr indent="0" lvl="0" marL="0" rtl="0" algn="l">
              <a:lnSpc>
                <a:spcPct val="90000"/>
              </a:lnSpc>
              <a:spcBef>
                <a:spcPts val="1000"/>
              </a:spcBef>
              <a:spcAft>
                <a:spcPts val="0"/>
              </a:spcAft>
              <a:buClr>
                <a:schemeClr val="dk1"/>
              </a:buClr>
              <a:buSzPts val="1400"/>
              <a:buNone/>
            </a:pPr>
            <a:r>
              <a:t/>
            </a:r>
            <a:endParaRPr sz="1400"/>
          </a:p>
        </p:txBody>
      </p:sp>
      <p:sp>
        <p:nvSpPr>
          <p:cNvPr id="2602" name="Google Shape;2602;p18"/>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6000">
                <a:solidFill>
                  <a:srgbClr val="1B7691"/>
                </a:solidFill>
                <a:latin typeface="Anton"/>
                <a:ea typeface="Anton"/>
                <a:cs typeface="Anton"/>
                <a:sym typeface="Anton"/>
              </a:rPr>
              <a:t>01</a:t>
            </a:r>
            <a:endParaRPr sz="6000">
              <a:solidFill>
                <a:srgbClr val="1B7691"/>
              </a:solidFill>
              <a:latin typeface="Anton"/>
              <a:ea typeface="Anton"/>
              <a:cs typeface="Anton"/>
              <a:sym typeface="Anton"/>
            </a:endParaRPr>
          </a:p>
        </p:txBody>
      </p:sp>
      <p:pic>
        <p:nvPicPr>
          <p:cNvPr id="2603" name="Google Shape;2603;p18"/>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8" name="Shape 2608"/>
        <p:cNvGrpSpPr/>
        <p:nvPr/>
      </p:nvGrpSpPr>
      <p:grpSpPr>
        <a:xfrm>
          <a:off x="0" y="0"/>
          <a:ext cx="0" cy="0"/>
          <a:chOff x="0" y="0"/>
          <a:chExt cx="0" cy="0"/>
        </a:xfrm>
      </p:grpSpPr>
      <p:sp>
        <p:nvSpPr>
          <p:cNvPr id="2609" name="Google Shape;2609;p19"/>
          <p:cNvSpPr/>
          <p:nvPr/>
        </p:nvSpPr>
        <p:spPr>
          <a:xfrm>
            <a:off x="0" y="1123950"/>
            <a:ext cx="12192000" cy="2521074"/>
          </a:xfrm>
          <a:prstGeom prst="roundRect">
            <a:avLst>
              <a:gd fmla="val 0" name="adj"/>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0" name="Google Shape;2610;p19"/>
          <p:cNvSpPr/>
          <p:nvPr/>
        </p:nvSpPr>
        <p:spPr>
          <a:xfrm>
            <a:off x="806313" y="2028422"/>
            <a:ext cx="521209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400">
                <a:solidFill>
                  <a:srgbClr val="D8D8D8"/>
                </a:solidFill>
                <a:latin typeface="Arial"/>
                <a:ea typeface="Arial"/>
                <a:cs typeface="Arial"/>
                <a:sym typeface="Arial"/>
              </a:rPr>
              <a:t>用户画像是根据用户属性、生活习惯和消费行为等信息而抽象出的一个标签化的用户模型。</a:t>
            </a:r>
            <a:endParaRPr/>
          </a:p>
        </p:txBody>
      </p:sp>
      <p:sp>
        <p:nvSpPr>
          <p:cNvPr id="2611" name="Google Shape;2611;p19"/>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01 用户画像基本概念</a:t>
            </a:r>
            <a:endParaRPr/>
          </a:p>
        </p:txBody>
      </p:sp>
      <p:pic>
        <p:nvPicPr>
          <p:cNvPr id="2612" name="Google Shape;2612;p19"/>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613" name="Google Shape;2613;p19"/>
          <p:cNvSpPr txBox="1"/>
          <p:nvPr/>
        </p:nvSpPr>
        <p:spPr>
          <a:xfrm>
            <a:off x="756929" y="1325725"/>
            <a:ext cx="2994435" cy="500127"/>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lang="zh-CN" sz="2800">
                <a:solidFill>
                  <a:srgbClr val="D8D8D8"/>
                </a:solidFill>
                <a:latin typeface="Arial"/>
                <a:ea typeface="Arial"/>
                <a:cs typeface="Arial"/>
                <a:sym typeface="Arial"/>
              </a:rPr>
              <a:t>什么是用户画像</a:t>
            </a:r>
            <a:endParaRPr/>
          </a:p>
        </p:txBody>
      </p:sp>
      <p:pic>
        <p:nvPicPr>
          <p:cNvPr descr="http://v.chanpin100.com/2015/04/126.png" id="2614" name="Google Shape;2614;p19"/>
          <p:cNvPicPr preferRelativeResize="0"/>
          <p:nvPr/>
        </p:nvPicPr>
        <p:blipFill rotWithShape="1">
          <a:blip r:embed="rId4">
            <a:alphaModFix/>
          </a:blip>
          <a:srcRect b="0" l="0" r="0" t="0"/>
          <a:stretch/>
        </p:blipFill>
        <p:spPr>
          <a:xfrm>
            <a:off x="6018408" y="1255442"/>
            <a:ext cx="6076950" cy="2209801"/>
          </a:xfrm>
          <a:prstGeom prst="rect">
            <a:avLst/>
          </a:prstGeom>
          <a:noFill/>
          <a:ln>
            <a:noFill/>
          </a:ln>
        </p:spPr>
      </p:pic>
      <p:sp>
        <p:nvSpPr>
          <p:cNvPr id="2615" name="Google Shape;2615;p19"/>
          <p:cNvSpPr/>
          <p:nvPr/>
        </p:nvSpPr>
        <p:spPr>
          <a:xfrm>
            <a:off x="981663" y="4051883"/>
            <a:ext cx="8450208" cy="45890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zh-CN" sz="1800">
                <a:solidFill>
                  <a:srgbClr val="3F3F3F"/>
                </a:solidFill>
                <a:latin typeface="Arial"/>
                <a:ea typeface="Arial"/>
                <a:cs typeface="Arial"/>
                <a:sym typeface="Arial"/>
              </a:rPr>
              <a:t>用户属性又可分为静态属性和动态属性：</a:t>
            </a:r>
            <a:endParaRPr b="1" sz="1800">
              <a:solidFill>
                <a:srgbClr val="3F3F3F"/>
              </a:solidFill>
              <a:latin typeface="Arial"/>
              <a:ea typeface="Arial"/>
              <a:cs typeface="Arial"/>
              <a:sym typeface="Arial"/>
            </a:endParaRPr>
          </a:p>
        </p:txBody>
      </p:sp>
      <p:sp>
        <p:nvSpPr>
          <p:cNvPr id="2616" name="Google Shape;2616;p19"/>
          <p:cNvSpPr/>
          <p:nvPr/>
        </p:nvSpPr>
        <p:spPr>
          <a:xfrm>
            <a:off x="1870896" y="4663191"/>
            <a:ext cx="8450208" cy="175432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zh-CN" sz="1800">
                <a:solidFill>
                  <a:srgbClr val="3F3F3F"/>
                </a:solidFill>
                <a:latin typeface="Arial"/>
                <a:ea typeface="Arial"/>
                <a:cs typeface="Arial"/>
                <a:sym typeface="Arial"/>
              </a:rPr>
              <a:t>是指一些较稳定不会频繁变化的属性，静态属性是用户画像建立的基础，最基本的用户信息记录。如性别、年龄、学历、角色、收入、地域、婚姻状态</a:t>
            </a:r>
            <a:endParaRPr sz="1800">
              <a:solidFill>
                <a:srgbClr val="3F3F3F"/>
              </a:solidFill>
              <a:latin typeface="Arial"/>
              <a:ea typeface="Arial"/>
              <a:cs typeface="Arial"/>
              <a:sym typeface="Arial"/>
            </a:endParaRPr>
          </a:p>
          <a:p>
            <a:pPr indent="0" lvl="0" marL="0" marR="0" rtl="0" algn="l">
              <a:lnSpc>
                <a:spcPct val="150000"/>
              </a:lnSpc>
              <a:spcBef>
                <a:spcPts val="0"/>
              </a:spcBef>
              <a:spcAft>
                <a:spcPts val="0"/>
              </a:spcAft>
              <a:buNone/>
            </a:pPr>
            <a:r>
              <a:rPr lang="zh-CN" sz="1800">
                <a:solidFill>
                  <a:srgbClr val="3F3F3F"/>
                </a:solidFill>
                <a:latin typeface="Arial"/>
                <a:ea typeface="Arial"/>
                <a:cs typeface="Arial"/>
                <a:sym typeface="Arial"/>
              </a:rPr>
              <a:t>动态属性指具有可变性，如用户的兴趣爱好、在互联网上的活动行为特征，比如网页浏览行为、使用行为、交易行为等</a:t>
            </a:r>
            <a:endParaRPr sz="1800">
              <a:solidFill>
                <a:srgbClr val="3F3F3F"/>
              </a:solidFill>
              <a:latin typeface="Arial"/>
              <a:ea typeface="Arial"/>
              <a:cs typeface="Arial"/>
              <a:sym typeface="Arial"/>
            </a:endParaRPr>
          </a:p>
        </p:txBody>
      </p:sp>
      <p:sp>
        <p:nvSpPr>
          <p:cNvPr id="2617" name="Google Shape;2617;p19"/>
          <p:cNvSpPr txBox="1"/>
          <p:nvPr/>
        </p:nvSpPr>
        <p:spPr>
          <a:xfrm>
            <a:off x="0" y="4739723"/>
            <a:ext cx="2436438"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b="1" lang="zh-CN" sz="2000">
                <a:solidFill>
                  <a:schemeClr val="accent3"/>
                </a:solidFill>
                <a:latin typeface="Arial"/>
                <a:ea typeface="Arial"/>
                <a:cs typeface="Arial"/>
                <a:sym typeface="Arial"/>
              </a:rPr>
              <a:t>静态属性</a:t>
            </a:r>
            <a:endParaRPr/>
          </a:p>
        </p:txBody>
      </p:sp>
      <p:sp>
        <p:nvSpPr>
          <p:cNvPr id="2618" name="Google Shape;2618;p19"/>
          <p:cNvSpPr txBox="1"/>
          <p:nvPr/>
        </p:nvSpPr>
        <p:spPr>
          <a:xfrm>
            <a:off x="0" y="5570778"/>
            <a:ext cx="2436438" cy="3770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b="1" lang="zh-CN" sz="2000">
                <a:solidFill>
                  <a:schemeClr val="accent3"/>
                </a:solidFill>
                <a:latin typeface="Arial"/>
                <a:ea typeface="Arial"/>
                <a:cs typeface="Arial"/>
                <a:sym typeface="Arial"/>
              </a:rPr>
              <a:t>动态属性</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3" name="Shape 2623"/>
        <p:cNvGrpSpPr/>
        <p:nvPr/>
      </p:nvGrpSpPr>
      <p:grpSpPr>
        <a:xfrm>
          <a:off x="0" y="0"/>
          <a:ext cx="0" cy="0"/>
          <a:chOff x="0" y="0"/>
          <a:chExt cx="0" cy="0"/>
        </a:xfrm>
      </p:grpSpPr>
      <p:sp>
        <p:nvSpPr>
          <p:cNvPr id="2624" name="Google Shape;2624;p20"/>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01 用户画像基本概念</a:t>
            </a:r>
            <a:endParaRPr/>
          </a:p>
        </p:txBody>
      </p:sp>
      <p:pic>
        <p:nvPicPr>
          <p:cNvPr id="2625" name="Google Shape;2625;p20"/>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626" name="Google Shape;2626;p20"/>
          <p:cNvSpPr/>
          <p:nvPr/>
        </p:nvSpPr>
        <p:spPr>
          <a:xfrm>
            <a:off x="2305878" y="2155971"/>
            <a:ext cx="7673009" cy="87440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zh-CN" sz="1800">
                <a:solidFill>
                  <a:srgbClr val="3F3F3F"/>
                </a:solidFill>
                <a:latin typeface="Arial"/>
                <a:ea typeface="Arial"/>
                <a:cs typeface="Arial"/>
                <a:sym typeface="Arial"/>
              </a:rPr>
              <a:t>我们既可以通过公司的问卷调查获取基本数据，或者通过产品运营数据或者活动数据</a:t>
            </a:r>
            <a:endParaRPr sz="1800">
              <a:solidFill>
                <a:srgbClr val="3F3F3F"/>
              </a:solidFill>
              <a:latin typeface="Arial"/>
              <a:ea typeface="Arial"/>
              <a:cs typeface="Arial"/>
              <a:sym typeface="Arial"/>
            </a:endParaRPr>
          </a:p>
        </p:txBody>
      </p:sp>
      <p:sp>
        <p:nvSpPr>
          <p:cNvPr id="2627" name="Google Shape;2627;p20"/>
          <p:cNvSpPr txBox="1"/>
          <p:nvPr/>
        </p:nvSpPr>
        <p:spPr>
          <a:xfrm>
            <a:off x="756929" y="1325725"/>
            <a:ext cx="2994435" cy="500127"/>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lang="zh-CN" sz="2800">
                <a:solidFill>
                  <a:schemeClr val="accent1"/>
                </a:solidFill>
              </a:rPr>
              <a:t>属性</a:t>
            </a:r>
            <a:r>
              <a:rPr lang="zh-CN" sz="2800">
                <a:solidFill>
                  <a:schemeClr val="accent1"/>
                </a:solidFill>
                <a:latin typeface="Arial"/>
                <a:ea typeface="Arial"/>
                <a:cs typeface="Arial"/>
                <a:sym typeface="Arial"/>
              </a:rPr>
              <a:t>获取手段</a:t>
            </a:r>
            <a:endParaRPr/>
          </a:p>
        </p:txBody>
      </p:sp>
      <p:pic>
        <p:nvPicPr>
          <p:cNvPr id="2628" name="Google Shape;2628;p20"/>
          <p:cNvPicPr preferRelativeResize="0"/>
          <p:nvPr/>
        </p:nvPicPr>
        <p:blipFill rotWithShape="1">
          <a:blip r:embed="rId4">
            <a:alphaModFix/>
          </a:blip>
          <a:srcRect b="0" l="0" r="0" t="0"/>
          <a:stretch/>
        </p:blipFill>
        <p:spPr>
          <a:xfrm>
            <a:off x="669924" y="3935966"/>
            <a:ext cx="1983297" cy="1983297"/>
          </a:xfrm>
          <a:prstGeom prst="rect">
            <a:avLst/>
          </a:prstGeom>
          <a:noFill/>
          <a:ln>
            <a:noFill/>
          </a:ln>
        </p:spPr>
      </p:pic>
      <p:sp>
        <p:nvSpPr>
          <p:cNvPr id="2629" name="Google Shape;2629;p20"/>
          <p:cNvSpPr/>
          <p:nvPr/>
        </p:nvSpPr>
        <p:spPr>
          <a:xfrm>
            <a:off x="2653221" y="4231259"/>
            <a:ext cx="8450100" cy="1336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zh-CN" sz="1800">
                <a:solidFill>
                  <a:schemeClr val="dk1"/>
                </a:solidFill>
              </a:rPr>
              <a:t>1. 你在网站填写的个人资料，比如性别，年龄等个人属性</a:t>
            </a:r>
            <a:endParaRPr sz="1800">
              <a:solidFill>
                <a:schemeClr val="dk1"/>
              </a:solidFill>
            </a:endParaRPr>
          </a:p>
          <a:p>
            <a:pPr indent="0" lvl="0" marL="0" marR="0" rtl="0" algn="l">
              <a:lnSpc>
                <a:spcPct val="150000"/>
              </a:lnSpc>
              <a:spcBef>
                <a:spcPts val="0"/>
              </a:spcBef>
              <a:spcAft>
                <a:spcPts val="0"/>
              </a:spcAft>
              <a:buNone/>
            </a:pPr>
            <a:r>
              <a:rPr lang="zh-CN" sz="1800">
                <a:solidFill>
                  <a:schemeClr val="dk1"/>
                </a:solidFill>
              </a:rPr>
              <a:t>2. </a:t>
            </a:r>
            <a:r>
              <a:rPr lang="zh-CN" sz="1800">
                <a:solidFill>
                  <a:schemeClr val="dk1"/>
                </a:solidFill>
                <a:latin typeface="Arial"/>
                <a:ea typeface="Arial"/>
                <a:cs typeface="Arial"/>
                <a:sym typeface="Arial"/>
              </a:rPr>
              <a:t>如果经常购买玩具，电商网站可能根据购买玩具的情况给你打上有孩子的标签，甚至推算出你孩子的大概年龄，贴上有5-10岁孩子的更为具体的标签，更有可能推算出你30-35岁的年龄</a:t>
            </a:r>
            <a:endParaRPr sz="1800">
              <a:solidFill>
                <a:srgbClr val="3F3F3F"/>
              </a:solidFill>
              <a:latin typeface="Arial"/>
              <a:ea typeface="Arial"/>
              <a:cs typeface="Arial"/>
              <a:sym typeface="Arial"/>
            </a:endParaRPr>
          </a:p>
        </p:txBody>
      </p:sp>
      <p:sp>
        <p:nvSpPr>
          <p:cNvPr id="2630" name="Google Shape;2630;p20"/>
          <p:cNvSpPr txBox="1"/>
          <p:nvPr/>
        </p:nvSpPr>
        <p:spPr>
          <a:xfrm>
            <a:off x="756929" y="3283308"/>
            <a:ext cx="2994435" cy="500127"/>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lang="zh-CN" sz="2800">
                <a:solidFill>
                  <a:schemeClr val="accent1"/>
                </a:solidFill>
                <a:latin typeface="Arial"/>
                <a:ea typeface="Arial"/>
                <a:cs typeface="Arial"/>
                <a:sym typeface="Arial"/>
              </a:rPr>
              <a:t>举栗子：</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5" name="Shape 2635"/>
        <p:cNvGrpSpPr/>
        <p:nvPr/>
      </p:nvGrpSpPr>
      <p:grpSpPr>
        <a:xfrm>
          <a:off x="0" y="0"/>
          <a:ext cx="0" cy="0"/>
          <a:chOff x="0" y="0"/>
          <a:chExt cx="0" cy="0"/>
        </a:xfrm>
      </p:grpSpPr>
      <p:grpSp>
        <p:nvGrpSpPr>
          <p:cNvPr id="2636" name="Google Shape;2636;p21"/>
          <p:cNvGrpSpPr/>
          <p:nvPr/>
        </p:nvGrpSpPr>
        <p:grpSpPr>
          <a:xfrm>
            <a:off x="1537045" y="3057306"/>
            <a:ext cx="7249464" cy="419999"/>
            <a:chOff x="4743165" y="3205290"/>
            <a:chExt cx="7249464" cy="419999"/>
          </a:xfrm>
        </p:grpSpPr>
        <p:sp>
          <p:nvSpPr>
            <p:cNvPr id="2637" name="Google Shape;2637;p21"/>
            <p:cNvSpPr txBox="1"/>
            <p:nvPr/>
          </p:nvSpPr>
          <p:spPr>
            <a:xfrm>
              <a:off x="5143723" y="3212409"/>
              <a:ext cx="2108063" cy="41288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chemeClr val="dk1"/>
                </a:buClr>
                <a:buSzPts val="2000"/>
                <a:buFont typeface="Arial"/>
                <a:buNone/>
              </a:pPr>
              <a:r>
                <a:rPr b="1" lang="zh-CN" sz="2000">
                  <a:solidFill>
                    <a:schemeClr val="dk1"/>
                  </a:solidFill>
                  <a:latin typeface="Arial"/>
                  <a:ea typeface="Arial"/>
                  <a:cs typeface="Arial"/>
                  <a:sym typeface="Arial"/>
                </a:rPr>
                <a:t>1.收集数据</a:t>
              </a:r>
              <a:endParaRPr/>
            </a:p>
          </p:txBody>
        </p:sp>
        <p:sp>
          <p:nvSpPr>
            <p:cNvPr id="2638" name="Google Shape;2638;p21"/>
            <p:cNvSpPr/>
            <p:nvPr/>
          </p:nvSpPr>
          <p:spPr>
            <a:xfrm>
              <a:off x="4743165" y="3212204"/>
              <a:ext cx="461080" cy="365375"/>
            </a:xfrm>
            <a:custGeom>
              <a:rect b="b" l="l" r="r" t="t"/>
              <a:pathLst>
                <a:path extrusionOk="0" h="480339" w="606157">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39" name="Google Shape;2639;p21"/>
            <p:cNvSpPr txBox="1"/>
            <p:nvPr/>
          </p:nvSpPr>
          <p:spPr>
            <a:xfrm>
              <a:off x="9884566" y="3205290"/>
              <a:ext cx="2108063" cy="41288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chemeClr val="dk1"/>
                </a:buClr>
                <a:buSzPts val="2000"/>
                <a:buFont typeface="Arial"/>
                <a:buNone/>
              </a:pPr>
              <a:r>
                <a:rPr b="1" lang="zh-CN" sz="2000">
                  <a:solidFill>
                    <a:schemeClr val="dk1"/>
                  </a:solidFill>
                  <a:latin typeface="Arial"/>
                  <a:ea typeface="Arial"/>
                  <a:cs typeface="Arial"/>
                  <a:sym typeface="Arial"/>
                </a:rPr>
                <a:t>3.特征提取</a:t>
              </a:r>
              <a:endParaRPr/>
            </a:p>
          </p:txBody>
        </p:sp>
      </p:grpSp>
      <p:grpSp>
        <p:nvGrpSpPr>
          <p:cNvPr id="2640" name="Google Shape;2640;p21"/>
          <p:cNvGrpSpPr/>
          <p:nvPr/>
        </p:nvGrpSpPr>
        <p:grpSpPr>
          <a:xfrm>
            <a:off x="3748349" y="2985298"/>
            <a:ext cx="7978306" cy="509408"/>
            <a:chOff x="6810453" y="3133282"/>
            <a:chExt cx="7978306" cy="509408"/>
          </a:xfrm>
        </p:grpSpPr>
        <p:sp>
          <p:nvSpPr>
            <p:cNvPr id="2641" name="Google Shape;2641;p21"/>
            <p:cNvSpPr txBox="1"/>
            <p:nvPr/>
          </p:nvSpPr>
          <p:spPr>
            <a:xfrm>
              <a:off x="7345578" y="3229810"/>
              <a:ext cx="2108063" cy="41288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chemeClr val="accent1"/>
                </a:buClr>
                <a:buSzPts val="2000"/>
                <a:buFont typeface="Arial"/>
                <a:buNone/>
              </a:pPr>
              <a:r>
                <a:rPr b="1" lang="zh-CN" sz="2000">
                  <a:solidFill>
                    <a:schemeClr val="accent1"/>
                  </a:solidFill>
                  <a:latin typeface="Arial"/>
                  <a:ea typeface="Arial"/>
                  <a:cs typeface="Arial"/>
                  <a:sym typeface="Arial"/>
                </a:rPr>
                <a:t>2.区分类型</a:t>
              </a:r>
              <a:endParaRPr b="1" sz="2000">
                <a:solidFill>
                  <a:schemeClr val="accent1"/>
                </a:solidFill>
                <a:latin typeface="Arial"/>
                <a:ea typeface="Arial"/>
                <a:cs typeface="Arial"/>
                <a:sym typeface="Arial"/>
              </a:endParaRPr>
            </a:p>
            <a:p>
              <a:pPr indent="0" lvl="0" marL="0" marR="0" rtl="0" algn="l">
                <a:spcBef>
                  <a:spcPts val="0"/>
                </a:spcBef>
                <a:spcAft>
                  <a:spcPts val="0"/>
                </a:spcAft>
                <a:buClr>
                  <a:schemeClr val="dk1"/>
                </a:buClr>
                <a:buSzPts val="2000"/>
                <a:buFont typeface="Arial"/>
                <a:buNone/>
              </a:pPr>
              <a:r>
                <a:t/>
              </a:r>
              <a:endParaRPr b="1" sz="2000">
                <a:solidFill>
                  <a:schemeClr val="accent1"/>
                </a:solidFill>
                <a:latin typeface="Arial"/>
                <a:ea typeface="Arial"/>
                <a:cs typeface="Arial"/>
                <a:sym typeface="Arial"/>
              </a:endParaRPr>
            </a:p>
          </p:txBody>
        </p:sp>
        <p:sp>
          <p:nvSpPr>
            <p:cNvPr id="2642" name="Google Shape;2642;p21"/>
            <p:cNvSpPr/>
            <p:nvPr/>
          </p:nvSpPr>
          <p:spPr>
            <a:xfrm>
              <a:off x="6810453" y="3164655"/>
              <a:ext cx="461080" cy="460474"/>
            </a:xfrm>
            <a:custGeom>
              <a:rect b="b" l="l" r="r" t="t"/>
              <a:pathLst>
                <a:path extrusionOk="0" h="590770" w="591547">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43" name="Google Shape;2643;p21"/>
            <p:cNvSpPr txBox="1"/>
            <p:nvPr/>
          </p:nvSpPr>
          <p:spPr>
            <a:xfrm>
              <a:off x="12680696" y="3198437"/>
              <a:ext cx="2108063" cy="41288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chemeClr val="accent1"/>
                </a:buClr>
                <a:buSzPts val="2000"/>
                <a:buFont typeface="Arial"/>
                <a:buNone/>
              </a:pPr>
              <a:r>
                <a:rPr b="1" lang="zh-CN" sz="2000">
                  <a:solidFill>
                    <a:schemeClr val="accent1"/>
                  </a:solidFill>
                  <a:latin typeface="Arial"/>
                  <a:ea typeface="Arial"/>
                  <a:cs typeface="Arial"/>
                  <a:sym typeface="Arial"/>
                </a:rPr>
                <a:t>4.构建画像</a:t>
              </a:r>
              <a:endParaRPr/>
            </a:p>
          </p:txBody>
        </p:sp>
        <p:sp>
          <p:nvSpPr>
            <p:cNvPr id="2644" name="Google Shape;2644;p21"/>
            <p:cNvSpPr/>
            <p:nvPr/>
          </p:nvSpPr>
          <p:spPr>
            <a:xfrm>
              <a:off x="12287084" y="3133282"/>
              <a:ext cx="461080" cy="460474"/>
            </a:xfrm>
            <a:custGeom>
              <a:rect b="b" l="l" r="r" t="t"/>
              <a:pathLst>
                <a:path extrusionOk="0" h="590770" w="591547">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cxnSp>
        <p:nvCxnSpPr>
          <p:cNvPr id="2645" name="Google Shape;2645;p21"/>
          <p:cNvCxnSpPr/>
          <p:nvPr/>
        </p:nvCxnSpPr>
        <p:spPr>
          <a:xfrm>
            <a:off x="3279514" y="3250661"/>
            <a:ext cx="424390" cy="0"/>
          </a:xfrm>
          <a:prstGeom prst="straightConnector1">
            <a:avLst/>
          </a:prstGeom>
          <a:noFill/>
          <a:ln cap="rnd" cmpd="sng" w="9525">
            <a:solidFill>
              <a:srgbClr val="7F7F7F"/>
            </a:solidFill>
            <a:prstDash val="solid"/>
            <a:round/>
            <a:headEnd len="sm" w="sm" type="none"/>
            <a:tailEnd len="med" w="med" type="triangle"/>
          </a:ln>
        </p:spPr>
      </p:cxnSp>
      <p:sp>
        <p:nvSpPr>
          <p:cNvPr id="2646" name="Google Shape;2646;p21"/>
          <p:cNvSpPr/>
          <p:nvPr/>
        </p:nvSpPr>
        <p:spPr>
          <a:xfrm>
            <a:off x="6617725" y="3064220"/>
            <a:ext cx="461080" cy="460795"/>
          </a:xfrm>
          <a:custGeom>
            <a:rect b="b" l="l" r="r" t="t"/>
            <a:pathLst>
              <a:path extrusionOk="0" h="606722" w="607097">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2647" name="Google Shape;2647;p21"/>
          <p:cNvCxnSpPr/>
          <p:nvPr/>
        </p:nvCxnSpPr>
        <p:spPr>
          <a:xfrm>
            <a:off x="6091045" y="3286714"/>
            <a:ext cx="424390" cy="0"/>
          </a:xfrm>
          <a:prstGeom prst="straightConnector1">
            <a:avLst/>
          </a:prstGeom>
          <a:noFill/>
          <a:ln cap="rnd" cmpd="sng" w="9525">
            <a:solidFill>
              <a:srgbClr val="7F7F7F"/>
            </a:solidFill>
            <a:prstDash val="solid"/>
            <a:round/>
            <a:headEnd len="sm" w="sm" type="none"/>
            <a:tailEnd len="med" w="med" type="triangle"/>
          </a:ln>
        </p:spPr>
      </p:cxnSp>
      <p:cxnSp>
        <p:nvCxnSpPr>
          <p:cNvPr id="2648" name="Google Shape;2648;p21"/>
          <p:cNvCxnSpPr/>
          <p:nvPr/>
        </p:nvCxnSpPr>
        <p:spPr>
          <a:xfrm>
            <a:off x="8741000" y="3273330"/>
            <a:ext cx="424390" cy="0"/>
          </a:xfrm>
          <a:prstGeom prst="straightConnector1">
            <a:avLst/>
          </a:prstGeom>
          <a:noFill/>
          <a:ln cap="rnd" cmpd="sng" w="9525">
            <a:solidFill>
              <a:srgbClr val="7F7F7F"/>
            </a:solidFill>
            <a:prstDash val="solid"/>
            <a:round/>
            <a:headEnd len="sm" w="sm" type="none"/>
            <a:tailEnd len="med" w="med" type="triangle"/>
          </a:ln>
        </p:spPr>
      </p:cxnSp>
      <p:sp>
        <p:nvSpPr>
          <p:cNvPr id="2649" name="Google Shape;2649;p2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01 用户画像基本概念</a:t>
            </a:r>
            <a:endParaRPr/>
          </a:p>
        </p:txBody>
      </p:sp>
      <p:pic>
        <p:nvPicPr>
          <p:cNvPr id="2650" name="Google Shape;2650;p21"/>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2651" name="Google Shape;2651;p21"/>
          <p:cNvSpPr/>
          <p:nvPr/>
        </p:nvSpPr>
        <p:spPr>
          <a:xfrm rot="-5400000">
            <a:off x="3402343" y="2341982"/>
            <a:ext cx="502917" cy="2678142"/>
          </a:xfrm>
          <a:prstGeom prst="curvedRightArrow">
            <a:avLst>
              <a:gd fmla="val 25000" name="adj1"/>
              <a:gd fmla="val 50000" name="adj2"/>
              <a:gd fmla="val 25000" name="adj3"/>
            </a:avLst>
          </a:prstGeom>
          <a:solidFill>
            <a:schemeClr val="accent1"/>
          </a:solidFill>
          <a:ln cap="flat" cmpd="sng" w="12700">
            <a:solidFill>
              <a:srgbClr val="3161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52" name="Google Shape;2652;p21"/>
          <p:cNvSpPr/>
          <p:nvPr/>
        </p:nvSpPr>
        <p:spPr>
          <a:xfrm>
            <a:off x="4749104" y="1862991"/>
            <a:ext cx="2709139"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zh-CN" sz="1600">
                <a:solidFill>
                  <a:srgbClr val="3F3F3F"/>
                </a:solidFill>
                <a:latin typeface="Arial"/>
                <a:ea typeface="Arial"/>
                <a:cs typeface="Arial"/>
                <a:sym typeface="Arial"/>
              </a:rPr>
              <a:t>根据用户属性等对其区分不同类型</a:t>
            </a:r>
            <a:endParaRPr/>
          </a:p>
        </p:txBody>
      </p:sp>
      <p:sp>
        <p:nvSpPr>
          <p:cNvPr id="2653" name="Google Shape;2653;p21"/>
          <p:cNvSpPr/>
          <p:nvPr/>
        </p:nvSpPr>
        <p:spPr>
          <a:xfrm rot="-5400000">
            <a:off x="5891801" y="1360656"/>
            <a:ext cx="380298" cy="3062039"/>
          </a:xfrm>
          <a:prstGeom prst="curvedLeftArrow">
            <a:avLst>
              <a:gd fmla="val 25000" name="adj1"/>
              <a:gd fmla="val 50000" name="adj2"/>
              <a:gd fmla="val 25000" name="adj3"/>
            </a:avLst>
          </a:prstGeom>
          <a:solidFill>
            <a:schemeClr val="accent1"/>
          </a:solidFill>
          <a:ln cap="flat" cmpd="sng" w="12700">
            <a:solidFill>
              <a:srgbClr val="3161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54" name="Google Shape;2654;p21"/>
          <p:cNvSpPr/>
          <p:nvPr/>
        </p:nvSpPr>
        <p:spPr>
          <a:xfrm rot="-5400000">
            <a:off x="8594788" y="2341983"/>
            <a:ext cx="502917" cy="2678142"/>
          </a:xfrm>
          <a:prstGeom prst="curvedRightArrow">
            <a:avLst>
              <a:gd fmla="val 25000" name="adj1"/>
              <a:gd fmla="val 50000" name="adj2"/>
              <a:gd fmla="val 25000" name="adj3"/>
            </a:avLst>
          </a:prstGeom>
          <a:solidFill>
            <a:schemeClr val="accent1"/>
          </a:solidFill>
          <a:ln cap="flat" cmpd="sng" w="12700">
            <a:solidFill>
              <a:srgbClr val="3161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55" name="Google Shape;2655;p21"/>
          <p:cNvSpPr/>
          <p:nvPr/>
        </p:nvSpPr>
        <p:spPr>
          <a:xfrm>
            <a:off x="7586224" y="3932513"/>
            <a:ext cx="2709139"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zh-CN" sz="1600">
                <a:solidFill>
                  <a:srgbClr val="3F3F3F"/>
                </a:solidFill>
                <a:latin typeface="Arial"/>
                <a:ea typeface="Arial"/>
                <a:cs typeface="Arial"/>
                <a:sym typeface="Arial"/>
              </a:rPr>
              <a:t>使用描述统计学等方法对数据进行特征提取、</a:t>
            </a:r>
            <a:r>
              <a:rPr lang="zh-CN" sz="1600">
                <a:solidFill>
                  <a:srgbClr val="3F3F3F"/>
                </a:solidFill>
              </a:rPr>
              <a:t>根据目的</a:t>
            </a:r>
            <a:r>
              <a:rPr lang="zh-CN" sz="1600">
                <a:solidFill>
                  <a:srgbClr val="3F3F3F"/>
                </a:solidFill>
                <a:latin typeface="Arial"/>
                <a:ea typeface="Arial"/>
                <a:cs typeface="Arial"/>
                <a:sym typeface="Arial"/>
              </a:rPr>
              <a:t>聚类组合</a:t>
            </a:r>
            <a:endParaRPr/>
          </a:p>
        </p:txBody>
      </p:sp>
      <p:sp>
        <p:nvSpPr>
          <p:cNvPr id="2656" name="Google Shape;2656;p21"/>
          <p:cNvSpPr txBox="1"/>
          <p:nvPr/>
        </p:nvSpPr>
        <p:spPr>
          <a:xfrm>
            <a:off x="756929" y="1325725"/>
            <a:ext cx="2994435" cy="500127"/>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lang="zh-CN" sz="2800">
                <a:solidFill>
                  <a:schemeClr val="accent1"/>
                </a:solidFill>
                <a:latin typeface="Arial"/>
                <a:ea typeface="Arial"/>
                <a:cs typeface="Arial"/>
                <a:sym typeface="Arial"/>
              </a:rPr>
              <a:t>基本构建步骤</a:t>
            </a:r>
            <a:endParaRPr/>
          </a:p>
        </p:txBody>
      </p:sp>
      <p:sp>
        <p:nvSpPr>
          <p:cNvPr id="2657" name="Google Shape;2657;p21"/>
          <p:cNvSpPr/>
          <p:nvPr/>
        </p:nvSpPr>
        <p:spPr>
          <a:xfrm>
            <a:off x="2098401" y="4113420"/>
            <a:ext cx="3299896"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zh-CN" sz="1600">
                <a:solidFill>
                  <a:srgbClr val="3F3F3F"/>
                </a:solidFill>
                <a:latin typeface="Arial"/>
                <a:ea typeface="Arial"/>
                <a:cs typeface="Arial"/>
                <a:sym typeface="Arial"/>
              </a:rPr>
              <a:t>收集大量用户数据，为后面的用户画像构建及分析做好数据基础</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2" name="Shape 2662"/>
        <p:cNvGrpSpPr/>
        <p:nvPr/>
      </p:nvGrpSpPr>
      <p:grpSpPr>
        <a:xfrm>
          <a:off x="0" y="0"/>
          <a:ext cx="0" cy="0"/>
          <a:chOff x="0" y="0"/>
          <a:chExt cx="0" cy="0"/>
        </a:xfrm>
      </p:grpSpPr>
      <p:sp>
        <p:nvSpPr>
          <p:cNvPr id="2663" name="Google Shape;2663;p22"/>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4" name="Google Shape;2664;p22"/>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5" name="Google Shape;2665;p22"/>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6" name="Google Shape;2666;p22"/>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zh-CN" sz="2800"/>
              <a:t>用户画像的作用</a:t>
            </a:r>
            <a:endParaRPr/>
          </a:p>
        </p:txBody>
      </p:sp>
      <p:sp>
        <p:nvSpPr>
          <p:cNvPr id="2667" name="Google Shape;2667;p22"/>
          <p:cNvSpPr txBox="1"/>
          <p:nvPr>
            <p:ph idx="1" type="body"/>
          </p:nvPr>
        </p:nvSpPr>
        <p:spPr>
          <a:xfrm>
            <a:off x="4832312" y="2655277"/>
            <a:ext cx="5698036" cy="10156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zh-CN" sz="1400"/>
              <a:t>明确为何工作中需要用到用户画像，优质的用户画像会起到意想不到的结果</a:t>
            </a:r>
            <a:endParaRPr/>
          </a:p>
        </p:txBody>
      </p:sp>
      <p:sp>
        <p:nvSpPr>
          <p:cNvPr id="2668" name="Google Shape;2668;p22"/>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zh-CN" sz="6000">
                <a:solidFill>
                  <a:srgbClr val="1B7691"/>
                </a:solidFill>
                <a:latin typeface="Anton"/>
                <a:ea typeface="Anton"/>
                <a:cs typeface="Anton"/>
                <a:sym typeface="Anton"/>
              </a:rPr>
              <a:t>02</a:t>
            </a:r>
            <a:endParaRPr sz="6000">
              <a:solidFill>
                <a:srgbClr val="1B7691"/>
              </a:solidFill>
              <a:latin typeface="Anton"/>
              <a:ea typeface="Anton"/>
              <a:cs typeface="Anton"/>
              <a:sym typeface="Anton"/>
            </a:endParaRPr>
          </a:p>
        </p:txBody>
      </p:sp>
      <p:pic>
        <p:nvPicPr>
          <p:cNvPr id="2669" name="Google Shape;2669;p22"/>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4" name="Shape 2674"/>
        <p:cNvGrpSpPr/>
        <p:nvPr/>
      </p:nvGrpSpPr>
      <p:grpSpPr>
        <a:xfrm>
          <a:off x="0" y="0"/>
          <a:ext cx="0" cy="0"/>
          <a:chOff x="0" y="0"/>
          <a:chExt cx="0" cy="0"/>
        </a:xfrm>
      </p:grpSpPr>
      <p:pic>
        <p:nvPicPr>
          <p:cNvPr descr="https://timgsa.baidu.com/timg?image&amp;quality=80&amp;size=b9999_10000&amp;sec=1547956959170&amp;di=c24abef6ced5cdc5e085bf4236e55012&amp;imgtype=0&amp;src=http%3A%2F%2Ffile.nxing.cn%2Fuploads%2Fuploads%2F2017%2F01%2F07%2F0000017%2F20170107211452459961421-size494x244.gif" id="2675" name="Google Shape;2675;p23"/>
          <p:cNvPicPr preferRelativeResize="0"/>
          <p:nvPr/>
        </p:nvPicPr>
        <p:blipFill rotWithShape="1">
          <a:blip r:embed="rId3">
            <a:alphaModFix/>
          </a:blip>
          <a:srcRect b="0" l="62600" r="0" t="2743"/>
          <a:stretch/>
        </p:blipFill>
        <p:spPr>
          <a:xfrm>
            <a:off x="4540367" y="1501765"/>
            <a:ext cx="2588120" cy="3324352"/>
          </a:xfrm>
          <a:prstGeom prst="rect">
            <a:avLst/>
          </a:prstGeom>
          <a:noFill/>
          <a:ln>
            <a:noFill/>
          </a:ln>
        </p:spPr>
      </p:pic>
      <p:sp>
        <p:nvSpPr>
          <p:cNvPr id="2676" name="Google Shape;2676;p23"/>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Arial"/>
              <a:buNone/>
            </a:pPr>
            <a:r>
              <a:rPr lang="zh-CN">
                <a:solidFill>
                  <a:schemeClr val="accent1"/>
                </a:solidFill>
              </a:rPr>
              <a:t>02 使用场景及作用</a:t>
            </a:r>
            <a:endParaRPr/>
          </a:p>
        </p:txBody>
      </p:sp>
      <p:pic>
        <p:nvPicPr>
          <p:cNvPr id="2677" name="Google Shape;2677;p23"/>
          <p:cNvPicPr preferRelativeResize="0"/>
          <p:nvPr/>
        </p:nvPicPr>
        <p:blipFill rotWithShape="1">
          <a:blip r:embed="rId4">
            <a:alphaModFix/>
          </a:blip>
          <a:srcRect b="0" l="0" r="0" t="0"/>
          <a:stretch/>
        </p:blipFill>
        <p:spPr>
          <a:xfrm>
            <a:off x="11363104" y="130633"/>
            <a:ext cx="828896" cy="804310"/>
          </a:xfrm>
          <a:prstGeom prst="rect">
            <a:avLst/>
          </a:prstGeom>
          <a:noFill/>
          <a:ln>
            <a:noFill/>
          </a:ln>
        </p:spPr>
      </p:pic>
      <p:sp>
        <p:nvSpPr>
          <p:cNvPr id="2678" name="Google Shape;2678;p23"/>
          <p:cNvSpPr txBox="1"/>
          <p:nvPr/>
        </p:nvSpPr>
        <p:spPr>
          <a:xfrm>
            <a:off x="669925" y="1282475"/>
            <a:ext cx="5014800" cy="438600"/>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lang="zh-CN" sz="2400">
                <a:solidFill>
                  <a:schemeClr val="accent1"/>
                </a:solidFill>
                <a:latin typeface="Arial"/>
                <a:ea typeface="Arial"/>
                <a:cs typeface="Arial"/>
                <a:sym typeface="Arial"/>
              </a:rPr>
              <a:t>原因</a:t>
            </a:r>
            <a:r>
              <a:rPr lang="zh-CN" sz="2400">
                <a:solidFill>
                  <a:schemeClr val="accent1"/>
                </a:solidFill>
              </a:rPr>
              <a:t>之一</a:t>
            </a:r>
            <a:r>
              <a:rPr lang="zh-CN" sz="2400">
                <a:solidFill>
                  <a:schemeClr val="accent1"/>
                </a:solidFill>
                <a:latin typeface="Arial"/>
                <a:ea typeface="Arial"/>
                <a:cs typeface="Arial"/>
                <a:sym typeface="Arial"/>
              </a:rPr>
              <a:t>：</a:t>
            </a:r>
            <a:r>
              <a:rPr lang="zh-CN" sz="2400">
                <a:solidFill>
                  <a:schemeClr val="accent1"/>
                </a:solidFill>
              </a:rPr>
              <a:t>准确地了解现有用户</a:t>
            </a:r>
            <a:endParaRPr/>
          </a:p>
        </p:txBody>
      </p:sp>
      <p:sp>
        <p:nvSpPr>
          <p:cNvPr id="2679" name="Google Shape;2679;p23"/>
          <p:cNvSpPr/>
          <p:nvPr/>
        </p:nvSpPr>
        <p:spPr>
          <a:xfrm>
            <a:off x="2485658" y="5136950"/>
            <a:ext cx="7236823"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400">
                <a:solidFill>
                  <a:srgbClr val="3C3C3C"/>
                </a:solidFill>
                <a:latin typeface="Arial"/>
                <a:ea typeface="Arial"/>
                <a:cs typeface="Arial"/>
                <a:sym typeface="Arial"/>
              </a:rPr>
              <a:t>使得产品设计或运营可以抛开个人喜好，将焦点关注在</a:t>
            </a:r>
            <a:r>
              <a:rPr b="1" lang="zh-CN" sz="2400">
                <a:solidFill>
                  <a:srgbClr val="FF0000"/>
                </a:solidFill>
              </a:rPr>
              <a:t>核心</a:t>
            </a:r>
            <a:r>
              <a:rPr b="1" lang="zh-CN" sz="2400">
                <a:solidFill>
                  <a:srgbClr val="FF0000"/>
                </a:solidFill>
              </a:rPr>
              <a:t>用户</a:t>
            </a:r>
            <a:r>
              <a:rPr lang="zh-CN" sz="2400">
                <a:solidFill>
                  <a:srgbClr val="3C3C3C"/>
                </a:solidFill>
                <a:latin typeface="Arial"/>
                <a:ea typeface="Arial"/>
                <a:cs typeface="Arial"/>
                <a:sym typeface="Arial"/>
              </a:rPr>
              <a:t>的动机和行为上进行设计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下载更多PPT模板，请登陆蘑菇创意www.imogu.cn">
  <a:themeElements>
    <a:clrScheme name="房利美">
      <a:dk1>
        <a:srgbClr val="000000"/>
      </a:dk1>
      <a:lt1>
        <a:srgbClr val="FFFFFF"/>
      </a:lt1>
      <a:dk2>
        <a:srgbClr val="768394"/>
      </a:dk2>
      <a:lt2>
        <a:srgbClr val="F0F0F0"/>
      </a:lt2>
      <a:accent1>
        <a:srgbClr val="4485AA"/>
      </a:accent1>
      <a:accent2>
        <a:srgbClr val="353842"/>
      </a:accent2>
      <a:accent3>
        <a:srgbClr val="259EC2"/>
      </a:accent3>
      <a:accent4>
        <a:srgbClr val="475059"/>
      </a:accent4>
      <a:accent5>
        <a:srgbClr val="818D96"/>
      </a:accent5>
      <a:accent6>
        <a:srgbClr val="525252"/>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下载更多PPT模板，请登陆蘑菇创意www.imogu.cn">
  <a:themeElements>
    <a:clrScheme name="房利美">
      <a:dk1>
        <a:srgbClr val="000000"/>
      </a:dk1>
      <a:lt1>
        <a:srgbClr val="FFFFFF"/>
      </a:lt1>
      <a:dk2>
        <a:srgbClr val="768394"/>
      </a:dk2>
      <a:lt2>
        <a:srgbClr val="F0F0F0"/>
      </a:lt2>
      <a:accent1>
        <a:srgbClr val="4485AA"/>
      </a:accent1>
      <a:accent2>
        <a:srgbClr val="353842"/>
      </a:accent2>
      <a:accent3>
        <a:srgbClr val="259EC2"/>
      </a:accent3>
      <a:accent4>
        <a:srgbClr val="475059"/>
      </a:accent4>
      <a:accent5>
        <a:srgbClr val="818D96"/>
      </a:accent5>
      <a:accent6>
        <a:srgbClr val="525252"/>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