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74" r:id="rId6"/>
    <p:sldId id="317" r:id="rId7"/>
    <p:sldId id="338" r:id="rId8"/>
    <p:sldId id="339" r:id="rId9"/>
    <p:sldId id="340" r:id="rId10"/>
    <p:sldId id="341" r:id="rId11"/>
    <p:sldId id="343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276" r:id="rId23"/>
    <p:sldId id="337" r:id="rId24"/>
    <p:sldId id="258" r:id="rId25"/>
  </p:sldIdLst>
  <p:sldSz cx="1800034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44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6" name="Google Shape;12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649770"/>
            <a:ext cx="13500497" cy="3509551"/>
          </a:xfrm>
        </p:spPr>
        <p:txBody>
          <a:bodyPr anchor="b"/>
          <a:lstStyle>
            <a:lvl1pPr algn="ctr"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294662"/>
            <a:ext cx="13500497" cy="2433817"/>
          </a:xfrm>
        </p:spPr>
        <p:txBody>
          <a:bodyPr/>
          <a:lstStyle>
            <a:lvl1pPr marL="0" indent="0" algn="ctr">
              <a:buNone/>
              <a:defRPr sz="3530"/>
            </a:lvl1pPr>
            <a:lvl2pPr marL="671830" indent="0" algn="ctr">
              <a:buNone/>
              <a:defRPr sz="2940"/>
            </a:lvl2pPr>
            <a:lvl3pPr marL="1344295" indent="0" algn="ctr">
              <a:buNone/>
              <a:defRPr sz="2645"/>
            </a:lvl3pPr>
            <a:lvl4pPr marL="2016125" indent="0" algn="ctr">
              <a:buNone/>
              <a:defRPr sz="2350"/>
            </a:lvl4pPr>
            <a:lvl5pPr marL="2687955" indent="0" algn="ctr">
              <a:buNone/>
              <a:defRPr sz="2350"/>
            </a:lvl5pPr>
            <a:lvl6pPr marL="3360420" indent="0" algn="ctr">
              <a:buNone/>
              <a:defRPr sz="2350"/>
            </a:lvl6pPr>
            <a:lvl7pPr marL="4032250" indent="0" algn="ctr">
              <a:buNone/>
              <a:defRPr sz="2350"/>
            </a:lvl7pPr>
            <a:lvl8pPr marL="4704080" indent="0" algn="ctr">
              <a:buNone/>
              <a:defRPr sz="2350"/>
            </a:lvl8pPr>
            <a:lvl9pPr marL="5376545" indent="0" algn="ctr">
              <a:buNone/>
              <a:defRPr sz="2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36700"/>
            <a:ext cx="3881393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36700"/>
            <a:ext cx="11419171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513157"/>
            <a:ext cx="15525572" cy="4193259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746086"/>
            <a:ext cx="15525572" cy="2205136"/>
          </a:xfrm>
        </p:spPr>
        <p:txBody>
          <a:bodyPr/>
          <a:lstStyle>
            <a:lvl1pPr marL="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1pPr>
            <a:lvl2pPr marL="67183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29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3pPr>
            <a:lvl4pPr marL="201612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4pPr>
            <a:lvl5pPr marL="268795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5pPr>
            <a:lvl6pPr marL="336042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6pPr>
            <a:lvl7pPr marL="403225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7pPr>
            <a:lvl8pPr marL="470408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8pPr>
            <a:lvl9pPr marL="537654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683500"/>
            <a:ext cx="7650282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683500"/>
            <a:ext cx="7650282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36701"/>
            <a:ext cx="15525572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471154"/>
            <a:ext cx="7615123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682228"/>
            <a:ext cx="7615123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471154"/>
            <a:ext cx="7652626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682228"/>
            <a:ext cx="765262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451424"/>
            <a:ext cx="9112836" cy="7163777"/>
          </a:xfrm>
        </p:spPr>
        <p:txBody>
          <a:bodyPr/>
          <a:lstStyle>
            <a:lvl1pPr>
              <a:defRPr sz="4705"/>
            </a:lvl1pPr>
            <a:lvl2pPr>
              <a:defRPr sz="4115"/>
            </a:lvl2pPr>
            <a:lvl3pPr>
              <a:defRPr sz="3530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451424"/>
            <a:ext cx="9112836" cy="7163777"/>
          </a:xfrm>
        </p:spPr>
        <p:txBody>
          <a:bodyPr anchor="t"/>
          <a:lstStyle>
            <a:lvl1pPr marL="0" indent="0">
              <a:buNone/>
              <a:defRPr sz="4705"/>
            </a:lvl1pPr>
            <a:lvl2pPr marL="671830" indent="0">
              <a:buNone/>
              <a:defRPr sz="4115"/>
            </a:lvl2pPr>
            <a:lvl3pPr marL="1344295" indent="0">
              <a:buNone/>
              <a:defRPr sz="3530"/>
            </a:lvl3pPr>
            <a:lvl4pPr marL="2016125" indent="0">
              <a:buNone/>
              <a:defRPr sz="2940"/>
            </a:lvl4pPr>
            <a:lvl5pPr marL="2687955" indent="0">
              <a:buNone/>
              <a:defRPr sz="2940"/>
            </a:lvl5pPr>
            <a:lvl6pPr marL="3360420" indent="0">
              <a:buNone/>
              <a:defRPr sz="2940"/>
            </a:lvl6pPr>
            <a:lvl7pPr marL="4032250" indent="0">
              <a:buNone/>
              <a:defRPr sz="2940"/>
            </a:lvl7pPr>
            <a:lvl8pPr marL="4704080" indent="0">
              <a:buNone/>
              <a:defRPr sz="2940"/>
            </a:lvl8pPr>
            <a:lvl9pPr marL="5376545" indent="0">
              <a:buNone/>
              <a:defRPr sz="2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36701"/>
            <a:ext cx="15525572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683500"/>
            <a:ext cx="15525572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343247"/>
            <a:ext cx="607522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1343660" rtl="0" eaLnBrk="1" latinLnBrk="0" hangingPunct="1">
        <a:lnSpc>
          <a:spcPct val="90000"/>
        </a:lnSpc>
        <a:spcBef>
          <a:spcPct val="0"/>
        </a:spcBef>
        <a:buNone/>
        <a:defRPr sz="64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15" indent="-335915" algn="l" defTabSz="1343660" rtl="0" eaLnBrk="1" latinLnBrk="0" hangingPunct="1">
        <a:lnSpc>
          <a:spcPct val="90000"/>
        </a:lnSpc>
        <a:spcBef>
          <a:spcPts val="1470"/>
        </a:spcBef>
        <a:buFont typeface="Arial" panose="020B060402020209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69633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36816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71246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34429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68795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6042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03225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70408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37654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GIF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tif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tiff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tiff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tiff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tiff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tiff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tiff"/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tiff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tiff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tiff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tif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tif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tif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9566"/>
            <a:ext cx="17958125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087496" y="5600712"/>
            <a:ext cx="9814623" cy="447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 dirty="0">
              <a:solidFill>
                <a:schemeClr val="lt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4621553" y="3687253"/>
            <a:ext cx="9685464" cy="175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r>
              <a:rPr lang="en-US" altLang="zh-CN" sz="7055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P4</a:t>
            </a:r>
            <a:r>
              <a:rPr lang="zh-CN" altLang="en-US" sz="7055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7055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</a:t>
            </a:r>
            <a:endParaRPr lang="zh-CN" altLang="en-US" sz="7055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7907978" y="5735474"/>
            <a:ext cx="5785240" cy="60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262626"/>
              </a:buClr>
              <a:buSzPts val="2000"/>
            </a:pPr>
            <a:r>
              <a:rPr lang="ja-JP" altLang="en-US" sz="392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r>
              <a:rPr lang="zh-CN" altLang="en-US" sz="392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  <a:r>
              <a:rPr lang="en-US" altLang="zh-CN" sz="3920" dirty="0" err="1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vip</a:t>
            </a:r>
            <a:r>
              <a:rPr lang="zh-CN" altLang="en-US" sz="392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lang="zh-CN" altLang="en-US" sz="392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80" y="159387"/>
            <a:ext cx="4984388" cy="16156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784294" y="9374735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</a:t>
            </a:r>
            <a:r>
              <a:rPr lang="ja-JP" altLang="en-US" sz="2000"/>
              <a:t>助教</a:t>
            </a:r>
            <a:r>
              <a:rPr lang="en-US" sz="2000" dirty="0"/>
              <a:t>Steven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1251973"/>
            <a:ext cx="10842228" cy="8698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0" y="1072133"/>
            <a:ext cx="11459330" cy="90084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85" y="2636520"/>
            <a:ext cx="11657686" cy="5577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1" y="1815782"/>
            <a:ext cx="3743419" cy="74501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6" y="2876232"/>
            <a:ext cx="15697201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7" y="2197303"/>
            <a:ext cx="17147691" cy="60932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96" y="2121103"/>
            <a:ext cx="15094085" cy="63523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80" y="1722120"/>
            <a:ext cx="14206575" cy="7117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27" y="2090623"/>
            <a:ext cx="15921644" cy="6736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9" y="1391124"/>
            <a:ext cx="13861891" cy="1155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0" y="2989550"/>
            <a:ext cx="11287188" cy="49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53" y="8401606"/>
            <a:ext cx="5223229" cy="5757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93" y="1722120"/>
            <a:ext cx="14362260" cy="7056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7380224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>
                <a:solidFill>
                  <a:srgbClr val="595959"/>
                </a:solidFill>
              </a:rPr>
              <a:t>目录</a:t>
            </a:r>
            <a:endParaRPr lang="zh-CN" altLang="en-US" sz="4700">
              <a:solidFill>
                <a:srgbClr val="595959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46461" y="2908258"/>
            <a:ext cx="72458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0070" indent="-560070">
              <a:buFont typeface="Arial" panose="020B0604020202090204" pitchFamily="34" charset="0"/>
              <a:buChar char="•"/>
            </a:pPr>
            <a:r>
              <a:rPr lang="zh-CN" altLang="en-US" sz="6270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知识点整理</a:t>
            </a: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r>
              <a:rPr lang="ja-JP" altLang="en-US" sz="627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项目讲解</a:t>
            </a:r>
            <a:endParaRPr lang="en-US" altLang="ja-JP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endParaRPr lang="zh-CN" altLang="en-US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r>
              <a:rPr lang="en-US" altLang="zh-CN" sz="6270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Q&amp;A</a:t>
            </a: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9566"/>
            <a:ext cx="18000663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121088" y="5600712"/>
            <a:ext cx="9814623" cy="447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80" y="159387"/>
            <a:ext cx="4984388" cy="161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0;p23"/>
          <p:cNvSpPr/>
          <p:nvPr/>
        </p:nvSpPr>
        <p:spPr>
          <a:xfrm>
            <a:off x="1" y="1775384"/>
            <a:ext cx="6976120" cy="8304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6700670" y="4479912"/>
            <a:ext cx="4225011" cy="218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r>
              <a:rPr lang="ja-JP" altLang="en-US" sz="720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项目讲解</a:t>
            </a:r>
            <a:endParaRPr lang="en-US" altLang="zh-CN" sz="54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19566"/>
            <a:ext cx="18000663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121088" y="5600712"/>
            <a:ext cx="9814623" cy="447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80" y="159387"/>
            <a:ext cx="4984388" cy="161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0;p23"/>
          <p:cNvSpPr/>
          <p:nvPr/>
        </p:nvSpPr>
        <p:spPr>
          <a:xfrm>
            <a:off x="1" y="1775384"/>
            <a:ext cx="6976120" cy="8304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7250101" y="4479913"/>
            <a:ext cx="4225011" cy="218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r>
              <a:rPr lang="en-US" altLang="zh-CN" sz="12930" dirty="0">
                <a:solidFill>
                  <a:srgbClr val="3F3F3F"/>
                </a:solidFill>
              </a:rPr>
              <a:t>Q&amp;A</a:t>
            </a:r>
            <a:endParaRPr lang="en-US" altLang="zh-CN" sz="862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-9819"/>
            <a:ext cx="18000662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99060" y="4023413"/>
            <a:ext cx="5812810" cy="1539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05" dirty="0"/>
              <a:t>Thank</a:t>
            </a:r>
            <a:r>
              <a:rPr lang="zh-CN" altLang="en-US" sz="9405" dirty="0"/>
              <a:t> </a:t>
            </a:r>
            <a:r>
              <a:rPr lang="en-US" altLang="zh-CN" sz="9405" dirty="0"/>
              <a:t>you</a:t>
            </a:r>
            <a:endParaRPr lang="en-US" sz="940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0"/>
            <a:ext cx="18000662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166635" y="5601955"/>
            <a:ext cx="9814623" cy="4498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0;p23"/>
          <p:cNvSpPr/>
          <p:nvPr/>
        </p:nvSpPr>
        <p:spPr>
          <a:xfrm>
            <a:off x="0" y="1775385"/>
            <a:ext cx="6976121" cy="83248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3421989" y="3702061"/>
            <a:ext cx="12098944" cy="267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pPr marL="1119505" indent="-1119505">
              <a:buFont typeface="Arial" panose="020B0604020202090204" pitchFamily="34" charset="0"/>
              <a:buChar char="•"/>
            </a:pP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endParaRPr lang="en-US" altLang="zh-CN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en-US" altLang="zh-CN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7888" y="759134"/>
            <a:ext cx="4208203" cy="105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27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</a:t>
            </a:r>
            <a:endParaRPr lang="en-US" sz="627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1579125"/>
            <a:ext cx="13801536" cy="7793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48" y="1244067"/>
            <a:ext cx="11765280" cy="85738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08" y="2502103"/>
            <a:ext cx="13959567" cy="676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46" y="1469143"/>
            <a:ext cx="2046724" cy="7309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196337"/>
            <a:ext cx="13469746" cy="8536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6" y="1282453"/>
            <a:ext cx="14307813" cy="8242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22" y="1569721"/>
            <a:ext cx="14074651" cy="7376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我图网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215</Words>
  <Application>WPS 文字</Application>
  <PresentationFormat>Custom</PresentationFormat>
  <Paragraphs>59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方正书宋_GBK</vt:lpstr>
      <vt:lpstr>Wingdings</vt:lpstr>
      <vt:lpstr>Arial</vt:lpstr>
      <vt:lpstr>Microsoft YaHei</vt:lpstr>
      <vt:lpstr>Calibri</vt:lpstr>
      <vt:lpstr>雅痞-简</vt:lpstr>
      <vt:lpstr>汉仪旗黑KW</vt:lpstr>
      <vt:lpstr>Helvetica Neue</vt:lpstr>
      <vt:lpstr>游ゴシック</vt:lpstr>
      <vt:lpstr>苹方-简</vt:lpstr>
      <vt:lpstr>微软雅黑</vt:lpstr>
      <vt:lpstr>宋体</vt:lpstr>
      <vt:lpstr>Arial Unicode MS</vt:lpstr>
      <vt:lpstr>Calibri Light</vt:lpstr>
      <vt:lpstr>等线</vt:lpstr>
      <vt:lpstr>汉仪中等线KW</vt:lpstr>
      <vt:lpstr>汉仪书宋二KW</vt:lpstr>
      <vt:lpstr>我图网​​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hry</cp:lastModifiedBy>
  <cp:revision>116</cp:revision>
  <cp:lastPrinted>2019-09-11T03:51:15Z</cp:lastPrinted>
  <dcterms:created xsi:type="dcterms:W3CDTF">2019-09-11T03:51:15Z</dcterms:created>
  <dcterms:modified xsi:type="dcterms:W3CDTF">2019-09-11T03:51:15Z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