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6" r:id="rId6"/>
    <p:sldId id="267" r:id="rId7"/>
    <p:sldId id="268" r:id="rId8"/>
    <p:sldId id="264" r:id="rId9"/>
    <p:sldId id="265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010032-7669-4E2D-878D-DC6686333A68}" v="98" dt="2020-05-19T18:22:54.1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5F4A83-5135-4F35-8A6C-08AB89B76BC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E402875-17C0-4647-ABD1-FF016470B08A}">
      <dgm:prSet/>
      <dgm:spPr/>
      <dgm:t>
        <a:bodyPr/>
        <a:lstStyle/>
        <a:p>
          <a:pPr>
            <a:defRPr cap="all"/>
          </a:pPr>
          <a:r>
            <a:rPr lang="fr-FR"/>
            <a:t>Présentation du groupe</a:t>
          </a:r>
          <a:endParaRPr lang="en-US"/>
        </a:p>
      </dgm:t>
    </dgm:pt>
    <dgm:pt modelId="{52F59AD4-B6ED-4E8E-AA89-B96DF3550EDC}" type="parTrans" cxnId="{2F8F04FC-961F-43EA-B195-94BECE0A6B2D}">
      <dgm:prSet/>
      <dgm:spPr/>
      <dgm:t>
        <a:bodyPr/>
        <a:lstStyle/>
        <a:p>
          <a:endParaRPr lang="en-US"/>
        </a:p>
      </dgm:t>
    </dgm:pt>
    <dgm:pt modelId="{E1E14FD7-59B5-43D1-98D2-F77CEED94D2A}" type="sibTrans" cxnId="{2F8F04FC-961F-43EA-B195-94BECE0A6B2D}">
      <dgm:prSet/>
      <dgm:spPr/>
      <dgm:t>
        <a:bodyPr/>
        <a:lstStyle/>
        <a:p>
          <a:endParaRPr lang="en-US"/>
        </a:p>
      </dgm:t>
    </dgm:pt>
    <dgm:pt modelId="{73FA263A-C65D-4B22-AE30-F4F63A61BC98}">
      <dgm:prSet/>
      <dgm:spPr/>
      <dgm:t>
        <a:bodyPr/>
        <a:lstStyle/>
        <a:p>
          <a:pPr>
            <a:defRPr cap="all"/>
          </a:pPr>
          <a:r>
            <a:rPr lang="fr-FR"/>
            <a:t>Objectif du projet</a:t>
          </a:r>
          <a:endParaRPr lang="en-US"/>
        </a:p>
      </dgm:t>
    </dgm:pt>
    <dgm:pt modelId="{044FDDB7-3EF1-4FF7-9183-94B15CC7C0EE}" type="parTrans" cxnId="{9B3A8AE5-3FDE-46E0-B386-CAAF58C7F6CC}">
      <dgm:prSet/>
      <dgm:spPr/>
      <dgm:t>
        <a:bodyPr/>
        <a:lstStyle/>
        <a:p>
          <a:endParaRPr lang="en-US"/>
        </a:p>
      </dgm:t>
    </dgm:pt>
    <dgm:pt modelId="{5D99E76A-3A6D-45D8-B724-ED0C7B060992}" type="sibTrans" cxnId="{9B3A8AE5-3FDE-46E0-B386-CAAF58C7F6CC}">
      <dgm:prSet/>
      <dgm:spPr/>
      <dgm:t>
        <a:bodyPr/>
        <a:lstStyle/>
        <a:p>
          <a:endParaRPr lang="en-US"/>
        </a:p>
      </dgm:t>
    </dgm:pt>
    <dgm:pt modelId="{700D5805-A24E-4D40-BD61-F9C6C250034F}">
      <dgm:prSet/>
      <dgm:spPr/>
      <dgm:t>
        <a:bodyPr/>
        <a:lstStyle/>
        <a:p>
          <a:pPr>
            <a:defRPr cap="all"/>
          </a:pPr>
          <a:r>
            <a:rPr lang="fr-FR"/>
            <a:t>Répartition du travail</a:t>
          </a:r>
          <a:endParaRPr lang="en-US"/>
        </a:p>
      </dgm:t>
    </dgm:pt>
    <dgm:pt modelId="{CA487810-200B-48CE-85E1-00A63D3CB371}" type="parTrans" cxnId="{9F2069C7-1D69-458F-83DF-463FCC5FB28C}">
      <dgm:prSet/>
      <dgm:spPr/>
      <dgm:t>
        <a:bodyPr/>
        <a:lstStyle/>
        <a:p>
          <a:endParaRPr lang="en-US"/>
        </a:p>
      </dgm:t>
    </dgm:pt>
    <dgm:pt modelId="{71B0CB56-DDB1-409C-A34F-E1D45A3C5A95}" type="sibTrans" cxnId="{9F2069C7-1D69-458F-83DF-463FCC5FB28C}">
      <dgm:prSet/>
      <dgm:spPr/>
      <dgm:t>
        <a:bodyPr/>
        <a:lstStyle/>
        <a:p>
          <a:endParaRPr lang="en-US"/>
        </a:p>
      </dgm:t>
    </dgm:pt>
    <dgm:pt modelId="{E778C0A3-DB38-4254-990F-FF6B6D7C6549}" type="pres">
      <dgm:prSet presAssocID="{2C5F4A83-5135-4F35-8A6C-08AB89B76BC1}" presName="root" presStyleCnt="0">
        <dgm:presLayoutVars>
          <dgm:dir/>
          <dgm:resizeHandles val="exact"/>
        </dgm:presLayoutVars>
      </dgm:prSet>
      <dgm:spPr/>
    </dgm:pt>
    <dgm:pt modelId="{64E6FC39-391B-4041-929E-A26C66611A32}" type="pres">
      <dgm:prSet presAssocID="{AE402875-17C0-4647-ABD1-FF016470B08A}" presName="compNode" presStyleCnt="0"/>
      <dgm:spPr/>
    </dgm:pt>
    <dgm:pt modelId="{AAAFC511-94AC-4B20-9ACC-FC726B84B1C8}" type="pres">
      <dgm:prSet presAssocID="{AE402875-17C0-4647-ABD1-FF016470B08A}" presName="iconBgRect" presStyleLbl="bgShp" presStyleIdx="0" presStyleCnt="3"/>
      <dgm:spPr>
        <a:solidFill>
          <a:srgbClr val="C00000"/>
        </a:solidFill>
      </dgm:spPr>
    </dgm:pt>
    <dgm:pt modelId="{76A45D2D-6BC7-44D3-9E27-4796DC488830}" type="pres">
      <dgm:prSet presAssocID="{AE402875-17C0-4647-ABD1-FF016470B08A}" presName="iconRect" presStyleLbl="node1" presStyleIdx="0" presStyleCnt="3" custLinFactNeighborX="-2460" custLinFactNeighborY="229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sage d’ange avec remplissage uni"/>
        </a:ext>
      </dgm:extLst>
    </dgm:pt>
    <dgm:pt modelId="{3F4675A6-2F2A-437E-875F-34A82BC3E47C}" type="pres">
      <dgm:prSet presAssocID="{AE402875-17C0-4647-ABD1-FF016470B08A}" presName="spaceRect" presStyleCnt="0"/>
      <dgm:spPr/>
    </dgm:pt>
    <dgm:pt modelId="{A0B70439-75C3-4255-BDD1-54B4FCEAC1AA}" type="pres">
      <dgm:prSet presAssocID="{AE402875-17C0-4647-ABD1-FF016470B08A}" presName="textRect" presStyleLbl="revTx" presStyleIdx="0" presStyleCnt="3">
        <dgm:presLayoutVars>
          <dgm:chMax val="1"/>
          <dgm:chPref val="1"/>
        </dgm:presLayoutVars>
      </dgm:prSet>
      <dgm:spPr/>
    </dgm:pt>
    <dgm:pt modelId="{23D206EF-7276-403C-BD72-1E94084CC4CF}" type="pres">
      <dgm:prSet presAssocID="{E1E14FD7-59B5-43D1-98D2-F77CEED94D2A}" presName="sibTrans" presStyleCnt="0"/>
      <dgm:spPr/>
    </dgm:pt>
    <dgm:pt modelId="{48642D27-A0CE-4000-84A1-07917358C45D}" type="pres">
      <dgm:prSet presAssocID="{73FA263A-C65D-4B22-AE30-F4F63A61BC98}" presName="compNode" presStyleCnt="0"/>
      <dgm:spPr/>
    </dgm:pt>
    <dgm:pt modelId="{CA19327B-2437-4466-8E14-05C30CFC4480}" type="pres">
      <dgm:prSet presAssocID="{73FA263A-C65D-4B22-AE30-F4F63A61BC98}" presName="iconBgRect" presStyleLbl="bgShp" presStyleIdx="1" presStyleCnt="3"/>
      <dgm:spPr>
        <a:solidFill>
          <a:schemeClr val="accent1"/>
        </a:solidFill>
      </dgm:spPr>
    </dgm:pt>
    <dgm:pt modelId="{70684770-37A1-44FD-8B76-FDF1F158F3E7}" type="pres">
      <dgm:prSet presAssocID="{73FA263A-C65D-4B22-AE30-F4F63A61BC9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74BC78C8-6716-4EB9-B3F7-896B0092C294}" type="pres">
      <dgm:prSet presAssocID="{73FA263A-C65D-4B22-AE30-F4F63A61BC98}" presName="spaceRect" presStyleCnt="0"/>
      <dgm:spPr/>
    </dgm:pt>
    <dgm:pt modelId="{2715FB34-0E50-4533-A452-7AE692F664B6}" type="pres">
      <dgm:prSet presAssocID="{73FA263A-C65D-4B22-AE30-F4F63A61BC98}" presName="textRect" presStyleLbl="revTx" presStyleIdx="1" presStyleCnt="3">
        <dgm:presLayoutVars>
          <dgm:chMax val="1"/>
          <dgm:chPref val="1"/>
        </dgm:presLayoutVars>
      </dgm:prSet>
      <dgm:spPr/>
    </dgm:pt>
    <dgm:pt modelId="{4D16C3A5-1CEC-437F-B1B6-164048E471F4}" type="pres">
      <dgm:prSet presAssocID="{5D99E76A-3A6D-45D8-B724-ED0C7B060992}" presName="sibTrans" presStyleCnt="0"/>
      <dgm:spPr/>
    </dgm:pt>
    <dgm:pt modelId="{3A3C57D9-9F9C-49DE-A54A-16B87BEC71FA}" type="pres">
      <dgm:prSet presAssocID="{700D5805-A24E-4D40-BD61-F9C6C250034F}" presName="compNode" presStyleCnt="0"/>
      <dgm:spPr/>
    </dgm:pt>
    <dgm:pt modelId="{494C0EAE-A6D8-405E-A6DB-6B9E15BE37BD}" type="pres">
      <dgm:prSet presAssocID="{700D5805-A24E-4D40-BD61-F9C6C250034F}" presName="iconBgRect" presStyleLbl="bgShp" presStyleIdx="2" presStyleCnt="3"/>
      <dgm:spPr/>
    </dgm:pt>
    <dgm:pt modelId="{1FCB5967-BE12-4421-BC54-781500A8A92D}" type="pres">
      <dgm:prSet presAssocID="{700D5805-A24E-4D40-BD61-F9C6C250034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ketball"/>
        </a:ext>
      </dgm:extLst>
    </dgm:pt>
    <dgm:pt modelId="{BEE7F4A4-63B9-4E7B-9A99-11895B8EE32F}" type="pres">
      <dgm:prSet presAssocID="{700D5805-A24E-4D40-BD61-F9C6C250034F}" presName="spaceRect" presStyleCnt="0"/>
      <dgm:spPr/>
    </dgm:pt>
    <dgm:pt modelId="{1D8C545F-2A92-4ED6-85AD-75514D1F747B}" type="pres">
      <dgm:prSet presAssocID="{700D5805-A24E-4D40-BD61-F9C6C250034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FB7D10B-9A24-4693-B2BD-48F211ABFAE8}" type="presOf" srcId="{2C5F4A83-5135-4F35-8A6C-08AB89B76BC1}" destId="{E778C0A3-DB38-4254-990F-FF6B6D7C6549}" srcOrd="0" destOrd="0" presId="urn:microsoft.com/office/officeart/2018/5/layout/IconCircleLabelList"/>
    <dgm:cxn modelId="{D1A69D27-E40A-4C87-849D-9C4C2AD48AD2}" type="presOf" srcId="{73FA263A-C65D-4B22-AE30-F4F63A61BC98}" destId="{2715FB34-0E50-4533-A452-7AE692F664B6}" srcOrd="0" destOrd="0" presId="urn:microsoft.com/office/officeart/2018/5/layout/IconCircleLabelList"/>
    <dgm:cxn modelId="{D1134B82-B867-4FB7-9589-C367F51D2F39}" type="presOf" srcId="{AE402875-17C0-4647-ABD1-FF016470B08A}" destId="{A0B70439-75C3-4255-BDD1-54B4FCEAC1AA}" srcOrd="0" destOrd="0" presId="urn:microsoft.com/office/officeart/2018/5/layout/IconCircleLabelList"/>
    <dgm:cxn modelId="{9F2069C7-1D69-458F-83DF-463FCC5FB28C}" srcId="{2C5F4A83-5135-4F35-8A6C-08AB89B76BC1}" destId="{700D5805-A24E-4D40-BD61-F9C6C250034F}" srcOrd="2" destOrd="0" parTransId="{CA487810-200B-48CE-85E1-00A63D3CB371}" sibTransId="{71B0CB56-DDB1-409C-A34F-E1D45A3C5A95}"/>
    <dgm:cxn modelId="{9B3A8AE5-3FDE-46E0-B386-CAAF58C7F6CC}" srcId="{2C5F4A83-5135-4F35-8A6C-08AB89B76BC1}" destId="{73FA263A-C65D-4B22-AE30-F4F63A61BC98}" srcOrd="1" destOrd="0" parTransId="{044FDDB7-3EF1-4FF7-9183-94B15CC7C0EE}" sibTransId="{5D99E76A-3A6D-45D8-B724-ED0C7B060992}"/>
    <dgm:cxn modelId="{02E87FF6-2FA3-45C5-ACBE-56F65A752BDA}" type="presOf" srcId="{700D5805-A24E-4D40-BD61-F9C6C250034F}" destId="{1D8C545F-2A92-4ED6-85AD-75514D1F747B}" srcOrd="0" destOrd="0" presId="urn:microsoft.com/office/officeart/2018/5/layout/IconCircleLabelList"/>
    <dgm:cxn modelId="{2F8F04FC-961F-43EA-B195-94BECE0A6B2D}" srcId="{2C5F4A83-5135-4F35-8A6C-08AB89B76BC1}" destId="{AE402875-17C0-4647-ABD1-FF016470B08A}" srcOrd="0" destOrd="0" parTransId="{52F59AD4-B6ED-4E8E-AA89-B96DF3550EDC}" sibTransId="{E1E14FD7-59B5-43D1-98D2-F77CEED94D2A}"/>
    <dgm:cxn modelId="{7FD216AF-6422-4AC4-977E-66C690586DBA}" type="presParOf" srcId="{E778C0A3-DB38-4254-990F-FF6B6D7C6549}" destId="{64E6FC39-391B-4041-929E-A26C66611A32}" srcOrd="0" destOrd="0" presId="urn:microsoft.com/office/officeart/2018/5/layout/IconCircleLabelList"/>
    <dgm:cxn modelId="{45B9D9E8-A4F5-457B-9D2E-1A4CB09FEC4C}" type="presParOf" srcId="{64E6FC39-391B-4041-929E-A26C66611A32}" destId="{AAAFC511-94AC-4B20-9ACC-FC726B84B1C8}" srcOrd="0" destOrd="0" presId="urn:microsoft.com/office/officeart/2018/5/layout/IconCircleLabelList"/>
    <dgm:cxn modelId="{1AC3F409-F486-4E36-A53D-E54F79BB790B}" type="presParOf" srcId="{64E6FC39-391B-4041-929E-A26C66611A32}" destId="{76A45D2D-6BC7-44D3-9E27-4796DC488830}" srcOrd="1" destOrd="0" presId="urn:microsoft.com/office/officeart/2018/5/layout/IconCircleLabelList"/>
    <dgm:cxn modelId="{179B213B-9476-4B7F-A8CB-8B2B280C5153}" type="presParOf" srcId="{64E6FC39-391B-4041-929E-A26C66611A32}" destId="{3F4675A6-2F2A-437E-875F-34A82BC3E47C}" srcOrd="2" destOrd="0" presId="urn:microsoft.com/office/officeart/2018/5/layout/IconCircleLabelList"/>
    <dgm:cxn modelId="{756B2B9E-80F8-41FE-960A-4AD45BE6D67A}" type="presParOf" srcId="{64E6FC39-391B-4041-929E-A26C66611A32}" destId="{A0B70439-75C3-4255-BDD1-54B4FCEAC1AA}" srcOrd="3" destOrd="0" presId="urn:microsoft.com/office/officeart/2018/5/layout/IconCircleLabelList"/>
    <dgm:cxn modelId="{447AFF92-3237-4A4F-921B-7A00A858A2D6}" type="presParOf" srcId="{E778C0A3-DB38-4254-990F-FF6B6D7C6549}" destId="{23D206EF-7276-403C-BD72-1E94084CC4CF}" srcOrd="1" destOrd="0" presId="urn:microsoft.com/office/officeart/2018/5/layout/IconCircleLabelList"/>
    <dgm:cxn modelId="{62C6F50B-0169-4A9A-BEF7-3CC804016C02}" type="presParOf" srcId="{E778C0A3-DB38-4254-990F-FF6B6D7C6549}" destId="{48642D27-A0CE-4000-84A1-07917358C45D}" srcOrd="2" destOrd="0" presId="urn:microsoft.com/office/officeart/2018/5/layout/IconCircleLabelList"/>
    <dgm:cxn modelId="{D3E6F506-F76C-4D74-987F-DD523EFCEF03}" type="presParOf" srcId="{48642D27-A0CE-4000-84A1-07917358C45D}" destId="{CA19327B-2437-4466-8E14-05C30CFC4480}" srcOrd="0" destOrd="0" presId="urn:microsoft.com/office/officeart/2018/5/layout/IconCircleLabelList"/>
    <dgm:cxn modelId="{DAA37E87-F191-4F3A-8CE5-8226F38350AA}" type="presParOf" srcId="{48642D27-A0CE-4000-84A1-07917358C45D}" destId="{70684770-37A1-44FD-8B76-FDF1F158F3E7}" srcOrd="1" destOrd="0" presId="urn:microsoft.com/office/officeart/2018/5/layout/IconCircleLabelList"/>
    <dgm:cxn modelId="{8C5731AF-8CF2-4DC7-814F-D9AA16F2FBF6}" type="presParOf" srcId="{48642D27-A0CE-4000-84A1-07917358C45D}" destId="{74BC78C8-6716-4EB9-B3F7-896B0092C294}" srcOrd="2" destOrd="0" presId="urn:microsoft.com/office/officeart/2018/5/layout/IconCircleLabelList"/>
    <dgm:cxn modelId="{D4C71130-F8A5-4D19-81E1-274CAEBA5C02}" type="presParOf" srcId="{48642D27-A0CE-4000-84A1-07917358C45D}" destId="{2715FB34-0E50-4533-A452-7AE692F664B6}" srcOrd="3" destOrd="0" presId="urn:microsoft.com/office/officeart/2018/5/layout/IconCircleLabelList"/>
    <dgm:cxn modelId="{7C4F77C7-DDAF-4805-AC29-F9EDDB7F17EE}" type="presParOf" srcId="{E778C0A3-DB38-4254-990F-FF6B6D7C6549}" destId="{4D16C3A5-1CEC-437F-B1B6-164048E471F4}" srcOrd="3" destOrd="0" presId="urn:microsoft.com/office/officeart/2018/5/layout/IconCircleLabelList"/>
    <dgm:cxn modelId="{6D30D9E9-BB28-414A-BD74-5AD99BCA81D9}" type="presParOf" srcId="{E778C0A3-DB38-4254-990F-FF6B6D7C6549}" destId="{3A3C57D9-9F9C-49DE-A54A-16B87BEC71FA}" srcOrd="4" destOrd="0" presId="urn:microsoft.com/office/officeart/2018/5/layout/IconCircleLabelList"/>
    <dgm:cxn modelId="{7C1F8BA1-08E0-4F41-80AB-A2CAD020D58D}" type="presParOf" srcId="{3A3C57D9-9F9C-49DE-A54A-16B87BEC71FA}" destId="{494C0EAE-A6D8-405E-A6DB-6B9E15BE37BD}" srcOrd="0" destOrd="0" presId="urn:microsoft.com/office/officeart/2018/5/layout/IconCircleLabelList"/>
    <dgm:cxn modelId="{0DCCEF31-7B3B-41E5-BA41-9E3F0271B955}" type="presParOf" srcId="{3A3C57D9-9F9C-49DE-A54A-16B87BEC71FA}" destId="{1FCB5967-BE12-4421-BC54-781500A8A92D}" srcOrd="1" destOrd="0" presId="urn:microsoft.com/office/officeart/2018/5/layout/IconCircleLabelList"/>
    <dgm:cxn modelId="{37B5F7F4-BDCC-4C32-BDD1-C9161A4F8C14}" type="presParOf" srcId="{3A3C57D9-9F9C-49DE-A54A-16B87BEC71FA}" destId="{BEE7F4A4-63B9-4E7B-9A99-11895B8EE32F}" srcOrd="2" destOrd="0" presId="urn:microsoft.com/office/officeart/2018/5/layout/IconCircleLabelList"/>
    <dgm:cxn modelId="{71ECCAA8-291B-4445-ABC8-6646A90E418A}" type="presParOf" srcId="{3A3C57D9-9F9C-49DE-A54A-16B87BEC71FA}" destId="{1D8C545F-2A92-4ED6-85AD-75514D1F747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6E6A2B-69CC-4BFB-A548-B85B6092614D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E30920E6-B309-4406-9361-61BE21F790F1}">
      <dgm:prSet/>
      <dgm:spPr/>
      <dgm:t>
        <a:bodyPr/>
        <a:lstStyle/>
        <a:p>
          <a:r>
            <a:rPr lang="fr-FR"/>
            <a:t>Point à améliorer</a:t>
          </a:r>
          <a:endParaRPr lang="en-US"/>
        </a:p>
      </dgm:t>
    </dgm:pt>
    <dgm:pt modelId="{B00BE6EB-B91B-4294-B670-E91C2162CF63}" type="parTrans" cxnId="{2E307654-B1E9-4730-A811-885C26149A66}">
      <dgm:prSet/>
      <dgm:spPr/>
      <dgm:t>
        <a:bodyPr/>
        <a:lstStyle/>
        <a:p>
          <a:endParaRPr lang="en-US"/>
        </a:p>
      </dgm:t>
    </dgm:pt>
    <dgm:pt modelId="{6FB222B6-85BB-4F89-9D64-6F7BE671C0BB}" type="sibTrans" cxnId="{2E307654-B1E9-4730-A811-885C26149A66}">
      <dgm:prSet/>
      <dgm:spPr/>
      <dgm:t>
        <a:bodyPr/>
        <a:lstStyle/>
        <a:p>
          <a:endParaRPr lang="en-US"/>
        </a:p>
      </dgm:t>
    </dgm:pt>
    <dgm:pt modelId="{17C853EC-BA90-4153-8BD3-5CA438D759F6}">
      <dgm:prSet/>
      <dgm:spPr/>
      <dgm:t>
        <a:bodyPr/>
        <a:lstStyle/>
        <a:p>
          <a:r>
            <a:rPr lang="fr-FR"/>
            <a:t>La gestion du temps</a:t>
          </a:r>
          <a:endParaRPr lang="en-US"/>
        </a:p>
      </dgm:t>
    </dgm:pt>
    <dgm:pt modelId="{803F7969-F9F6-4710-BCEB-BC3704EEB8C5}" type="parTrans" cxnId="{B8229655-22EE-4A62-89CB-21B611081293}">
      <dgm:prSet/>
      <dgm:spPr/>
      <dgm:t>
        <a:bodyPr/>
        <a:lstStyle/>
        <a:p>
          <a:endParaRPr lang="en-US"/>
        </a:p>
      </dgm:t>
    </dgm:pt>
    <dgm:pt modelId="{50A0D7E0-3074-41E7-A7CB-4F00816CCD56}" type="sibTrans" cxnId="{B8229655-22EE-4A62-89CB-21B611081293}">
      <dgm:prSet/>
      <dgm:spPr/>
      <dgm:t>
        <a:bodyPr/>
        <a:lstStyle/>
        <a:p>
          <a:endParaRPr lang="en-US"/>
        </a:p>
      </dgm:t>
    </dgm:pt>
    <dgm:pt modelId="{828403FE-6A68-41B1-9398-D8B7330BCA3F}">
      <dgm:prSet/>
      <dgm:spPr/>
      <dgm:t>
        <a:bodyPr/>
        <a:lstStyle/>
        <a:p>
          <a:r>
            <a:rPr lang="fr-FR"/>
            <a:t>La taille du code / gestion de certaines fonctions</a:t>
          </a:r>
          <a:endParaRPr lang="en-US"/>
        </a:p>
      </dgm:t>
    </dgm:pt>
    <dgm:pt modelId="{BBE78B09-2AB7-4A00-9881-3490F3FC84DE}" type="parTrans" cxnId="{1DD0E97D-FC5B-48E3-BCF7-EFD0C0A29E61}">
      <dgm:prSet/>
      <dgm:spPr/>
      <dgm:t>
        <a:bodyPr/>
        <a:lstStyle/>
        <a:p>
          <a:endParaRPr lang="en-US"/>
        </a:p>
      </dgm:t>
    </dgm:pt>
    <dgm:pt modelId="{F5C5521B-C0A7-4B96-AD99-BD0A66BEEC5D}" type="sibTrans" cxnId="{1DD0E97D-FC5B-48E3-BCF7-EFD0C0A29E61}">
      <dgm:prSet/>
      <dgm:spPr/>
      <dgm:t>
        <a:bodyPr/>
        <a:lstStyle/>
        <a:p>
          <a:endParaRPr lang="en-US"/>
        </a:p>
      </dgm:t>
    </dgm:pt>
    <dgm:pt modelId="{2D270AE3-E5BC-42C6-A58C-95B526731997}">
      <dgm:prSet/>
      <dgm:spPr/>
      <dgm:t>
        <a:bodyPr/>
        <a:lstStyle/>
        <a:p>
          <a:r>
            <a:rPr lang="fr-FR"/>
            <a:t>Certains bug</a:t>
          </a:r>
          <a:endParaRPr lang="en-US"/>
        </a:p>
      </dgm:t>
    </dgm:pt>
    <dgm:pt modelId="{964313A1-C3B0-4A56-9EE9-48B2ACD91D62}" type="parTrans" cxnId="{53473888-17F7-41F1-B98F-8D2F2B32A2BC}">
      <dgm:prSet/>
      <dgm:spPr/>
      <dgm:t>
        <a:bodyPr/>
        <a:lstStyle/>
        <a:p>
          <a:endParaRPr lang="en-US"/>
        </a:p>
      </dgm:t>
    </dgm:pt>
    <dgm:pt modelId="{37849A76-4C53-4477-957E-EC4FDF182E23}" type="sibTrans" cxnId="{53473888-17F7-41F1-B98F-8D2F2B32A2BC}">
      <dgm:prSet/>
      <dgm:spPr/>
      <dgm:t>
        <a:bodyPr/>
        <a:lstStyle/>
        <a:p>
          <a:endParaRPr lang="en-US"/>
        </a:p>
      </dgm:t>
    </dgm:pt>
    <dgm:pt modelId="{2274081C-6AF1-45D3-87A0-0A83A673180E}">
      <dgm:prSet/>
      <dgm:spPr/>
      <dgm:t>
        <a:bodyPr/>
        <a:lstStyle/>
        <a:p>
          <a:r>
            <a:rPr lang="fr-FR"/>
            <a:t>Notre ressenti sur ce projet</a:t>
          </a:r>
          <a:endParaRPr lang="en-US"/>
        </a:p>
      </dgm:t>
    </dgm:pt>
    <dgm:pt modelId="{36AB186B-FBDD-44FD-8A29-183E2F8729A2}" type="parTrans" cxnId="{01FD60DD-349A-417C-AD20-5147957225A8}">
      <dgm:prSet/>
      <dgm:spPr/>
      <dgm:t>
        <a:bodyPr/>
        <a:lstStyle/>
        <a:p>
          <a:endParaRPr lang="en-US"/>
        </a:p>
      </dgm:t>
    </dgm:pt>
    <dgm:pt modelId="{31684A23-CFF0-4F83-97EF-06B1C740418D}" type="sibTrans" cxnId="{01FD60DD-349A-417C-AD20-5147957225A8}">
      <dgm:prSet/>
      <dgm:spPr/>
      <dgm:t>
        <a:bodyPr/>
        <a:lstStyle/>
        <a:p>
          <a:endParaRPr lang="en-US"/>
        </a:p>
      </dgm:t>
    </dgm:pt>
    <dgm:pt modelId="{39872FE0-EA7A-4A3F-8FA5-641E472662D0}" type="pres">
      <dgm:prSet presAssocID="{FF6E6A2B-69CC-4BFB-A548-B85B6092614D}" presName="linear" presStyleCnt="0">
        <dgm:presLayoutVars>
          <dgm:animLvl val="lvl"/>
          <dgm:resizeHandles val="exact"/>
        </dgm:presLayoutVars>
      </dgm:prSet>
      <dgm:spPr/>
    </dgm:pt>
    <dgm:pt modelId="{607171EA-2ED0-4085-BEB5-3E586E36AD18}" type="pres">
      <dgm:prSet presAssocID="{E30920E6-B309-4406-9361-61BE21F790F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8467CF6-E88F-4B03-98A8-5D2AAEFF3074}" type="pres">
      <dgm:prSet presAssocID="{6FB222B6-85BB-4F89-9D64-6F7BE671C0BB}" presName="spacer" presStyleCnt="0"/>
      <dgm:spPr/>
    </dgm:pt>
    <dgm:pt modelId="{66B2197B-E530-49A3-901A-4C302B02F855}" type="pres">
      <dgm:prSet presAssocID="{17C853EC-BA90-4153-8BD3-5CA438D759F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B463D05-8860-44F0-A647-CD4CAEC87CFC}" type="pres">
      <dgm:prSet presAssocID="{50A0D7E0-3074-41E7-A7CB-4F00816CCD56}" presName="spacer" presStyleCnt="0"/>
      <dgm:spPr/>
    </dgm:pt>
    <dgm:pt modelId="{2E0C4E8A-7903-4711-B757-28CFB5760F99}" type="pres">
      <dgm:prSet presAssocID="{828403FE-6A68-41B1-9398-D8B7330BCA3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1813B90-4F36-4144-AAB0-48F875C011CF}" type="pres">
      <dgm:prSet presAssocID="{F5C5521B-C0A7-4B96-AD99-BD0A66BEEC5D}" presName="spacer" presStyleCnt="0"/>
      <dgm:spPr/>
    </dgm:pt>
    <dgm:pt modelId="{F60F18D4-1414-46E1-B920-00A29E29DBF9}" type="pres">
      <dgm:prSet presAssocID="{2D270AE3-E5BC-42C6-A58C-95B52673199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F1A77F3-ADD8-455D-8CE9-DBB2F3790DFA}" type="pres">
      <dgm:prSet presAssocID="{37849A76-4C53-4477-957E-EC4FDF182E23}" presName="spacer" presStyleCnt="0"/>
      <dgm:spPr/>
    </dgm:pt>
    <dgm:pt modelId="{EE61ADD2-1F7C-4009-8233-0955A04543D3}" type="pres">
      <dgm:prSet presAssocID="{2274081C-6AF1-45D3-87A0-0A83A673180E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DA981923-DC69-4C2E-B882-C691394D2969}" type="presOf" srcId="{E30920E6-B309-4406-9361-61BE21F790F1}" destId="{607171EA-2ED0-4085-BEB5-3E586E36AD18}" srcOrd="0" destOrd="0" presId="urn:microsoft.com/office/officeart/2005/8/layout/vList2"/>
    <dgm:cxn modelId="{B36C9260-9DC4-4FD5-BF37-BB2C5E9AE924}" type="presOf" srcId="{828403FE-6A68-41B1-9398-D8B7330BCA3F}" destId="{2E0C4E8A-7903-4711-B757-28CFB5760F99}" srcOrd="0" destOrd="0" presId="urn:microsoft.com/office/officeart/2005/8/layout/vList2"/>
    <dgm:cxn modelId="{EF9E0B41-F261-43E1-A400-7DBEE78FD7B0}" type="presOf" srcId="{2274081C-6AF1-45D3-87A0-0A83A673180E}" destId="{EE61ADD2-1F7C-4009-8233-0955A04543D3}" srcOrd="0" destOrd="0" presId="urn:microsoft.com/office/officeart/2005/8/layout/vList2"/>
    <dgm:cxn modelId="{2E307654-B1E9-4730-A811-885C26149A66}" srcId="{FF6E6A2B-69CC-4BFB-A548-B85B6092614D}" destId="{E30920E6-B309-4406-9361-61BE21F790F1}" srcOrd="0" destOrd="0" parTransId="{B00BE6EB-B91B-4294-B670-E91C2162CF63}" sibTransId="{6FB222B6-85BB-4F89-9D64-6F7BE671C0BB}"/>
    <dgm:cxn modelId="{B8229655-22EE-4A62-89CB-21B611081293}" srcId="{FF6E6A2B-69CC-4BFB-A548-B85B6092614D}" destId="{17C853EC-BA90-4153-8BD3-5CA438D759F6}" srcOrd="1" destOrd="0" parTransId="{803F7969-F9F6-4710-BCEB-BC3704EEB8C5}" sibTransId="{50A0D7E0-3074-41E7-A7CB-4F00816CCD56}"/>
    <dgm:cxn modelId="{1DD0E97D-FC5B-48E3-BCF7-EFD0C0A29E61}" srcId="{FF6E6A2B-69CC-4BFB-A548-B85B6092614D}" destId="{828403FE-6A68-41B1-9398-D8B7330BCA3F}" srcOrd="2" destOrd="0" parTransId="{BBE78B09-2AB7-4A00-9881-3490F3FC84DE}" sibTransId="{F5C5521B-C0A7-4B96-AD99-BD0A66BEEC5D}"/>
    <dgm:cxn modelId="{4A2E7D80-9965-4593-AFF6-8A4C35C031E4}" type="presOf" srcId="{2D270AE3-E5BC-42C6-A58C-95B526731997}" destId="{F60F18D4-1414-46E1-B920-00A29E29DBF9}" srcOrd="0" destOrd="0" presId="urn:microsoft.com/office/officeart/2005/8/layout/vList2"/>
    <dgm:cxn modelId="{53473888-17F7-41F1-B98F-8D2F2B32A2BC}" srcId="{FF6E6A2B-69CC-4BFB-A548-B85B6092614D}" destId="{2D270AE3-E5BC-42C6-A58C-95B526731997}" srcOrd="3" destOrd="0" parTransId="{964313A1-C3B0-4A56-9EE9-48B2ACD91D62}" sibTransId="{37849A76-4C53-4477-957E-EC4FDF182E23}"/>
    <dgm:cxn modelId="{C9BCF69D-F76A-49F9-93B6-249B4901480E}" type="presOf" srcId="{17C853EC-BA90-4153-8BD3-5CA438D759F6}" destId="{66B2197B-E530-49A3-901A-4C302B02F855}" srcOrd="0" destOrd="0" presId="urn:microsoft.com/office/officeart/2005/8/layout/vList2"/>
    <dgm:cxn modelId="{1D3222D9-C14F-4282-A7FD-9A6D957B27C2}" type="presOf" srcId="{FF6E6A2B-69CC-4BFB-A548-B85B6092614D}" destId="{39872FE0-EA7A-4A3F-8FA5-641E472662D0}" srcOrd="0" destOrd="0" presId="urn:microsoft.com/office/officeart/2005/8/layout/vList2"/>
    <dgm:cxn modelId="{01FD60DD-349A-417C-AD20-5147957225A8}" srcId="{FF6E6A2B-69CC-4BFB-A548-B85B6092614D}" destId="{2274081C-6AF1-45D3-87A0-0A83A673180E}" srcOrd="4" destOrd="0" parTransId="{36AB186B-FBDD-44FD-8A29-183E2F8729A2}" sibTransId="{31684A23-CFF0-4F83-97EF-06B1C740418D}"/>
    <dgm:cxn modelId="{1CD2A5A5-1459-418E-BC14-3FA5B6750B00}" type="presParOf" srcId="{39872FE0-EA7A-4A3F-8FA5-641E472662D0}" destId="{607171EA-2ED0-4085-BEB5-3E586E36AD18}" srcOrd="0" destOrd="0" presId="urn:microsoft.com/office/officeart/2005/8/layout/vList2"/>
    <dgm:cxn modelId="{954D6B26-216F-4E6B-B714-70D46A72DB0E}" type="presParOf" srcId="{39872FE0-EA7A-4A3F-8FA5-641E472662D0}" destId="{98467CF6-E88F-4B03-98A8-5D2AAEFF3074}" srcOrd="1" destOrd="0" presId="urn:microsoft.com/office/officeart/2005/8/layout/vList2"/>
    <dgm:cxn modelId="{41326833-F74D-4407-B963-85D03163173F}" type="presParOf" srcId="{39872FE0-EA7A-4A3F-8FA5-641E472662D0}" destId="{66B2197B-E530-49A3-901A-4C302B02F855}" srcOrd="2" destOrd="0" presId="urn:microsoft.com/office/officeart/2005/8/layout/vList2"/>
    <dgm:cxn modelId="{68001DA9-A97F-4E7C-AF9F-C64B37F8B38E}" type="presParOf" srcId="{39872FE0-EA7A-4A3F-8FA5-641E472662D0}" destId="{8B463D05-8860-44F0-A647-CD4CAEC87CFC}" srcOrd="3" destOrd="0" presId="urn:microsoft.com/office/officeart/2005/8/layout/vList2"/>
    <dgm:cxn modelId="{6106DDC2-D2AD-414A-9659-5A54C393012D}" type="presParOf" srcId="{39872FE0-EA7A-4A3F-8FA5-641E472662D0}" destId="{2E0C4E8A-7903-4711-B757-28CFB5760F99}" srcOrd="4" destOrd="0" presId="urn:microsoft.com/office/officeart/2005/8/layout/vList2"/>
    <dgm:cxn modelId="{CCC2CD37-4351-4736-9BEC-B415EE23588B}" type="presParOf" srcId="{39872FE0-EA7A-4A3F-8FA5-641E472662D0}" destId="{61813B90-4F36-4144-AAB0-48F875C011CF}" srcOrd="5" destOrd="0" presId="urn:microsoft.com/office/officeart/2005/8/layout/vList2"/>
    <dgm:cxn modelId="{66DD42B0-4B65-41BF-8DBB-79E9587386ED}" type="presParOf" srcId="{39872FE0-EA7A-4A3F-8FA5-641E472662D0}" destId="{F60F18D4-1414-46E1-B920-00A29E29DBF9}" srcOrd="6" destOrd="0" presId="urn:microsoft.com/office/officeart/2005/8/layout/vList2"/>
    <dgm:cxn modelId="{F074D3ED-562A-453C-B679-5764B9E70B07}" type="presParOf" srcId="{39872FE0-EA7A-4A3F-8FA5-641E472662D0}" destId="{2F1A77F3-ADD8-455D-8CE9-DBB2F3790DFA}" srcOrd="7" destOrd="0" presId="urn:microsoft.com/office/officeart/2005/8/layout/vList2"/>
    <dgm:cxn modelId="{F46C7337-11DF-4EE1-963A-6AC08DE710A4}" type="presParOf" srcId="{39872FE0-EA7A-4A3F-8FA5-641E472662D0}" destId="{EE61ADD2-1F7C-4009-8233-0955A04543D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AFC511-94AC-4B20-9ACC-FC726B84B1C8}">
      <dsp:nvSpPr>
        <dsp:cNvPr id="0" name=""/>
        <dsp:cNvSpPr/>
      </dsp:nvSpPr>
      <dsp:spPr>
        <a:xfrm>
          <a:off x="665173" y="581261"/>
          <a:ext cx="1887187" cy="1887187"/>
        </a:xfrm>
        <a:prstGeom prst="ellipse">
          <a:avLst/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A45D2D-6BC7-44D3-9E27-4796DC488830}">
      <dsp:nvSpPr>
        <dsp:cNvPr id="0" name=""/>
        <dsp:cNvSpPr/>
      </dsp:nvSpPr>
      <dsp:spPr>
        <a:xfrm>
          <a:off x="1040723" y="1008321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B70439-75C3-4255-BDD1-54B4FCEAC1AA}">
      <dsp:nvSpPr>
        <dsp:cNvPr id="0" name=""/>
        <dsp:cNvSpPr/>
      </dsp:nvSpPr>
      <dsp:spPr>
        <a:xfrm>
          <a:off x="61892" y="3056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/>
            <a:t>Présentation du groupe</a:t>
          </a:r>
          <a:endParaRPr lang="en-US" sz="2500" kern="1200"/>
        </a:p>
      </dsp:txBody>
      <dsp:txXfrm>
        <a:off x="61892" y="3056262"/>
        <a:ext cx="3093750" cy="720000"/>
      </dsp:txXfrm>
    </dsp:sp>
    <dsp:sp modelId="{CA19327B-2437-4466-8E14-05C30CFC4480}">
      <dsp:nvSpPr>
        <dsp:cNvPr id="0" name=""/>
        <dsp:cNvSpPr/>
      </dsp:nvSpPr>
      <dsp:spPr>
        <a:xfrm>
          <a:off x="4300329" y="581261"/>
          <a:ext cx="1887187" cy="188718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684770-37A1-44FD-8B76-FDF1F158F3E7}">
      <dsp:nvSpPr>
        <dsp:cNvPr id="0" name=""/>
        <dsp:cNvSpPr/>
      </dsp:nvSpPr>
      <dsp:spPr>
        <a:xfrm>
          <a:off x="4702517" y="983449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15FB34-0E50-4533-A452-7AE692F664B6}">
      <dsp:nvSpPr>
        <dsp:cNvPr id="0" name=""/>
        <dsp:cNvSpPr/>
      </dsp:nvSpPr>
      <dsp:spPr>
        <a:xfrm>
          <a:off x="3697048" y="3056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/>
            <a:t>Objectif du projet</a:t>
          </a:r>
          <a:endParaRPr lang="en-US" sz="2500" kern="1200"/>
        </a:p>
      </dsp:txBody>
      <dsp:txXfrm>
        <a:off x="3697048" y="3056262"/>
        <a:ext cx="3093750" cy="720000"/>
      </dsp:txXfrm>
    </dsp:sp>
    <dsp:sp modelId="{494C0EAE-A6D8-405E-A6DB-6B9E15BE37BD}">
      <dsp:nvSpPr>
        <dsp:cNvPr id="0" name=""/>
        <dsp:cNvSpPr/>
      </dsp:nvSpPr>
      <dsp:spPr>
        <a:xfrm>
          <a:off x="7935486" y="581261"/>
          <a:ext cx="1887187" cy="1887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CB5967-BE12-4421-BC54-781500A8A92D}">
      <dsp:nvSpPr>
        <dsp:cNvPr id="0" name=""/>
        <dsp:cNvSpPr/>
      </dsp:nvSpPr>
      <dsp:spPr>
        <a:xfrm>
          <a:off x="8337673" y="983449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8C545F-2A92-4ED6-85AD-75514D1F747B}">
      <dsp:nvSpPr>
        <dsp:cNvPr id="0" name=""/>
        <dsp:cNvSpPr/>
      </dsp:nvSpPr>
      <dsp:spPr>
        <a:xfrm>
          <a:off x="7332204" y="3056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/>
            <a:t>Répartition du travail</a:t>
          </a:r>
          <a:endParaRPr lang="en-US" sz="2500" kern="1200"/>
        </a:p>
      </dsp:txBody>
      <dsp:txXfrm>
        <a:off x="7332204" y="3056262"/>
        <a:ext cx="3093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7171EA-2ED0-4085-BEB5-3E586E36AD18}">
      <dsp:nvSpPr>
        <dsp:cNvPr id="0" name=""/>
        <dsp:cNvSpPr/>
      </dsp:nvSpPr>
      <dsp:spPr>
        <a:xfrm>
          <a:off x="0" y="7429"/>
          <a:ext cx="10515600" cy="79150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/>
            <a:t>Point à améliorer</a:t>
          </a:r>
          <a:endParaRPr lang="en-US" sz="3300" kern="1200"/>
        </a:p>
      </dsp:txBody>
      <dsp:txXfrm>
        <a:off x="38638" y="46067"/>
        <a:ext cx="10438324" cy="714229"/>
      </dsp:txXfrm>
    </dsp:sp>
    <dsp:sp modelId="{66B2197B-E530-49A3-901A-4C302B02F855}">
      <dsp:nvSpPr>
        <dsp:cNvPr id="0" name=""/>
        <dsp:cNvSpPr/>
      </dsp:nvSpPr>
      <dsp:spPr>
        <a:xfrm>
          <a:off x="0" y="893974"/>
          <a:ext cx="10515600" cy="79150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/>
            <a:t>La gestion du temps</a:t>
          </a:r>
          <a:endParaRPr lang="en-US" sz="3300" kern="1200"/>
        </a:p>
      </dsp:txBody>
      <dsp:txXfrm>
        <a:off x="38638" y="932612"/>
        <a:ext cx="10438324" cy="714229"/>
      </dsp:txXfrm>
    </dsp:sp>
    <dsp:sp modelId="{2E0C4E8A-7903-4711-B757-28CFB5760F99}">
      <dsp:nvSpPr>
        <dsp:cNvPr id="0" name=""/>
        <dsp:cNvSpPr/>
      </dsp:nvSpPr>
      <dsp:spPr>
        <a:xfrm>
          <a:off x="0" y="1780519"/>
          <a:ext cx="10515600" cy="79150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/>
            <a:t>La taille du code / gestion de certaines fonctions</a:t>
          </a:r>
          <a:endParaRPr lang="en-US" sz="3300" kern="1200"/>
        </a:p>
      </dsp:txBody>
      <dsp:txXfrm>
        <a:off x="38638" y="1819157"/>
        <a:ext cx="10438324" cy="714229"/>
      </dsp:txXfrm>
    </dsp:sp>
    <dsp:sp modelId="{F60F18D4-1414-46E1-B920-00A29E29DBF9}">
      <dsp:nvSpPr>
        <dsp:cNvPr id="0" name=""/>
        <dsp:cNvSpPr/>
      </dsp:nvSpPr>
      <dsp:spPr>
        <a:xfrm>
          <a:off x="0" y="2667064"/>
          <a:ext cx="10515600" cy="79150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/>
            <a:t>Certains bug</a:t>
          </a:r>
          <a:endParaRPr lang="en-US" sz="3300" kern="1200"/>
        </a:p>
      </dsp:txBody>
      <dsp:txXfrm>
        <a:off x="38638" y="2705702"/>
        <a:ext cx="10438324" cy="714229"/>
      </dsp:txXfrm>
    </dsp:sp>
    <dsp:sp modelId="{EE61ADD2-1F7C-4009-8233-0955A04543D3}">
      <dsp:nvSpPr>
        <dsp:cNvPr id="0" name=""/>
        <dsp:cNvSpPr/>
      </dsp:nvSpPr>
      <dsp:spPr>
        <a:xfrm>
          <a:off x="0" y="3553609"/>
          <a:ext cx="10515600" cy="79150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/>
            <a:t>Notre ressenti sur ce projet</a:t>
          </a:r>
          <a:endParaRPr lang="en-US" sz="3300" kern="1200"/>
        </a:p>
      </dsp:txBody>
      <dsp:txXfrm>
        <a:off x="38638" y="3592247"/>
        <a:ext cx="10438324" cy="7142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D9DD07-C0BC-443A-9910-CBD35EC00615}" type="datetimeFigureOut">
              <a:rPr lang="fr-FR" smtClean="0"/>
              <a:t>19/05/2020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988F40-A2F6-4063-9E14-13FB5C7818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1223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988F40-A2F6-4063-9E14-13FB5C78185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2449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988F40-A2F6-4063-9E14-13FB5C78185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9012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988F40-A2F6-4063-9E14-13FB5C78185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1059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988F40-A2F6-4063-9E14-13FB5C78185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3399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4A5741-FF77-4E47-B82F-63E00FBB2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6B31811-06AE-4487-830C-3BFAA0E06A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D4B0F2-5E63-4E23-866E-C69BEB523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D4852-8F4F-48F8-A344-FF0BC3FE7BEB}" type="datetime1">
              <a:rPr lang="fr-FR" smtClean="0"/>
              <a:t>19/05/2020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B9BF2B-4A39-48E0-8AEE-D95F925C3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DADB36-3801-488E-B805-1158D38A2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EF729-47BB-4374-B8D7-A247591392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6742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4CCCE4-53B0-4A90-8303-15095132E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EDBD931-B726-4F12-8FA2-59A198EBE5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D45696-FA72-4FCA-B04C-D0DB3EE61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DA989-9E43-4133-A2FE-7E87641780B8}" type="datetime1">
              <a:rPr lang="fr-FR" smtClean="0"/>
              <a:t>19/05/2020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F51D90-2D79-408B-91BE-8453CDB31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49DB7A-7AD1-4E6A-8E16-8B57BED8B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EF729-47BB-4374-B8D7-A247591392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9558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AD4EA45-2F20-4D2B-A109-E4C91DA327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92C9029-B09A-42A8-984C-7E2C83A9CB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989F60-59A6-4BDB-8C6D-1B5484AE3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83A8-E807-47D0-B934-0596ABDB823B}" type="datetime1">
              <a:rPr lang="fr-FR" smtClean="0"/>
              <a:t>19/05/2020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4E4B22-B638-43E7-A444-34DDB6133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C9F3A4-3B50-42A4-A62F-4CCCD7EB6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EF729-47BB-4374-B8D7-A247591392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6094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72C30B-72CC-4A79-B7B5-94CC6C607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EAC92F-D092-4CBB-A8C0-CA0942799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8586FA-B95C-4A55-B557-022DB2140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AD5E-8FC9-496D-9390-2D75953DDB62}" type="datetime1">
              <a:rPr lang="fr-FR" smtClean="0"/>
              <a:t>19/05/2020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C2FF0B-846D-4D55-A38A-8EF1E7F4B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53D434-23C6-43DA-A3A5-62D48BBF4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EF729-47BB-4374-B8D7-A247591392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1886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79A3E0-A67C-419A-8928-E0B981485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CEDFA38-45D8-4016-9767-50FA037AE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6CB52F-EA6E-408C-8057-5FDFA4E77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340E-EFF7-4B16-8D9F-5DBA186DD33E}" type="datetime1">
              <a:rPr lang="fr-FR" smtClean="0"/>
              <a:t>19/05/2020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1D5A63-7E59-40DE-81D8-ECDE53A42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8D2FB9-3ECC-41D9-A876-55462EA37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EF729-47BB-4374-B8D7-A247591392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2406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FA6C88-BAE5-43D8-A488-E921CB6F1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A4F37F-CAE1-4015-A76E-2203A1C515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55BC45D-CE81-45D2-9CA2-3E5233F925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48ABBD9-8E4F-4170-8712-AD258EF45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E257-1EDF-4598-BE89-E8B5371BF4F1}" type="datetime1">
              <a:rPr lang="fr-FR" smtClean="0"/>
              <a:t>19/05/2020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B622760-8744-4FD8-A4BE-579F4F831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362E354-3E56-41B1-81D3-3F3B3AC47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EF729-47BB-4374-B8D7-A247591392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689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C39FD7-855C-4278-AA1E-934AA91A4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99B2D60-4E82-4C32-82DF-575FB1D0A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FB91DC5-0618-4E6E-8031-82FB9D19C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667DBDF-3D75-4118-9E34-693DE31AA9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852FC4C-4BD7-4254-97AE-59562DCBD2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75A3506-2D47-4050-A3C6-1E52605B6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E3B01-84B3-4939-9B22-BEE79EEDFEA2}" type="datetime1">
              <a:rPr lang="fr-FR" smtClean="0"/>
              <a:t>19/05/2020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3D1F45F-F543-4928-B32D-DBC5F8890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CBDAAD3-9BFE-4FF6-9D71-0C22243B0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EF729-47BB-4374-B8D7-A247591392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1754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21E5F6-8C9F-4DA7-ADD8-174C2C2DB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A667432-3940-42CD-B994-2A2B43428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8372-4CB2-428B-856C-74281D333996}" type="datetime1">
              <a:rPr lang="fr-FR" smtClean="0"/>
              <a:t>19/05/2020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BAEECE9-B23E-4EC5-A4BC-3B5E54F07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ED80E78-036A-4D42-89D1-374D69D39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EF729-47BB-4374-B8D7-A247591392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8712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EACA566-6F53-431A-9F16-9CF25F7F7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9388C-91D1-46EF-906C-18FCEBE39E21}" type="datetime1">
              <a:rPr lang="fr-FR" smtClean="0"/>
              <a:t>19/05/2020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4AF9F61-7A83-429C-972F-53112EC35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B771AFF-2CD7-4052-83FF-E069A4627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EF729-47BB-4374-B8D7-A247591392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4897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14641A-2EEB-4248-B836-568F6364A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4181E9-A15B-4E2D-A089-87CE05D70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14AEFA9-DAD3-4203-8AF4-CA4DD4ADC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8B92231-93B6-4D02-A60A-423BCE4D5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02EA-F6C0-4746-97AC-61C50D6E2B3A}" type="datetime1">
              <a:rPr lang="fr-FR" smtClean="0"/>
              <a:t>19/05/2020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D2C3018-DCD7-455A-B9E7-C0DB736DB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EE55763-9350-40EE-A6F5-CE73DA3FB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EF729-47BB-4374-B8D7-A247591392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4766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EC0258-99C1-4DF6-86FE-2F108FA5F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6EAF70A-E99B-4297-8CF0-1699F1E83B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A18089E-2BB6-4862-BAB5-CAEEF2928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B01C686-667A-4D8D-A833-1D3035AC2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8CF84-8889-4776-8F82-D0E775420C50}" type="datetime1">
              <a:rPr lang="fr-FR" smtClean="0"/>
              <a:t>19/05/2020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3219C3E-6D4D-43DE-A8E0-EED59965D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4D6AD72-D67F-467D-A2E6-E54D5AC17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EF729-47BB-4374-B8D7-A247591392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2005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9DDC1F6-BA42-4FF3-8498-9AB55F7A1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388DAC5-339E-4FF2-8429-CE4EDC797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FC0804-5E17-4534-B522-1B80999079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A49F2-5481-4BFE-A119-109FA01D11F7}" type="datetime1">
              <a:rPr lang="fr-FR" smtClean="0"/>
              <a:t>19/05/2020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615CB0-5B65-43DF-BF6B-E241CF93E1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FA960C-4FD3-49B9-B175-4F1DD58BEA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EF729-47BB-4374-B8D7-A247591392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9924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52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6" name="Freeform: Shape 54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7" name="Freeform: Shape 56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46AEF19-C421-422F-AFAF-F0F77D0043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fr-FR" sz="7200"/>
              <a:t>Fruit Basket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FDD8B48-C3C0-4324-9677-5EF2080A1C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endParaRPr lang="fr-FR" sz="2800"/>
          </a:p>
        </p:txBody>
      </p:sp>
      <p:sp>
        <p:nvSpPr>
          <p:cNvPr id="88" name="Rectangle 58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D2F8BAA-9623-44C1-9ADB-3D777554C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6473" y="42206"/>
            <a:ext cx="2375592" cy="938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6DB5FE7-20D2-4E66-B2BF-F69D6649A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EF729-47BB-4374-B8D7-A2475913925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712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1" name="Rectangle 56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2E2BF2-0A28-45C9-A110-982C5ACF5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fr-FR"/>
              <a:t>Introduction</a:t>
            </a:r>
          </a:p>
        </p:txBody>
      </p:sp>
      <p:sp>
        <p:nvSpPr>
          <p:cNvPr id="102" name="Rectangle 58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" name="Rectangle 60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04" name="Espace réservé du contenu 2">
            <a:extLst>
              <a:ext uri="{FF2B5EF4-FFF2-40B4-BE49-F238E27FC236}">
                <a16:creationId xmlns:a16="http://schemas.microsoft.com/office/drawing/2014/main" id="{30CB506C-313B-43A7-B29B-1EAAB18869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729327"/>
              </p:ext>
            </p:extLst>
          </p:nvPr>
        </p:nvGraphicFramePr>
        <p:xfrm>
          <a:off x="865952" y="1926266"/>
          <a:ext cx="10487847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2">
            <a:extLst>
              <a:ext uri="{FF2B5EF4-FFF2-40B4-BE49-F238E27FC236}">
                <a16:creationId xmlns:a16="http://schemas.microsoft.com/office/drawing/2014/main" id="{56231460-4ED2-4225-B3BE-477E48F7A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6473" y="42206"/>
            <a:ext cx="2375592" cy="938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44BD785-B51C-4D09-877B-B232BC19E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EF729-47BB-4374-B8D7-A2475913925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4791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7" name="Rectangle 176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49D56EF-1531-476E-B093-E99A93EDB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anchor="b">
            <a:normAutofit/>
          </a:bodyPr>
          <a:lstStyle/>
          <a:p>
            <a:r>
              <a:rPr lang="fr-FR" sz="3400"/>
              <a:t>Analyse et conception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481539-BA4D-4983-8F25-F286EE227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688336"/>
            <a:ext cx="4498848" cy="3584448"/>
          </a:xfrm>
        </p:spPr>
        <p:txBody>
          <a:bodyPr anchor="t">
            <a:normAutofit/>
          </a:bodyPr>
          <a:lstStyle/>
          <a:p>
            <a:r>
              <a:rPr lang="fr-FR" sz="1800"/>
              <a:t>Conception</a:t>
            </a:r>
          </a:p>
          <a:p>
            <a:pPr marL="0" indent="0">
              <a:buNone/>
            </a:pPr>
            <a:r>
              <a:rPr lang="fr-FR" sz="1800"/>
              <a:t>Recherche documentaire</a:t>
            </a:r>
          </a:p>
          <a:p>
            <a:pPr marL="0" indent="0">
              <a:buNone/>
            </a:pPr>
            <a:r>
              <a:rPr lang="fr-FR" sz="1800"/>
              <a:t>GUI (logiciels utilisés, approche, …)</a:t>
            </a:r>
          </a:p>
          <a:p>
            <a:pPr marL="0" indent="0">
              <a:buNone/>
            </a:pPr>
            <a:r>
              <a:rPr lang="fr-FR" sz="1800"/>
              <a:t>Trajectoire</a:t>
            </a:r>
          </a:p>
          <a:p>
            <a:pPr marL="0" indent="0">
              <a:buNone/>
            </a:pPr>
            <a:endParaRPr lang="fr-FR" sz="1800"/>
          </a:p>
          <a:p>
            <a:pPr marL="0" indent="0">
              <a:buNone/>
            </a:pPr>
            <a:endParaRPr lang="fr-FR" sz="1800"/>
          </a:p>
          <a:p>
            <a:pPr marL="0" indent="0">
              <a:buNone/>
            </a:pPr>
            <a:endParaRPr lang="fr-FR" sz="1800"/>
          </a:p>
          <a:p>
            <a:pPr marL="0" indent="0">
              <a:buNone/>
            </a:pPr>
            <a:endParaRPr lang="fr-FR" sz="1800"/>
          </a:p>
          <a:p>
            <a:pPr marL="0" indent="0">
              <a:buNone/>
            </a:pPr>
            <a:endParaRPr lang="fr-FR" sz="1800"/>
          </a:p>
        </p:txBody>
      </p:sp>
      <p:pic>
        <p:nvPicPr>
          <p:cNvPr id="72" name="Picture 35" descr="Une image contenant tour, engin&#10;&#10;Description générée automatiquement">
            <a:extLst>
              <a:ext uri="{FF2B5EF4-FFF2-40B4-BE49-F238E27FC236}">
                <a16:creationId xmlns:a16="http://schemas.microsoft.com/office/drawing/2014/main" id="{833368C6-02C4-46BF-932E-B19E97E72F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35" r="25903"/>
          <a:stretch/>
        </p:blipFill>
        <p:spPr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515BF20F-5647-4E1B-9813-0CE036D21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6473" y="42206"/>
            <a:ext cx="2375592" cy="938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065F2CD-CD73-4D21-8A37-A47D3596F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EF729-47BB-4374-B8D7-A2475913925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6239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8B0D557-0D2D-47D2-9B62-26BBFBF94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fr-FR" sz="4000"/>
              <a:t>Analyse et conception</a:t>
            </a:r>
            <a:endParaRPr lang="fr-FR" sz="4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DC678A-C28E-4E8B-B432-A4B52F8D8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" y="2445818"/>
            <a:ext cx="10515600" cy="3694176"/>
          </a:xfrm>
        </p:spPr>
        <p:txBody>
          <a:bodyPr>
            <a:normAutofit/>
          </a:bodyPr>
          <a:lstStyle/>
          <a:p>
            <a:r>
              <a:rPr lang="fr-FR" sz="1800"/>
              <a:t>Analyse</a:t>
            </a:r>
          </a:p>
          <a:p>
            <a:pPr marL="0" indent="0">
              <a:buNone/>
            </a:pPr>
            <a:r>
              <a:rPr lang="fr-FR" sz="1800"/>
              <a:t>Algorithme global</a:t>
            </a:r>
          </a:p>
          <a:p>
            <a:pPr marL="0" indent="0">
              <a:buNone/>
            </a:pPr>
            <a:r>
              <a:rPr lang="fr-FR" sz="1800"/>
              <a:t>Principales fonctions du programme</a:t>
            </a:r>
          </a:p>
          <a:p>
            <a:endParaRPr lang="fr-FR" sz="2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4CC9CFE-31A4-45DD-B2D1-0ABFC8E6BF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0" t="2517"/>
          <a:stretch/>
        </p:blipFill>
        <p:spPr bwMode="auto">
          <a:xfrm>
            <a:off x="3611417" y="2033283"/>
            <a:ext cx="8576297" cy="4571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544DC93C-E3E5-4839-8C37-73605D96E72E}"/>
              </a:ext>
            </a:extLst>
          </p:cNvPr>
          <p:cNvSpPr txBox="1"/>
          <p:nvPr/>
        </p:nvSpPr>
        <p:spPr>
          <a:xfrm>
            <a:off x="5802910" y="2079889"/>
            <a:ext cx="4193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/>
              <a:t>Algorigramme : Fonctionnement général</a:t>
            </a:r>
          </a:p>
          <a:p>
            <a:pPr algn="ctr"/>
            <a:r>
              <a:rPr lang="fr-FR" b="1"/>
              <a:t>du programme</a:t>
            </a:r>
            <a:endParaRPr lang="fr-FR" b="1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CD4C449A-1148-43A6-866D-3DCA977B8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6473" y="42206"/>
            <a:ext cx="2375592" cy="938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49691F8-F80D-46D7-8E3E-F1DBE5764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EF729-47BB-4374-B8D7-A24759139256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6740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8B0D557-0D2D-47D2-9B62-26BBFBF94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fr-FR" sz="4000"/>
              <a:t>Analyse et conception</a:t>
            </a:r>
            <a:endParaRPr lang="fr-FR" sz="4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3" name="Espace réservé du contenu 3">
            <a:extLst>
              <a:ext uri="{FF2B5EF4-FFF2-40B4-BE49-F238E27FC236}">
                <a16:creationId xmlns:a16="http://schemas.microsoft.com/office/drawing/2014/main" id="{2A888DAB-5BA9-4265-A438-4CD65F3DCA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5"/>
          <a:stretch/>
        </p:blipFill>
        <p:spPr>
          <a:xfrm>
            <a:off x="2406370" y="2024108"/>
            <a:ext cx="7528550" cy="4217951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85304788-AD39-404D-AC74-8AC8D1F37FCE}"/>
              </a:ext>
            </a:extLst>
          </p:cNvPr>
          <p:cNvSpPr txBox="1"/>
          <p:nvPr/>
        </p:nvSpPr>
        <p:spPr>
          <a:xfrm>
            <a:off x="3766561" y="5647530"/>
            <a:ext cx="4951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Algorigramme : Class Player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33E80741-3AF0-4448-8CC2-873C4AC2B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6473" y="42206"/>
            <a:ext cx="2375592" cy="938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28CF9F6-372B-40CB-9831-48890CA68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EF729-47BB-4374-B8D7-A2475913925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4726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8B0D557-0D2D-47D2-9B62-26BBFBF94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fr-FR" sz="4000"/>
              <a:t>Analyse et conception</a:t>
            </a:r>
            <a:endParaRPr lang="fr-FR" sz="4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1" name="Pictur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912487BF-CEC4-47F9-B77E-4C7F833B858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9" r="-321"/>
          <a:stretch/>
        </p:blipFill>
        <p:spPr bwMode="auto">
          <a:xfrm>
            <a:off x="0" y="1337953"/>
            <a:ext cx="9470571" cy="515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C8A28299-0AA4-417C-9CE9-A8EA13C15805}"/>
              </a:ext>
            </a:extLst>
          </p:cNvPr>
          <p:cNvSpPr txBox="1"/>
          <p:nvPr/>
        </p:nvSpPr>
        <p:spPr>
          <a:xfrm>
            <a:off x="7399176" y="5868955"/>
            <a:ext cx="4348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Algorigramme : Class </a:t>
            </a:r>
            <a:r>
              <a:rPr lang="fr-FR" b="1" dirty="0" err="1"/>
              <a:t>TrajFruit</a:t>
            </a:r>
            <a:endParaRPr lang="fr-FR" b="1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AFF8F7D-D1AF-4752-835D-B7DB1ECE7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6473" y="42206"/>
            <a:ext cx="2375592" cy="938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A09F5D6-2B54-445D-AF3B-EEDB9F2F3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EF729-47BB-4374-B8D7-A24759139256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8613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8B0D557-0D2D-47D2-9B62-26BBFBF94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72" y="-112095"/>
            <a:ext cx="10061042" cy="1124149"/>
          </a:xfrm>
        </p:spPr>
        <p:txBody>
          <a:bodyPr>
            <a:normAutofit/>
          </a:bodyPr>
          <a:lstStyle/>
          <a:p>
            <a:r>
              <a:rPr lang="fr-FR" sz="4000" dirty="0"/>
              <a:t>Analyse et conception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3" name="Picture 2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3E98589D-C116-4677-83A9-BB48780FE51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7" r="650"/>
          <a:stretch/>
        </p:blipFill>
        <p:spPr bwMode="auto">
          <a:xfrm>
            <a:off x="968828" y="759940"/>
            <a:ext cx="9041363" cy="609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615AFF29-9F24-4385-BB1D-270593EC9A26}"/>
              </a:ext>
            </a:extLst>
          </p:cNvPr>
          <p:cNvSpPr txBox="1"/>
          <p:nvPr/>
        </p:nvSpPr>
        <p:spPr>
          <a:xfrm>
            <a:off x="6096000" y="5913394"/>
            <a:ext cx="3789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Algorigramme : Fonction </a:t>
            </a:r>
            <a:r>
              <a:rPr lang="fr-FR" b="1" dirty="0" err="1"/>
              <a:t>Position_x</a:t>
            </a:r>
            <a:endParaRPr lang="fr-FR" b="1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DE7CB415-0A1E-45F5-BD80-DB3BAA144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6473" y="42206"/>
            <a:ext cx="2375592" cy="938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4E3FB34-39B1-43E1-90CB-49B4CF81C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EF729-47BB-4374-B8D7-A24759139256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497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21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: Shape 23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DD95813-6C98-49A1-B5C8-D6EF6A320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fr-FR" sz="4000"/>
              <a:t>Analyse et conception</a:t>
            </a:r>
          </a:p>
        </p:txBody>
      </p:sp>
      <p:sp>
        <p:nvSpPr>
          <p:cNvPr id="58" name="Espace réservé du contenu 2">
            <a:extLst>
              <a:ext uri="{FF2B5EF4-FFF2-40B4-BE49-F238E27FC236}">
                <a16:creationId xmlns:a16="http://schemas.microsoft.com/office/drawing/2014/main" id="{133B1D98-C71B-41D4-977B-C04B96088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/>
          </a:bodyPr>
          <a:lstStyle/>
          <a:p>
            <a:r>
              <a:rPr lang="fr-FR" sz="2400"/>
              <a:t>Autres fonctions :</a:t>
            </a:r>
          </a:p>
          <a:p>
            <a:pPr marL="0" indent="0">
              <a:buNone/>
            </a:pPr>
            <a:r>
              <a:rPr lang="fr-FR" sz="2400"/>
              <a:t>Fonction Paused()</a:t>
            </a:r>
          </a:p>
          <a:p>
            <a:pPr marL="0" indent="0">
              <a:buNone/>
            </a:pPr>
            <a:r>
              <a:rPr lang="fr-FR" sz="2400"/>
              <a:t>Fonctions qui gèrent les menus</a:t>
            </a:r>
          </a:p>
          <a:p>
            <a:pPr marL="0" indent="0">
              <a:buNone/>
            </a:pPr>
            <a:endParaRPr lang="fr-FR" sz="240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446B4A1-B500-44AE-9E3D-AB85E7A14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6473" y="42206"/>
            <a:ext cx="2375592" cy="938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9A3A6AF-E670-498B-92A7-04A66F310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EF729-47BB-4374-B8D7-A24759139256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9019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B9B9E3-5DC5-402E-A58A-A49914265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/>
              <a:t>Conclusion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8D84AE8-B5BC-423C-93EF-47BD990D5DF7}"/>
              </a:ext>
            </a:extLst>
          </p:cNvPr>
          <p:cNvSpPr txBox="1"/>
          <p:nvPr/>
        </p:nvSpPr>
        <p:spPr>
          <a:xfrm>
            <a:off x="989045" y="73152"/>
            <a:ext cx="190344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graphicFrame>
        <p:nvGraphicFramePr>
          <p:cNvPr id="47" name="Espace réservé du contenu 6">
            <a:extLst>
              <a:ext uri="{FF2B5EF4-FFF2-40B4-BE49-F238E27FC236}">
                <a16:creationId xmlns:a16="http://schemas.microsoft.com/office/drawing/2014/main" id="{0DDAA174-4A9A-4306-A96C-5053357AC5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4771893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2">
            <a:extLst>
              <a:ext uri="{FF2B5EF4-FFF2-40B4-BE49-F238E27FC236}">
                <a16:creationId xmlns:a16="http://schemas.microsoft.com/office/drawing/2014/main" id="{93243A67-39E0-4FA5-A034-61007393E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6473" y="42206"/>
            <a:ext cx="2375592" cy="938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167B1B1-78C4-453D-BB8B-E521023B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EF729-47BB-4374-B8D7-A24759139256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76495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</Words>
  <Application>Microsoft Office PowerPoint</Application>
  <PresentationFormat>Widescreen</PresentationFormat>
  <Paragraphs>48</Paragraphs>
  <Slides>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Thème Office</vt:lpstr>
      <vt:lpstr>Fruit Basket</vt:lpstr>
      <vt:lpstr>Introduction</vt:lpstr>
      <vt:lpstr>Analyse et conception</vt:lpstr>
      <vt:lpstr>Analyse et conception</vt:lpstr>
      <vt:lpstr>Analyse et conception</vt:lpstr>
      <vt:lpstr>Analyse et conception</vt:lpstr>
      <vt:lpstr>Analyse et conception</vt:lpstr>
      <vt:lpstr>Analyse et conception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Fruit Basket</dc:title>
  <dc:creator>TOGGENBURGER Léo</dc:creator>
  <cp:lastModifiedBy>TOGGENBURGER Léo</cp:lastModifiedBy>
  <cp:revision>2</cp:revision>
  <dcterms:created xsi:type="dcterms:W3CDTF">2020-05-19T18:22:05Z</dcterms:created>
  <dcterms:modified xsi:type="dcterms:W3CDTF">2020-05-20T06:10:54Z</dcterms:modified>
</cp:coreProperties>
</file>