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83A4A-DA22-4EFB-AF01-108B39BE77A0}" type="datetimeFigureOut">
              <a:rPr lang="fr-FR" smtClean="0"/>
              <a:t>18/03/2016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2D28A-14A0-4ACF-9A0E-BCD287B65F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029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053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333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148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593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949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555B-68ED-40ED-BE0B-E090C62981FC}" type="datetime1">
              <a:rPr lang="fr-FR" smtClean="0"/>
              <a:t>18/03/2016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45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5E4C-6EB4-4897-B8B1-B320CA0E03B7}" type="datetime1">
              <a:rPr lang="fr-FR" smtClean="0"/>
              <a:t>18/03/2016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6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4305-5D79-4FA3-9E36-EE1FD5B32637}" type="datetime1">
              <a:rPr lang="fr-FR" smtClean="0"/>
              <a:t>18/03/2016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79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9314-6312-475B-813B-202AE836001E}" type="datetime1">
              <a:rPr lang="fr-FR" smtClean="0"/>
              <a:t>18/03/2016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24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B472-07BA-4669-B75E-05628798689A}" type="datetime1">
              <a:rPr lang="fr-FR" smtClean="0"/>
              <a:t>18/03/2016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56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4A64-8DDB-4D49-AD19-435B3080A0D9}" type="datetime1">
              <a:rPr lang="fr-FR" smtClean="0"/>
              <a:t>18/03/2016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95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CF92-D5A9-4E14-956F-1108A454119C}" type="datetime1">
              <a:rPr lang="fr-FR" smtClean="0"/>
              <a:t>18/03/2016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20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AA3E3-201A-4383-A115-39C35F176B62}" type="datetime1">
              <a:rPr lang="fr-FR" smtClean="0"/>
              <a:t>18/03/2016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66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144C-0678-4FAC-9A31-E77BD155BB48}" type="datetime1">
              <a:rPr lang="fr-FR" smtClean="0"/>
              <a:t>18/03/2016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69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0314-110C-4363-AB81-AE9BF74480A6}" type="datetime1">
              <a:rPr lang="fr-FR" smtClean="0"/>
              <a:t>18/03/2016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21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6DD4-E69F-4808-A3FF-F98B040A8378}" type="datetime1">
              <a:rPr lang="fr-FR" smtClean="0"/>
              <a:t>18/03/2016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20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4334A-139C-4B14-A1AE-36FFFDE7F932}" type="datetime1">
              <a:rPr lang="fr-FR" smtClean="0"/>
              <a:t>18/03/2016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42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19" y="585432"/>
            <a:ext cx="6052611" cy="327289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259" y="4103023"/>
            <a:ext cx="7037117" cy="104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0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88215" y="368441"/>
            <a:ext cx="3015569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Outlines</a:t>
            </a:r>
            <a:endParaRPr lang="en-GB" sz="7200" b="1" cap="none" spc="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18/03/2016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2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532585" y="2034862"/>
            <a:ext cx="11248521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The main idea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726546" y="2884868"/>
            <a:ext cx="2550017" cy="88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185153" y="4295049"/>
            <a:ext cx="2718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prstClr val="white"/>
                </a:solidFill>
              </a:rPr>
              <a:t>Demonstration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69037" y="2772797"/>
            <a:ext cx="57282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white"/>
                </a:solidFill>
              </a:rPr>
              <a:t>Presentation of the web application</a:t>
            </a:r>
            <a:endParaRPr lang="en-GB" sz="280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250628" y="5488151"/>
            <a:ext cx="33634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prstClr val="white"/>
                </a:solidFill>
              </a:rPr>
              <a:t>Conception choices</a:t>
            </a:r>
            <a:endParaRPr lang="en-GB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9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18/03/2016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3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46031" y="368441"/>
            <a:ext cx="4499951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Introduction</a:t>
            </a:r>
            <a:endParaRPr lang="en-GB" sz="7200" b="1" cap="none" spc="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210613" y="2266682"/>
            <a:ext cx="11248521" cy="224676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</a:rPr>
              <a:t>Goals : </a:t>
            </a:r>
          </a:p>
          <a:p>
            <a:endParaRPr lang="en-GB" sz="2800" dirty="0">
              <a:solidFill>
                <a:schemeClr val="bg1"/>
              </a:solidFill>
            </a:endParaRP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Helping people improving their English culture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Create an application : “Learning without Learning”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Enjoy the development </a:t>
            </a:r>
            <a:endParaRPr lang="en-GB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595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18/03/2016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4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61259" y="368441"/>
            <a:ext cx="4469493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The main idea</a:t>
            </a:r>
            <a:endParaRPr lang="en-GB" sz="7200" b="1" cap="none" spc="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311524" y="2427394"/>
            <a:ext cx="4448065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Take the concept</a:t>
            </a:r>
          </a:p>
        </p:txBody>
      </p:sp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640937"/>
            <a:ext cx="2239618" cy="22396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2583193" y="3124722"/>
            <a:ext cx="6256007" cy="181588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Adapt it with our rules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  <a:p>
            <a:r>
              <a:rPr lang="en-GB" sz="2800" i="1" dirty="0" smtClean="0">
                <a:solidFill>
                  <a:schemeClr val="bg1"/>
                </a:solidFill>
              </a:rPr>
              <a:t>      Specific topic for questions</a:t>
            </a:r>
          </a:p>
          <a:p>
            <a:r>
              <a:rPr lang="en-GB" sz="2800" i="1" dirty="0" smtClean="0">
                <a:solidFill>
                  <a:schemeClr val="bg1"/>
                </a:solidFill>
              </a:rPr>
              <a:t>      50 : 50 is the only bonus available</a:t>
            </a:r>
          </a:p>
        </p:txBody>
      </p:sp>
    </p:spTree>
    <p:extLst>
      <p:ext uri="{BB962C8B-B14F-4D97-AF65-F5344CB8AC3E}">
        <p14:creationId xmlns:p14="http://schemas.microsoft.com/office/powerpoint/2010/main" val="1942635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18/03/2016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5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57254" y="368441"/>
            <a:ext cx="4477508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Presentation</a:t>
            </a:r>
            <a:endParaRPr lang="en-GB" sz="7200" b="1" cap="none" spc="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5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18/03/2016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02418" y="3287575"/>
            <a:ext cx="5787161" cy="1323439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8000" b="1" dirty="0" smtClean="0">
                <a:ln w="10160">
                  <a:solidFill>
                    <a:srgbClr val="7030A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demonstration</a:t>
            </a:r>
            <a:endParaRPr lang="en-GB" sz="8000" b="1" cap="none" spc="0" dirty="0">
              <a:ln w="10160">
                <a:solidFill>
                  <a:srgbClr val="7030A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833" y="759855"/>
            <a:ext cx="3894333" cy="210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0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86</Words>
  <Application>Microsoft Office PowerPoint</Application>
  <PresentationFormat>Grand écran</PresentationFormat>
  <Paragraphs>39</Paragraphs>
  <Slides>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BadaBoom BB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Kilian</dc:creator>
  <cp:lastModifiedBy>Kilian</cp:lastModifiedBy>
  <cp:revision>12</cp:revision>
  <dcterms:created xsi:type="dcterms:W3CDTF">2016-03-17T12:48:12Z</dcterms:created>
  <dcterms:modified xsi:type="dcterms:W3CDTF">2016-03-18T10:34:14Z</dcterms:modified>
</cp:coreProperties>
</file>