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83A4A-DA22-4EFB-AF01-108B39BE77A0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28A-14A0-4ACF-9A0E-BCD287B65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02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05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14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55B-68ED-40ED-BE0B-E090C62981FC}" type="datetime1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E4C-6EB4-4897-B8B1-B320CA0E03B7}" type="datetime1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4305-5D79-4FA3-9E36-EE1FD5B32637}" type="datetime1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7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9314-6312-475B-813B-202AE836001E}" type="datetime1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B472-07BA-4669-B75E-05628798689A}" type="datetime1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4A64-8DDB-4D49-AD19-435B3080A0D9}" type="datetime1">
              <a:rPr lang="fr-FR" smtClean="0"/>
              <a:t>17/03/2016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CF92-D5A9-4E14-956F-1108A454119C}" type="datetime1">
              <a:rPr lang="fr-FR" smtClean="0"/>
              <a:t>17/03/2016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0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A3E3-201A-4383-A115-39C35F176B62}" type="datetime1">
              <a:rPr lang="fr-FR" smtClean="0"/>
              <a:t>17/03/2016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144C-0678-4FAC-9A31-E77BD155BB48}" type="datetime1">
              <a:rPr lang="fr-FR" smtClean="0"/>
              <a:t>17/03/2016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6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0314-110C-4363-AB81-AE9BF74480A6}" type="datetime1">
              <a:rPr lang="fr-FR" smtClean="0"/>
              <a:t>17/03/2016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1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6DD4-E69F-4808-A3FF-F98B040A8378}" type="datetime1">
              <a:rPr lang="fr-FR" smtClean="0"/>
              <a:t>17/03/2016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2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334A-139C-4B14-A1AE-36FFFDE7F932}" type="datetime1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62" y="585432"/>
            <a:ext cx="6052611" cy="327289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10" y="5518454"/>
            <a:ext cx="7037117" cy="10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4683" y="575828"/>
            <a:ext cx="3015569" cy="120032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Outlines</a:t>
            </a:r>
            <a:endParaRPr lang="en-GB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17/03/2016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17/03/2016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Grand écran</PresentationFormat>
  <Paragraphs>9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BadaBoom BB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Kilian</dc:creator>
  <cp:lastModifiedBy>Kilian</cp:lastModifiedBy>
  <cp:revision>3</cp:revision>
  <dcterms:created xsi:type="dcterms:W3CDTF">2016-03-17T12:48:12Z</dcterms:created>
  <dcterms:modified xsi:type="dcterms:W3CDTF">2016-03-17T18:15:57Z</dcterms:modified>
</cp:coreProperties>
</file>