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6" r:id="rId6"/>
    <p:sldId id="265" r:id="rId7"/>
    <p:sldId id="268" r:id="rId8"/>
    <p:sldId id="267" r:id="rId9"/>
    <p:sldId id="261" r:id="rId10"/>
    <p:sldId id="259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3" autoAdjust="0"/>
    <p:restoredTop sz="94660"/>
  </p:normalViewPr>
  <p:slideViewPr>
    <p:cSldViewPr snapToGrid="0">
      <p:cViewPr>
        <p:scale>
          <a:sx n="75" d="100"/>
          <a:sy n="75" d="100"/>
        </p:scale>
        <p:origin x="-30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9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0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5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77313" y="19364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	Improvements </a:t>
            </a:r>
            <a:endParaRPr lang="en-GB" sz="2800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</a:t>
            </a:r>
            <a:r>
              <a:rPr lang="en-GB" sz="2800" dirty="0" smtClean="0">
                <a:solidFill>
                  <a:schemeClr val="bg1"/>
                </a:solidFill>
              </a:rPr>
              <a:t>Panel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Multiplayers (1 </a:t>
            </a:r>
            <a:r>
              <a:rPr lang="en-GB" sz="2800" dirty="0" err="1" smtClean="0">
                <a:solidFill>
                  <a:schemeClr val="bg1"/>
                </a:solidFill>
              </a:rPr>
              <a:t>vs</a:t>
            </a:r>
            <a:r>
              <a:rPr lang="en-GB" sz="2800" dirty="0" smtClean="0">
                <a:solidFill>
                  <a:schemeClr val="bg1"/>
                </a:solidFill>
              </a:rPr>
              <a:t> 1)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bonus </a:t>
            </a:r>
            <a:r>
              <a:rPr lang="en-GB" sz="2800" dirty="0" smtClean="0">
                <a:solidFill>
                  <a:schemeClr val="bg1"/>
                </a:solidFill>
              </a:rPr>
              <a:t>(call </a:t>
            </a:r>
            <a:r>
              <a:rPr lang="en-GB" sz="2800" dirty="0" err="1" smtClean="0">
                <a:solidFill>
                  <a:schemeClr val="bg1"/>
                </a:solidFill>
              </a:rPr>
              <a:t>Garou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238374" y="5466177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2465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Presentation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3973" y="445634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848" y="2004893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>
                <a:solidFill>
                  <a:prstClr val="white"/>
                </a:solidFill>
              </a:rPr>
              <a:t>Goals :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20/03/2016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3" y="2903851"/>
            <a:ext cx="3792150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 belongs</a:t>
            </a:r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to categories</a:t>
            </a:r>
          </a:p>
          <a:p>
            <a:pPr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Bonus </a:t>
            </a:r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available</a:t>
            </a:r>
            <a:endParaRPr lang="en-US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The game 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10379" y="378431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Climb level’s scale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0924" y="4837692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Each level increase the difficulty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901881" y="5584849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Bonus available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2316366"/>
            <a:ext cx="6045200" cy="12671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362" y="3965829"/>
            <a:ext cx="1666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Get higher score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Play each category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Improve your score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2525" y="45333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Challenge yourself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50" y="3535408"/>
            <a:ext cx="4752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What’s addictive ?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62118" y="42699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bet on your capacity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317087" y="3012154"/>
            <a:ext cx="540642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cores can decrease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84318" y="5300420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part of randomness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3" y="3411034"/>
            <a:ext cx="4879013" cy="18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bg1"/>
                </a:solidFill>
              </a:rPr>
              <a:t>NodeJS</a:t>
            </a:r>
            <a:r>
              <a:rPr lang="en-GB" sz="2800" b="1" dirty="0" smtClean="0">
                <a:solidFill>
                  <a:schemeClr val="bg1"/>
                </a:solidFill>
              </a:rPr>
              <a:t> – </a:t>
            </a:r>
            <a:r>
              <a:rPr lang="en-GB" sz="2800" b="1" dirty="0" err="1" smtClean="0">
                <a:solidFill>
                  <a:schemeClr val="bg1"/>
                </a:solidFill>
              </a:rPr>
              <a:t>Javascript</a:t>
            </a:r>
            <a:r>
              <a:rPr lang="en-GB" sz="2800" b="1" dirty="0" smtClean="0">
                <a:solidFill>
                  <a:schemeClr val="bg1"/>
                </a:solidFill>
              </a:rPr>
              <a:t> - SQL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5700" y="3516284"/>
            <a:ext cx="379215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Very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fast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62568" y="4480808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Interactivity with the player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85575" y="5294877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Easy to work with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Secure Application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Username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42525" y="452428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Password (</a:t>
            </a:r>
            <a:r>
              <a:rPr lang="en-GB" sz="2400" dirty="0" err="1" smtClean="0">
                <a:solidFill>
                  <a:schemeClr val="bg1"/>
                </a:solidFill>
              </a:rPr>
              <a:t>Hashage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54" y="1680655"/>
            <a:ext cx="3347797" cy="43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185</Words>
  <Application>Microsoft Office PowerPoint</Application>
  <PresentationFormat>Grand écran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36</cp:revision>
  <dcterms:created xsi:type="dcterms:W3CDTF">2016-03-17T12:48:12Z</dcterms:created>
  <dcterms:modified xsi:type="dcterms:W3CDTF">2016-03-20T14:27:58Z</dcterms:modified>
</cp:coreProperties>
</file>