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18/03/2016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18/03/2016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18/03/2016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85153" y="4295049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5728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Presentation of the web application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628" y="548815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Goals : 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2" y="2903851"/>
            <a:ext cx="6256007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</a:rPr>
              <a:t>Specific topic for questions</a:t>
            </a:r>
          </a:p>
          <a:p>
            <a:pPr lvl="0" algn="ctr"/>
            <a:r>
              <a:rPr lang="en-US" sz="2800" i="1" dirty="0">
                <a:solidFill>
                  <a:prstClr val="white"/>
                </a:solidFill>
              </a:rPr>
              <a:t>50 : 50 is the only cheat code available</a:t>
            </a:r>
          </a:p>
          <a:p>
            <a:pPr lvl="0" algn="ctr"/>
            <a:r>
              <a:rPr lang="en-US" sz="2800" i="1" dirty="0">
                <a:solidFill>
                  <a:prstClr val="white"/>
                </a:solidFill>
              </a:rPr>
              <a:t>Need to complete all categories</a:t>
            </a:r>
            <a:endParaRPr lang="en-GB" sz="28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18/03/2016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</a:t>
            </a:r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 !</a:t>
            </a:r>
            <a:endParaRPr lang="en-GB" sz="6000" b="1" dirty="0" smtClean="0">
              <a:ln w="10160">
                <a:solidFill>
                  <a:srgbClr val="F8649C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99</Words>
  <Application>Microsoft Office PowerPoint</Application>
  <PresentationFormat>Grand écran</PresentationFormat>
  <Paragraphs>44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16</cp:revision>
  <dcterms:created xsi:type="dcterms:W3CDTF">2016-03-17T12:48:12Z</dcterms:created>
  <dcterms:modified xsi:type="dcterms:W3CDTF">2016-03-18T14:15:56Z</dcterms:modified>
</cp:coreProperties>
</file>