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6" r:id="rId6"/>
    <p:sldId id="268" r:id="rId7"/>
    <p:sldId id="265" r:id="rId8"/>
    <p:sldId id="267" r:id="rId9"/>
    <p:sldId id="261" r:id="rId10"/>
    <p:sldId id="259" r:id="rId11"/>
    <p:sldId id="263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851"/>
    <a:srgbClr val="F7317C"/>
    <a:srgbClr val="F8649C"/>
    <a:srgbClr val="FBA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0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83A4A-DA22-4EFB-AF01-108B39BE77A0}" type="datetimeFigureOut">
              <a:rPr lang="fr-FR" smtClean="0"/>
              <a:t>19/03/2016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D28A-14A0-4ACF-9A0E-BCD287B65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02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053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92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56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3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14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820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0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096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952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593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94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55B-68ED-40ED-BE0B-E090C62981FC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45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5E4C-6EB4-4897-B8B1-B320CA0E03B7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4305-5D79-4FA3-9E36-EE1FD5B32637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7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9314-6312-475B-813B-202AE836001E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24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B472-07BA-4669-B75E-05628798689A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56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4A64-8DDB-4D49-AD19-435B3080A0D9}" type="datetime1">
              <a:rPr lang="fr-FR" smtClean="0"/>
              <a:t>19/03/2016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95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CF92-D5A9-4E14-956F-1108A454119C}" type="datetime1">
              <a:rPr lang="fr-FR" smtClean="0"/>
              <a:t>19/03/2016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20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A3E3-201A-4383-A115-39C35F176B62}" type="datetime1">
              <a:rPr lang="fr-FR" smtClean="0"/>
              <a:t>19/03/2016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6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144C-0678-4FAC-9A31-E77BD155BB48}" type="datetime1">
              <a:rPr lang="fr-FR" smtClean="0"/>
              <a:t>19/03/2016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69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0314-110C-4363-AB81-AE9BF74480A6}" type="datetime1">
              <a:rPr lang="fr-FR" smtClean="0"/>
              <a:t>19/03/2016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1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6DD4-E69F-4808-A3FF-F98B040A8378}" type="datetime1">
              <a:rPr lang="fr-FR" smtClean="0"/>
              <a:t>19/03/2016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20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334A-139C-4B14-A1AE-36FFFDE7F932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localhost:3000/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19" y="585432"/>
            <a:ext cx="6052611" cy="327289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59" y="4103023"/>
            <a:ext cx="7037117" cy="104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10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2416" y="3145620"/>
            <a:ext cx="5787161" cy="132343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dirty="0" smtClean="0">
                <a:ln w="1016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demonstration</a:t>
            </a:r>
            <a:endParaRPr lang="en-GB" sz="8000" b="1" cap="none" spc="0" dirty="0">
              <a:ln w="1016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05" y="802058"/>
            <a:ext cx="4333985" cy="234356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57187" y="5191294"/>
            <a:ext cx="301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C80851"/>
                </a:solidFill>
                <a:hlinkClick r:id="rId5"/>
              </a:rPr>
              <a:t>BigBen </a:t>
            </a:r>
            <a:r>
              <a:rPr lang="fr-FR" sz="3200" dirty="0">
                <a:solidFill>
                  <a:srgbClr val="C80851"/>
                </a:solidFill>
                <a:hlinkClick r:id="rId5"/>
              </a:rPr>
              <a:t>P</a:t>
            </a:r>
            <a:r>
              <a:rPr lang="fr-FR" sz="3200" dirty="0" smtClean="0">
                <a:solidFill>
                  <a:srgbClr val="C80851"/>
                </a:solidFill>
                <a:hlinkClick r:id="rId5"/>
              </a:rPr>
              <a:t>roject</a:t>
            </a:r>
            <a:r>
              <a:rPr lang="fr-FR" sz="3200" dirty="0" smtClean="0">
                <a:solidFill>
                  <a:srgbClr val="C80851"/>
                </a:solidFill>
              </a:rPr>
              <a:t> </a:t>
            </a:r>
            <a:endParaRPr lang="fr-FR" sz="3200" dirty="0">
              <a:solidFill>
                <a:srgbClr val="C808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11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0146" y="368441"/>
            <a:ext cx="3951723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err="1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CONCLUSion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10613" y="2266682"/>
            <a:ext cx="11248521" cy="3108543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The game is fully working</a:t>
            </a:r>
          </a:p>
          <a:p>
            <a:endParaRPr lang="en-GB" sz="2800" dirty="0" smtClean="0">
              <a:solidFill>
                <a:schemeClr val="bg1"/>
              </a:solidFill>
            </a:endParaRPr>
          </a:p>
          <a:p>
            <a:r>
              <a:rPr lang="en-GB" sz="2800" dirty="0" smtClean="0">
                <a:solidFill>
                  <a:schemeClr val="bg1"/>
                </a:solidFill>
              </a:rPr>
              <a:t>Improvements :</a:t>
            </a:r>
            <a:endParaRPr lang="en-GB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Administrator Panel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More categories</a:t>
            </a:r>
            <a:endParaRPr lang="en-GB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Multiplayers (1 </a:t>
            </a:r>
            <a:r>
              <a:rPr lang="en-GB" sz="2800" dirty="0" err="1" smtClean="0">
                <a:solidFill>
                  <a:schemeClr val="bg1"/>
                </a:solidFill>
              </a:rPr>
              <a:t>vs</a:t>
            </a:r>
            <a:r>
              <a:rPr lang="en-GB" sz="2800" dirty="0" smtClean="0">
                <a:solidFill>
                  <a:schemeClr val="bg1"/>
                </a:solidFill>
              </a:rPr>
              <a:t> 1)</a:t>
            </a:r>
            <a:endParaRPr lang="en-GB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More </a:t>
            </a:r>
            <a:r>
              <a:rPr lang="en-GB" sz="2800" dirty="0" smtClean="0">
                <a:solidFill>
                  <a:schemeClr val="bg1"/>
                </a:solidFill>
              </a:rPr>
              <a:t>bonus </a:t>
            </a:r>
            <a:r>
              <a:rPr lang="en-GB" sz="2800" dirty="0" smtClean="0">
                <a:solidFill>
                  <a:schemeClr val="bg1"/>
                </a:solidFill>
              </a:rPr>
              <a:t>(call the audience)</a:t>
            </a:r>
          </a:p>
        </p:txBody>
      </p:sp>
    </p:spTree>
    <p:extLst>
      <p:ext uri="{BB962C8B-B14F-4D97-AF65-F5344CB8AC3E}">
        <p14:creationId xmlns:p14="http://schemas.microsoft.com/office/powerpoint/2010/main" val="326225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12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5109" y="3450683"/>
            <a:ext cx="7213834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dirty="0" smtClean="0">
                <a:ln w="10160">
                  <a:solidFill>
                    <a:srgbClr val="F8649C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Thank you for your time !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17" y="720099"/>
            <a:ext cx="4461766" cy="2412658"/>
          </a:xfrm>
          <a:prstGeom prst="rect">
            <a:avLst/>
          </a:prstGeom>
        </p:spPr>
      </p:pic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22" y="5022761"/>
            <a:ext cx="1698714" cy="169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0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88215" y="368441"/>
            <a:ext cx="3015569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Outlines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2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32585" y="2034862"/>
            <a:ext cx="11248521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The main idea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726546" y="2884868"/>
            <a:ext cx="2550017" cy="88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238374" y="5466177"/>
            <a:ext cx="2718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</a:rPr>
              <a:t>Demonstration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69037" y="2772797"/>
            <a:ext cx="2465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Presentation</a:t>
            </a:r>
            <a:endParaRPr lang="en-GB" sz="28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13973" y="4456341"/>
            <a:ext cx="3363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prstClr val="white"/>
                </a:solidFill>
              </a:rPr>
              <a:t>Conception choices</a:t>
            </a:r>
            <a:endParaRPr lang="en-GB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46031" y="368441"/>
            <a:ext cx="4499951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Introduction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10613" y="2266682"/>
            <a:ext cx="11248521" cy="224676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endParaRPr lang="en-GB" sz="2800" dirty="0" smtClean="0">
              <a:solidFill>
                <a:schemeClr val="bg1"/>
              </a:solidFill>
            </a:endParaRP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Helping people improving their English culture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Create an application : “Learning without Learning”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Enjoy the development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1848" y="2004893"/>
            <a:ext cx="1277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800" b="1" dirty="0">
                <a:solidFill>
                  <a:prstClr val="white"/>
                </a:solidFill>
              </a:rPr>
              <a:t>Goals : </a:t>
            </a:r>
          </a:p>
        </p:txBody>
      </p:sp>
    </p:spTree>
    <p:extLst>
      <p:ext uri="{BB962C8B-B14F-4D97-AF65-F5344CB8AC3E}">
        <p14:creationId xmlns:p14="http://schemas.microsoft.com/office/powerpoint/2010/main" val="4985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1259" y="368441"/>
            <a:ext cx="4469493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The main idea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38600" y="1823526"/>
            <a:ext cx="4448065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Take the two concepts</a:t>
            </a:r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391" y="1926146"/>
            <a:ext cx="1955409" cy="1955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4538603" y="2903851"/>
            <a:ext cx="3792150" cy="95410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Mix them 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3526"/>
            <a:ext cx="2051175" cy="2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123232" y="425230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800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Specific topic for questions</a:t>
            </a:r>
          </a:p>
          <a:p>
            <a:pPr lvl="0" algn="ctr"/>
            <a:r>
              <a:rPr lang="en-US" sz="2800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Bonus available</a:t>
            </a:r>
            <a:endParaRPr lang="en-US" sz="2800" i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algn="ctr"/>
            <a:r>
              <a:rPr lang="en-US" sz="2800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Need to complete all categories</a:t>
            </a:r>
            <a:endParaRPr lang="en-GB" sz="2800" i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263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7254" y="368441"/>
            <a:ext cx="44775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Presentation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The game 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294" y="2415445"/>
            <a:ext cx="4053506" cy="27113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86000" y="3422006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Climb level’s scale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3868" y="3771133"/>
            <a:ext cx="5406426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Each level increase the difficulty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30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7254" y="368441"/>
            <a:ext cx="44775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Presentation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Bonus available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318" y="5307165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50 : 50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948468" y="4254679"/>
            <a:ext cx="5406426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Only one time for each game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1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7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7254" y="368441"/>
            <a:ext cx="44775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Presentation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Get higher score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3422006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Play each category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3868" y="3771133"/>
            <a:ext cx="3792150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Improve your score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42525" y="4533301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Get into the Top 15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/>
          <a:srcRect l="13757"/>
          <a:stretch/>
        </p:blipFill>
        <p:spPr>
          <a:xfrm>
            <a:off x="6672243" y="3431596"/>
            <a:ext cx="4706957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01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8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2520" y="368441"/>
            <a:ext cx="6546985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Conception choices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err="1" smtClean="0">
                <a:solidFill>
                  <a:schemeClr val="bg1"/>
                </a:solidFill>
              </a:rPr>
              <a:t>NodeJS</a:t>
            </a:r>
            <a:r>
              <a:rPr lang="en-GB" sz="2800" b="1" dirty="0" smtClean="0">
                <a:solidFill>
                  <a:schemeClr val="bg1"/>
                </a:solidFill>
              </a:rPr>
              <a:t> – </a:t>
            </a:r>
            <a:r>
              <a:rPr lang="en-GB" sz="2800" b="1" dirty="0" err="1" smtClean="0">
                <a:solidFill>
                  <a:schemeClr val="bg1"/>
                </a:solidFill>
              </a:rPr>
              <a:t>Javascript</a:t>
            </a:r>
            <a:r>
              <a:rPr lang="en-GB" sz="2800" b="1" dirty="0" smtClean="0">
                <a:solidFill>
                  <a:schemeClr val="bg1"/>
                </a:solidFill>
              </a:rPr>
              <a:t> - SQL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965700" y="3516284"/>
            <a:ext cx="379215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Very</a:t>
            </a:r>
            <a:r>
              <a:rPr lang="en-GB" sz="2800" dirty="0" smtClean="0">
                <a:solidFill>
                  <a:schemeClr val="bg1"/>
                </a:solidFill>
              </a:rPr>
              <a:t> fast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462568" y="4480808"/>
            <a:ext cx="5484832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Interactivity with the player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785575" y="5294877"/>
            <a:ext cx="5484832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Easy to work with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97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9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2520" y="368441"/>
            <a:ext cx="6546985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Conception choices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Secure Application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3422006"/>
            <a:ext cx="3792150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Username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3868" y="3771133"/>
            <a:ext cx="3792150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Password (</a:t>
            </a:r>
            <a:r>
              <a:rPr lang="en-GB" sz="2400" dirty="0" err="1" smtClean="0">
                <a:solidFill>
                  <a:schemeClr val="bg1"/>
                </a:solidFill>
              </a:rPr>
              <a:t>Hashage</a:t>
            </a:r>
            <a:r>
              <a:rPr lang="en-GB" sz="2400" dirty="0" smtClean="0">
                <a:solidFill>
                  <a:schemeClr val="bg1"/>
                </a:solidFill>
              </a:rPr>
              <a:t>)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825633"/>
            <a:ext cx="3347797" cy="43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201</Words>
  <Application>Microsoft Office PowerPoint</Application>
  <PresentationFormat>Grand écran</PresentationFormat>
  <Paragraphs>94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BadaBoom BB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Kilian</dc:creator>
  <cp:lastModifiedBy>Kilian</cp:lastModifiedBy>
  <cp:revision>28</cp:revision>
  <dcterms:created xsi:type="dcterms:W3CDTF">2016-03-17T12:48:12Z</dcterms:created>
  <dcterms:modified xsi:type="dcterms:W3CDTF">2016-03-19T18:04:25Z</dcterms:modified>
</cp:coreProperties>
</file>