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43CA-6E1D-448D-B113-598CFEE67001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1</cp:revision>
  <dcterms:created xsi:type="dcterms:W3CDTF">2016-03-17T12:48:12Z</dcterms:created>
  <dcterms:modified xsi:type="dcterms:W3CDTF">2016-03-17T12:49:00Z</dcterms:modified>
</cp:coreProperties>
</file>