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17/03/2016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17/03/2016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17/03/2016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17/03/2016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17/03/2016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85153" y="4295049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5728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Presentation of the web application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0628" y="548815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17/03/2016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17/03/2016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8" y="3287575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3" y="759855"/>
            <a:ext cx="3894333" cy="21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Office PowerPoint</Application>
  <PresentationFormat>Grand écran</PresentationFormat>
  <Paragraphs>18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6</cp:revision>
  <dcterms:created xsi:type="dcterms:W3CDTF">2016-03-17T12:48:12Z</dcterms:created>
  <dcterms:modified xsi:type="dcterms:W3CDTF">2016-03-17T20:34:32Z</dcterms:modified>
</cp:coreProperties>
</file>