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001" autoAdjust="0"/>
    <p:restoredTop sz="94660"/>
  </p:normalViewPr>
  <p:slideViewPr>
    <p:cSldViewPr snapToGrid="0">
      <p:cViewPr varScale="1">
        <p:scale>
          <a:sx n="97" d="100"/>
          <a:sy n="97" d="100"/>
        </p:scale>
        <p:origin x="516"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12383-32D1-B7EB-B0CE-635BAAF84C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7095CD-3D23-C729-2810-4D6FB22326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3963F0F-415D-61BC-CB14-503D6B472512}"/>
              </a:ext>
            </a:extLst>
          </p:cNvPr>
          <p:cNvSpPr>
            <a:spLocks noGrp="1"/>
          </p:cNvSpPr>
          <p:nvPr>
            <p:ph type="dt" sz="half" idx="10"/>
          </p:nvPr>
        </p:nvSpPr>
        <p:spPr/>
        <p:txBody>
          <a:bodyPr/>
          <a:lstStyle/>
          <a:p>
            <a:fld id="{8DE6B655-4F97-4A48-810C-89D8AB9B65E2}" type="datetimeFigureOut">
              <a:rPr lang="en-US" smtClean="0"/>
              <a:t>2/6/2023</a:t>
            </a:fld>
            <a:endParaRPr lang="en-US"/>
          </a:p>
        </p:txBody>
      </p:sp>
      <p:sp>
        <p:nvSpPr>
          <p:cNvPr id="5" name="Footer Placeholder 4">
            <a:extLst>
              <a:ext uri="{FF2B5EF4-FFF2-40B4-BE49-F238E27FC236}">
                <a16:creationId xmlns:a16="http://schemas.microsoft.com/office/drawing/2014/main" id="{347A32D5-4267-CE1F-08DF-9E3A585AE6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7764E0-E59A-C2F6-2C6A-75EEA12BA77C}"/>
              </a:ext>
            </a:extLst>
          </p:cNvPr>
          <p:cNvSpPr>
            <a:spLocks noGrp="1"/>
          </p:cNvSpPr>
          <p:nvPr>
            <p:ph type="sldNum" sz="quarter" idx="12"/>
          </p:nvPr>
        </p:nvSpPr>
        <p:spPr/>
        <p:txBody>
          <a:bodyPr/>
          <a:lstStyle/>
          <a:p>
            <a:fld id="{4353EF59-F1CE-47E3-8916-90F3053FB286}" type="slidenum">
              <a:rPr lang="en-US" smtClean="0"/>
              <a:t>‹#›</a:t>
            </a:fld>
            <a:endParaRPr lang="en-US"/>
          </a:p>
        </p:txBody>
      </p:sp>
    </p:spTree>
    <p:extLst>
      <p:ext uri="{BB962C8B-B14F-4D97-AF65-F5344CB8AC3E}">
        <p14:creationId xmlns:p14="http://schemas.microsoft.com/office/powerpoint/2010/main" val="3319683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5FE32-9617-0572-E2BC-53D9BC41EE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C25F5E-6BE9-A81D-A18B-41BEBBE22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70F689-27F3-D3C5-CA42-1B219F76BD30}"/>
              </a:ext>
            </a:extLst>
          </p:cNvPr>
          <p:cNvSpPr>
            <a:spLocks noGrp="1"/>
          </p:cNvSpPr>
          <p:nvPr>
            <p:ph type="dt" sz="half" idx="10"/>
          </p:nvPr>
        </p:nvSpPr>
        <p:spPr/>
        <p:txBody>
          <a:bodyPr/>
          <a:lstStyle/>
          <a:p>
            <a:fld id="{8DE6B655-4F97-4A48-810C-89D8AB9B65E2}" type="datetimeFigureOut">
              <a:rPr lang="en-US" smtClean="0"/>
              <a:t>2/6/2023</a:t>
            </a:fld>
            <a:endParaRPr lang="en-US"/>
          </a:p>
        </p:txBody>
      </p:sp>
      <p:sp>
        <p:nvSpPr>
          <p:cNvPr id="5" name="Footer Placeholder 4">
            <a:extLst>
              <a:ext uri="{FF2B5EF4-FFF2-40B4-BE49-F238E27FC236}">
                <a16:creationId xmlns:a16="http://schemas.microsoft.com/office/drawing/2014/main" id="{3978FD94-BEF9-B9D3-E572-A9D410DACD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A38479-1DAE-79EE-51B4-F425167FCF05}"/>
              </a:ext>
            </a:extLst>
          </p:cNvPr>
          <p:cNvSpPr>
            <a:spLocks noGrp="1"/>
          </p:cNvSpPr>
          <p:nvPr>
            <p:ph type="sldNum" sz="quarter" idx="12"/>
          </p:nvPr>
        </p:nvSpPr>
        <p:spPr/>
        <p:txBody>
          <a:bodyPr/>
          <a:lstStyle/>
          <a:p>
            <a:fld id="{4353EF59-F1CE-47E3-8916-90F3053FB286}" type="slidenum">
              <a:rPr lang="en-US" smtClean="0"/>
              <a:t>‹#›</a:t>
            </a:fld>
            <a:endParaRPr lang="en-US"/>
          </a:p>
        </p:txBody>
      </p:sp>
    </p:spTree>
    <p:extLst>
      <p:ext uri="{BB962C8B-B14F-4D97-AF65-F5344CB8AC3E}">
        <p14:creationId xmlns:p14="http://schemas.microsoft.com/office/powerpoint/2010/main" val="3520869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FFDAA9-7508-6508-9AA9-E11596D277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BA9365-1A1E-EFCB-6BC5-6D0D966C2A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731D89-D9D5-1B21-4525-1422F8B45BD8}"/>
              </a:ext>
            </a:extLst>
          </p:cNvPr>
          <p:cNvSpPr>
            <a:spLocks noGrp="1"/>
          </p:cNvSpPr>
          <p:nvPr>
            <p:ph type="dt" sz="half" idx="10"/>
          </p:nvPr>
        </p:nvSpPr>
        <p:spPr/>
        <p:txBody>
          <a:bodyPr/>
          <a:lstStyle/>
          <a:p>
            <a:fld id="{8DE6B655-4F97-4A48-810C-89D8AB9B65E2}" type="datetimeFigureOut">
              <a:rPr lang="en-US" smtClean="0"/>
              <a:t>2/6/2023</a:t>
            </a:fld>
            <a:endParaRPr lang="en-US"/>
          </a:p>
        </p:txBody>
      </p:sp>
      <p:sp>
        <p:nvSpPr>
          <p:cNvPr id="5" name="Footer Placeholder 4">
            <a:extLst>
              <a:ext uri="{FF2B5EF4-FFF2-40B4-BE49-F238E27FC236}">
                <a16:creationId xmlns:a16="http://schemas.microsoft.com/office/drawing/2014/main" id="{22EC8C9B-1AB9-0A31-E94B-883A244589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195800-1EBB-2507-C90A-7B9C7682A402}"/>
              </a:ext>
            </a:extLst>
          </p:cNvPr>
          <p:cNvSpPr>
            <a:spLocks noGrp="1"/>
          </p:cNvSpPr>
          <p:nvPr>
            <p:ph type="sldNum" sz="quarter" idx="12"/>
          </p:nvPr>
        </p:nvSpPr>
        <p:spPr/>
        <p:txBody>
          <a:bodyPr/>
          <a:lstStyle/>
          <a:p>
            <a:fld id="{4353EF59-F1CE-47E3-8916-90F3053FB286}" type="slidenum">
              <a:rPr lang="en-US" smtClean="0"/>
              <a:t>‹#›</a:t>
            </a:fld>
            <a:endParaRPr lang="en-US"/>
          </a:p>
        </p:txBody>
      </p:sp>
    </p:spTree>
    <p:extLst>
      <p:ext uri="{BB962C8B-B14F-4D97-AF65-F5344CB8AC3E}">
        <p14:creationId xmlns:p14="http://schemas.microsoft.com/office/powerpoint/2010/main" val="698887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80DC4-9C0F-4029-835D-AA3A21615F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FDE3E3-92B0-6FF3-1EA3-62CF62E5E5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D0D45D-605F-B935-BB77-C1CA295E82A0}"/>
              </a:ext>
            </a:extLst>
          </p:cNvPr>
          <p:cNvSpPr>
            <a:spLocks noGrp="1"/>
          </p:cNvSpPr>
          <p:nvPr>
            <p:ph type="dt" sz="half" idx="10"/>
          </p:nvPr>
        </p:nvSpPr>
        <p:spPr/>
        <p:txBody>
          <a:bodyPr/>
          <a:lstStyle/>
          <a:p>
            <a:fld id="{8DE6B655-4F97-4A48-810C-89D8AB9B65E2}" type="datetimeFigureOut">
              <a:rPr lang="en-US" smtClean="0"/>
              <a:t>2/6/2023</a:t>
            </a:fld>
            <a:endParaRPr lang="en-US"/>
          </a:p>
        </p:txBody>
      </p:sp>
      <p:sp>
        <p:nvSpPr>
          <p:cNvPr id="5" name="Footer Placeholder 4">
            <a:extLst>
              <a:ext uri="{FF2B5EF4-FFF2-40B4-BE49-F238E27FC236}">
                <a16:creationId xmlns:a16="http://schemas.microsoft.com/office/drawing/2014/main" id="{5922D46D-3612-0030-72E8-568E5A648E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C7ED3A-BE37-9F17-C609-7B9C7D723E4C}"/>
              </a:ext>
            </a:extLst>
          </p:cNvPr>
          <p:cNvSpPr>
            <a:spLocks noGrp="1"/>
          </p:cNvSpPr>
          <p:nvPr>
            <p:ph type="sldNum" sz="quarter" idx="12"/>
          </p:nvPr>
        </p:nvSpPr>
        <p:spPr/>
        <p:txBody>
          <a:bodyPr/>
          <a:lstStyle/>
          <a:p>
            <a:fld id="{4353EF59-F1CE-47E3-8916-90F3053FB286}" type="slidenum">
              <a:rPr lang="en-US" smtClean="0"/>
              <a:t>‹#›</a:t>
            </a:fld>
            <a:endParaRPr lang="en-US"/>
          </a:p>
        </p:txBody>
      </p:sp>
    </p:spTree>
    <p:extLst>
      <p:ext uri="{BB962C8B-B14F-4D97-AF65-F5344CB8AC3E}">
        <p14:creationId xmlns:p14="http://schemas.microsoft.com/office/powerpoint/2010/main" val="905390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1F55C-0B84-19E6-1BA9-09F957EDEE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D79C3E4-C073-1576-7041-C08466AD2E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0137CB-B4F3-9395-4D1D-8FE1F62350D3}"/>
              </a:ext>
            </a:extLst>
          </p:cNvPr>
          <p:cNvSpPr>
            <a:spLocks noGrp="1"/>
          </p:cNvSpPr>
          <p:nvPr>
            <p:ph type="dt" sz="half" idx="10"/>
          </p:nvPr>
        </p:nvSpPr>
        <p:spPr/>
        <p:txBody>
          <a:bodyPr/>
          <a:lstStyle/>
          <a:p>
            <a:fld id="{8DE6B655-4F97-4A48-810C-89D8AB9B65E2}" type="datetimeFigureOut">
              <a:rPr lang="en-US" smtClean="0"/>
              <a:t>2/6/2023</a:t>
            </a:fld>
            <a:endParaRPr lang="en-US"/>
          </a:p>
        </p:txBody>
      </p:sp>
      <p:sp>
        <p:nvSpPr>
          <p:cNvPr id="5" name="Footer Placeholder 4">
            <a:extLst>
              <a:ext uri="{FF2B5EF4-FFF2-40B4-BE49-F238E27FC236}">
                <a16:creationId xmlns:a16="http://schemas.microsoft.com/office/drawing/2014/main" id="{EE24BFDA-8A47-B74E-E104-D7DFAFE6C5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F6FB05-4560-F3F0-8B9F-6B8B907A7F59}"/>
              </a:ext>
            </a:extLst>
          </p:cNvPr>
          <p:cNvSpPr>
            <a:spLocks noGrp="1"/>
          </p:cNvSpPr>
          <p:nvPr>
            <p:ph type="sldNum" sz="quarter" idx="12"/>
          </p:nvPr>
        </p:nvSpPr>
        <p:spPr/>
        <p:txBody>
          <a:bodyPr/>
          <a:lstStyle/>
          <a:p>
            <a:fld id="{4353EF59-F1CE-47E3-8916-90F3053FB286}" type="slidenum">
              <a:rPr lang="en-US" smtClean="0"/>
              <a:t>‹#›</a:t>
            </a:fld>
            <a:endParaRPr lang="en-US"/>
          </a:p>
        </p:txBody>
      </p:sp>
    </p:spTree>
    <p:extLst>
      <p:ext uri="{BB962C8B-B14F-4D97-AF65-F5344CB8AC3E}">
        <p14:creationId xmlns:p14="http://schemas.microsoft.com/office/powerpoint/2010/main" val="1312034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C4ACC-FB29-9572-1114-01C5CC9D74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3E2265-5738-BA27-54FE-4F96E71617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802597-2E3E-B9B9-3E08-A7806DE3F0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E3097AA-CDA2-1BB4-9EE2-51A71FAE9D3D}"/>
              </a:ext>
            </a:extLst>
          </p:cNvPr>
          <p:cNvSpPr>
            <a:spLocks noGrp="1"/>
          </p:cNvSpPr>
          <p:nvPr>
            <p:ph type="dt" sz="half" idx="10"/>
          </p:nvPr>
        </p:nvSpPr>
        <p:spPr/>
        <p:txBody>
          <a:bodyPr/>
          <a:lstStyle/>
          <a:p>
            <a:fld id="{8DE6B655-4F97-4A48-810C-89D8AB9B65E2}" type="datetimeFigureOut">
              <a:rPr lang="en-US" smtClean="0"/>
              <a:t>2/6/2023</a:t>
            </a:fld>
            <a:endParaRPr lang="en-US"/>
          </a:p>
        </p:txBody>
      </p:sp>
      <p:sp>
        <p:nvSpPr>
          <p:cNvPr id="6" name="Footer Placeholder 5">
            <a:extLst>
              <a:ext uri="{FF2B5EF4-FFF2-40B4-BE49-F238E27FC236}">
                <a16:creationId xmlns:a16="http://schemas.microsoft.com/office/drawing/2014/main" id="{8833C13C-EC6F-E318-C032-2A29098F9D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E7ECAE-A0CA-52FC-3467-646B7E281D7F}"/>
              </a:ext>
            </a:extLst>
          </p:cNvPr>
          <p:cNvSpPr>
            <a:spLocks noGrp="1"/>
          </p:cNvSpPr>
          <p:nvPr>
            <p:ph type="sldNum" sz="quarter" idx="12"/>
          </p:nvPr>
        </p:nvSpPr>
        <p:spPr/>
        <p:txBody>
          <a:bodyPr/>
          <a:lstStyle/>
          <a:p>
            <a:fld id="{4353EF59-F1CE-47E3-8916-90F3053FB286}" type="slidenum">
              <a:rPr lang="en-US" smtClean="0"/>
              <a:t>‹#›</a:t>
            </a:fld>
            <a:endParaRPr lang="en-US"/>
          </a:p>
        </p:txBody>
      </p:sp>
    </p:spTree>
    <p:extLst>
      <p:ext uri="{BB962C8B-B14F-4D97-AF65-F5344CB8AC3E}">
        <p14:creationId xmlns:p14="http://schemas.microsoft.com/office/powerpoint/2010/main" val="1894655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09DE1-84B0-DA75-BDAD-8AF5EA1362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3D33D56-AAE0-8DE0-58FB-C94BE30412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1A37A0-7DAF-17AE-8CC1-519EC0F839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1854AB-FEE0-898F-2C52-16E5C0C20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4F4D27-A4F9-B547-A599-124BFCE230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9A134E-D501-F491-B4D9-A3029494D05E}"/>
              </a:ext>
            </a:extLst>
          </p:cNvPr>
          <p:cNvSpPr>
            <a:spLocks noGrp="1"/>
          </p:cNvSpPr>
          <p:nvPr>
            <p:ph type="dt" sz="half" idx="10"/>
          </p:nvPr>
        </p:nvSpPr>
        <p:spPr/>
        <p:txBody>
          <a:bodyPr/>
          <a:lstStyle/>
          <a:p>
            <a:fld id="{8DE6B655-4F97-4A48-810C-89D8AB9B65E2}" type="datetimeFigureOut">
              <a:rPr lang="en-US" smtClean="0"/>
              <a:t>2/6/2023</a:t>
            </a:fld>
            <a:endParaRPr lang="en-US"/>
          </a:p>
        </p:txBody>
      </p:sp>
      <p:sp>
        <p:nvSpPr>
          <p:cNvPr id="8" name="Footer Placeholder 7">
            <a:extLst>
              <a:ext uri="{FF2B5EF4-FFF2-40B4-BE49-F238E27FC236}">
                <a16:creationId xmlns:a16="http://schemas.microsoft.com/office/drawing/2014/main" id="{E8D8364B-0D3B-AA5E-9B05-3F4FC00B34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0F6722-F7E0-8432-C1FA-EA9E337242ED}"/>
              </a:ext>
            </a:extLst>
          </p:cNvPr>
          <p:cNvSpPr>
            <a:spLocks noGrp="1"/>
          </p:cNvSpPr>
          <p:nvPr>
            <p:ph type="sldNum" sz="quarter" idx="12"/>
          </p:nvPr>
        </p:nvSpPr>
        <p:spPr/>
        <p:txBody>
          <a:bodyPr/>
          <a:lstStyle/>
          <a:p>
            <a:fld id="{4353EF59-F1CE-47E3-8916-90F3053FB286}" type="slidenum">
              <a:rPr lang="en-US" smtClean="0"/>
              <a:t>‹#›</a:t>
            </a:fld>
            <a:endParaRPr lang="en-US"/>
          </a:p>
        </p:txBody>
      </p:sp>
    </p:spTree>
    <p:extLst>
      <p:ext uri="{BB962C8B-B14F-4D97-AF65-F5344CB8AC3E}">
        <p14:creationId xmlns:p14="http://schemas.microsoft.com/office/powerpoint/2010/main" val="3915400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94C92-6352-A9A0-21E1-55A3EE1A3E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6C8538-E0D4-1305-E3E7-D359D5040FB2}"/>
              </a:ext>
            </a:extLst>
          </p:cNvPr>
          <p:cNvSpPr>
            <a:spLocks noGrp="1"/>
          </p:cNvSpPr>
          <p:nvPr>
            <p:ph type="dt" sz="half" idx="10"/>
          </p:nvPr>
        </p:nvSpPr>
        <p:spPr/>
        <p:txBody>
          <a:bodyPr/>
          <a:lstStyle/>
          <a:p>
            <a:fld id="{8DE6B655-4F97-4A48-810C-89D8AB9B65E2}" type="datetimeFigureOut">
              <a:rPr lang="en-US" smtClean="0"/>
              <a:t>2/6/2023</a:t>
            </a:fld>
            <a:endParaRPr lang="en-US"/>
          </a:p>
        </p:txBody>
      </p:sp>
      <p:sp>
        <p:nvSpPr>
          <p:cNvPr id="4" name="Footer Placeholder 3">
            <a:extLst>
              <a:ext uri="{FF2B5EF4-FFF2-40B4-BE49-F238E27FC236}">
                <a16:creationId xmlns:a16="http://schemas.microsoft.com/office/drawing/2014/main" id="{5524019B-3BAF-DA8C-89F2-12E2DFD59ED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9D8B11E-853B-47AB-B10F-D49BA5540FEF}"/>
              </a:ext>
            </a:extLst>
          </p:cNvPr>
          <p:cNvSpPr>
            <a:spLocks noGrp="1"/>
          </p:cNvSpPr>
          <p:nvPr>
            <p:ph type="sldNum" sz="quarter" idx="12"/>
          </p:nvPr>
        </p:nvSpPr>
        <p:spPr/>
        <p:txBody>
          <a:bodyPr/>
          <a:lstStyle/>
          <a:p>
            <a:fld id="{4353EF59-F1CE-47E3-8916-90F3053FB286}" type="slidenum">
              <a:rPr lang="en-US" smtClean="0"/>
              <a:t>‹#›</a:t>
            </a:fld>
            <a:endParaRPr lang="en-US"/>
          </a:p>
        </p:txBody>
      </p:sp>
    </p:spTree>
    <p:extLst>
      <p:ext uri="{BB962C8B-B14F-4D97-AF65-F5344CB8AC3E}">
        <p14:creationId xmlns:p14="http://schemas.microsoft.com/office/powerpoint/2010/main" val="261186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A489C1-2FBC-E4B6-449D-8A60BC8EFD3E}"/>
              </a:ext>
            </a:extLst>
          </p:cNvPr>
          <p:cNvSpPr>
            <a:spLocks noGrp="1"/>
          </p:cNvSpPr>
          <p:nvPr>
            <p:ph type="dt" sz="half" idx="10"/>
          </p:nvPr>
        </p:nvSpPr>
        <p:spPr/>
        <p:txBody>
          <a:bodyPr/>
          <a:lstStyle/>
          <a:p>
            <a:fld id="{8DE6B655-4F97-4A48-810C-89D8AB9B65E2}" type="datetimeFigureOut">
              <a:rPr lang="en-US" smtClean="0"/>
              <a:t>2/6/2023</a:t>
            </a:fld>
            <a:endParaRPr lang="en-US"/>
          </a:p>
        </p:txBody>
      </p:sp>
      <p:sp>
        <p:nvSpPr>
          <p:cNvPr id="3" name="Footer Placeholder 2">
            <a:extLst>
              <a:ext uri="{FF2B5EF4-FFF2-40B4-BE49-F238E27FC236}">
                <a16:creationId xmlns:a16="http://schemas.microsoft.com/office/drawing/2014/main" id="{99E27A11-417D-CB1B-B8F0-95BD346C9D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975580A-E8D6-C160-639B-7E66D4E207BD}"/>
              </a:ext>
            </a:extLst>
          </p:cNvPr>
          <p:cNvSpPr>
            <a:spLocks noGrp="1"/>
          </p:cNvSpPr>
          <p:nvPr>
            <p:ph type="sldNum" sz="quarter" idx="12"/>
          </p:nvPr>
        </p:nvSpPr>
        <p:spPr/>
        <p:txBody>
          <a:bodyPr/>
          <a:lstStyle/>
          <a:p>
            <a:fld id="{4353EF59-F1CE-47E3-8916-90F3053FB286}" type="slidenum">
              <a:rPr lang="en-US" smtClean="0"/>
              <a:t>‹#›</a:t>
            </a:fld>
            <a:endParaRPr lang="en-US"/>
          </a:p>
        </p:txBody>
      </p:sp>
    </p:spTree>
    <p:extLst>
      <p:ext uri="{BB962C8B-B14F-4D97-AF65-F5344CB8AC3E}">
        <p14:creationId xmlns:p14="http://schemas.microsoft.com/office/powerpoint/2010/main" val="1897847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EF642-AC95-3A54-13B1-36134AA55E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0E585D-438D-68E9-946F-8406866AB0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D9336B3-19BC-FB1D-17C2-0E0FDCEC33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19D5CB-8C8A-8B45-07EA-DC3ECEB563E4}"/>
              </a:ext>
            </a:extLst>
          </p:cNvPr>
          <p:cNvSpPr>
            <a:spLocks noGrp="1"/>
          </p:cNvSpPr>
          <p:nvPr>
            <p:ph type="dt" sz="half" idx="10"/>
          </p:nvPr>
        </p:nvSpPr>
        <p:spPr/>
        <p:txBody>
          <a:bodyPr/>
          <a:lstStyle/>
          <a:p>
            <a:fld id="{8DE6B655-4F97-4A48-810C-89D8AB9B65E2}" type="datetimeFigureOut">
              <a:rPr lang="en-US" smtClean="0"/>
              <a:t>2/6/2023</a:t>
            </a:fld>
            <a:endParaRPr lang="en-US"/>
          </a:p>
        </p:txBody>
      </p:sp>
      <p:sp>
        <p:nvSpPr>
          <p:cNvPr id="6" name="Footer Placeholder 5">
            <a:extLst>
              <a:ext uri="{FF2B5EF4-FFF2-40B4-BE49-F238E27FC236}">
                <a16:creationId xmlns:a16="http://schemas.microsoft.com/office/drawing/2014/main" id="{E8228129-1CDF-22C8-3725-A71BE467CC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F726E3-ECD2-C170-69E5-730060B969BC}"/>
              </a:ext>
            </a:extLst>
          </p:cNvPr>
          <p:cNvSpPr>
            <a:spLocks noGrp="1"/>
          </p:cNvSpPr>
          <p:nvPr>
            <p:ph type="sldNum" sz="quarter" idx="12"/>
          </p:nvPr>
        </p:nvSpPr>
        <p:spPr/>
        <p:txBody>
          <a:bodyPr/>
          <a:lstStyle/>
          <a:p>
            <a:fld id="{4353EF59-F1CE-47E3-8916-90F3053FB286}" type="slidenum">
              <a:rPr lang="en-US" smtClean="0"/>
              <a:t>‹#›</a:t>
            </a:fld>
            <a:endParaRPr lang="en-US"/>
          </a:p>
        </p:txBody>
      </p:sp>
    </p:spTree>
    <p:extLst>
      <p:ext uri="{BB962C8B-B14F-4D97-AF65-F5344CB8AC3E}">
        <p14:creationId xmlns:p14="http://schemas.microsoft.com/office/powerpoint/2010/main" val="2274777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3B464-59ED-6488-993E-32FA81728B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10E008-B498-2785-92F4-EC7363BD0F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D7F043-4533-DA20-A4D1-315CED66A7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A77335-D4B0-6A23-C29D-9347B4A88C9C}"/>
              </a:ext>
            </a:extLst>
          </p:cNvPr>
          <p:cNvSpPr>
            <a:spLocks noGrp="1"/>
          </p:cNvSpPr>
          <p:nvPr>
            <p:ph type="dt" sz="half" idx="10"/>
          </p:nvPr>
        </p:nvSpPr>
        <p:spPr/>
        <p:txBody>
          <a:bodyPr/>
          <a:lstStyle/>
          <a:p>
            <a:fld id="{8DE6B655-4F97-4A48-810C-89D8AB9B65E2}" type="datetimeFigureOut">
              <a:rPr lang="en-US" smtClean="0"/>
              <a:t>2/6/2023</a:t>
            </a:fld>
            <a:endParaRPr lang="en-US"/>
          </a:p>
        </p:txBody>
      </p:sp>
      <p:sp>
        <p:nvSpPr>
          <p:cNvPr id="6" name="Footer Placeholder 5">
            <a:extLst>
              <a:ext uri="{FF2B5EF4-FFF2-40B4-BE49-F238E27FC236}">
                <a16:creationId xmlns:a16="http://schemas.microsoft.com/office/drawing/2014/main" id="{8DC57CB9-633A-5113-7871-1C32F19489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C8F0BB-64A0-F62B-EEED-F8E3E4756277}"/>
              </a:ext>
            </a:extLst>
          </p:cNvPr>
          <p:cNvSpPr>
            <a:spLocks noGrp="1"/>
          </p:cNvSpPr>
          <p:nvPr>
            <p:ph type="sldNum" sz="quarter" idx="12"/>
          </p:nvPr>
        </p:nvSpPr>
        <p:spPr/>
        <p:txBody>
          <a:bodyPr/>
          <a:lstStyle/>
          <a:p>
            <a:fld id="{4353EF59-F1CE-47E3-8916-90F3053FB286}" type="slidenum">
              <a:rPr lang="en-US" smtClean="0"/>
              <a:t>‹#›</a:t>
            </a:fld>
            <a:endParaRPr lang="en-US"/>
          </a:p>
        </p:txBody>
      </p:sp>
    </p:spTree>
    <p:extLst>
      <p:ext uri="{BB962C8B-B14F-4D97-AF65-F5344CB8AC3E}">
        <p14:creationId xmlns:p14="http://schemas.microsoft.com/office/powerpoint/2010/main" val="2018337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0FD625-C453-7D37-6BC3-7A58A27C33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9F6507B-2941-FEE2-5ECC-EDBC628065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BA0A77-87CA-524D-01C2-8ED9B3D322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E6B655-4F97-4A48-810C-89D8AB9B65E2}" type="datetimeFigureOut">
              <a:rPr lang="en-US" smtClean="0"/>
              <a:t>2/6/2023</a:t>
            </a:fld>
            <a:endParaRPr lang="en-US"/>
          </a:p>
        </p:txBody>
      </p:sp>
      <p:sp>
        <p:nvSpPr>
          <p:cNvPr id="5" name="Footer Placeholder 4">
            <a:extLst>
              <a:ext uri="{FF2B5EF4-FFF2-40B4-BE49-F238E27FC236}">
                <a16:creationId xmlns:a16="http://schemas.microsoft.com/office/drawing/2014/main" id="{57D6D1D3-422E-8019-142D-D966614D21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CC42990-ED61-535F-2D9E-84ECAE10BE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53EF59-F1CE-47E3-8916-90F3053FB286}" type="slidenum">
              <a:rPr lang="en-US" smtClean="0"/>
              <a:t>‹#›</a:t>
            </a:fld>
            <a:endParaRPr lang="en-US"/>
          </a:p>
        </p:txBody>
      </p:sp>
    </p:spTree>
    <p:extLst>
      <p:ext uri="{BB962C8B-B14F-4D97-AF65-F5344CB8AC3E}">
        <p14:creationId xmlns:p14="http://schemas.microsoft.com/office/powerpoint/2010/main" val="3285567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creativecommons.org/licenses/by-nc-sa/3.0/" TargetMode="External"/><Relationship Id="rId4" Type="http://schemas.openxmlformats.org/officeDocument/2006/relationships/hyperlink" Target="https://archive.internationalrivers.org/river-basin-basics"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nrcs.usda.gov/Internet/WCIS/AWS_PLOTS/basinCharts/POR/WTEQ/assocHUCco_8/colorado_headwaters.html" TargetMode="External"/><Relationship Id="rId2" Type="http://schemas.openxmlformats.org/officeDocument/2006/relationships/hyperlink" Target="https://www.usbr.gov/uc/water/hydrodat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673A13-60AE-4E90-333B-2132AA69462B}"/>
              </a:ext>
            </a:extLst>
          </p:cNvPr>
          <p:cNvPicPr>
            <a:picLocks noChangeAspect="1"/>
          </p:cNvPicPr>
          <p:nvPr/>
        </p:nvPicPr>
        <p:blipFill>
          <a:blip r:embed="rId2">
            <a:alphaModFix amt="70000"/>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2844" y="1"/>
            <a:ext cx="12121055" cy="6858000"/>
          </a:xfrm>
          <a:prstGeom prst="rect">
            <a:avLst/>
          </a:prstGeom>
        </p:spPr>
      </p:pic>
      <p:sp>
        <p:nvSpPr>
          <p:cNvPr id="8" name="TextBox 7">
            <a:extLst>
              <a:ext uri="{FF2B5EF4-FFF2-40B4-BE49-F238E27FC236}">
                <a16:creationId xmlns:a16="http://schemas.microsoft.com/office/drawing/2014/main" id="{59D1ECC6-96FB-07CC-A609-BBF3E533390E}"/>
              </a:ext>
            </a:extLst>
          </p:cNvPr>
          <p:cNvSpPr txBox="1"/>
          <p:nvPr/>
        </p:nvSpPr>
        <p:spPr>
          <a:xfrm>
            <a:off x="70945" y="6883868"/>
            <a:ext cx="12121055" cy="230832"/>
          </a:xfrm>
          <a:prstGeom prst="rect">
            <a:avLst/>
          </a:prstGeom>
          <a:noFill/>
        </p:spPr>
        <p:txBody>
          <a:bodyPr wrap="square" rtlCol="0">
            <a:spAutoFit/>
          </a:bodyPr>
          <a:lstStyle/>
          <a:p>
            <a:r>
              <a:rPr lang="en-US" sz="900" dirty="0">
                <a:hlinkClick r:id="rId4" tooltip="https://archive.internationalrivers.org/river-basin-basics"/>
              </a:rPr>
              <a:t>This Photo</a:t>
            </a:r>
            <a:r>
              <a:rPr lang="en-US" sz="900" dirty="0"/>
              <a:t> by Unknown Author is licensed under </a:t>
            </a:r>
            <a:r>
              <a:rPr lang="en-US" sz="900" dirty="0">
                <a:hlinkClick r:id="rId5" tooltip="https://creativecommons.org/licenses/by-nc-sa/3.0/"/>
              </a:rPr>
              <a:t>CC BY-SA-NC</a:t>
            </a:r>
            <a:endParaRPr lang="en-US" sz="900" dirty="0"/>
          </a:p>
        </p:txBody>
      </p:sp>
      <p:sp>
        <p:nvSpPr>
          <p:cNvPr id="2" name="Title 1">
            <a:extLst>
              <a:ext uri="{FF2B5EF4-FFF2-40B4-BE49-F238E27FC236}">
                <a16:creationId xmlns:a16="http://schemas.microsoft.com/office/drawing/2014/main" id="{A2D54C05-DDF2-8539-ED27-970BAEB69E74}"/>
              </a:ext>
            </a:extLst>
          </p:cNvPr>
          <p:cNvSpPr>
            <a:spLocks noGrp="1"/>
          </p:cNvSpPr>
          <p:nvPr>
            <p:ph type="ctrTitle"/>
          </p:nvPr>
        </p:nvSpPr>
        <p:spPr>
          <a:xfrm>
            <a:off x="392825" y="2106385"/>
            <a:ext cx="9144000" cy="1403577"/>
          </a:xfrm>
        </p:spPr>
        <p:txBody>
          <a:bodyPr/>
          <a:lstStyle/>
          <a:p>
            <a:pPr algn="l"/>
            <a:r>
              <a:rPr lang="en-US" b="1" dirty="0"/>
              <a:t>Colorado Basin River Analysis</a:t>
            </a:r>
          </a:p>
        </p:txBody>
      </p:sp>
      <p:sp>
        <p:nvSpPr>
          <p:cNvPr id="3" name="Subtitle 2">
            <a:extLst>
              <a:ext uri="{FF2B5EF4-FFF2-40B4-BE49-F238E27FC236}">
                <a16:creationId xmlns:a16="http://schemas.microsoft.com/office/drawing/2014/main" id="{419C46D7-18B6-E8F4-A939-43E556D06CC4}"/>
              </a:ext>
            </a:extLst>
          </p:cNvPr>
          <p:cNvSpPr>
            <a:spLocks noGrp="1"/>
          </p:cNvSpPr>
          <p:nvPr>
            <p:ph type="subTitle" idx="1"/>
          </p:nvPr>
        </p:nvSpPr>
        <p:spPr>
          <a:xfrm>
            <a:off x="392825" y="3602038"/>
            <a:ext cx="9144000" cy="1176791"/>
          </a:xfrm>
        </p:spPr>
        <p:txBody>
          <a:bodyPr>
            <a:normAutofit/>
          </a:bodyPr>
          <a:lstStyle/>
          <a:p>
            <a:pPr algn="l"/>
            <a:r>
              <a:rPr lang="en-US" dirty="0"/>
              <a:t>Colorado Basin Team: Jerry Brooke, Karr Davis, Bruce Jones, </a:t>
            </a:r>
            <a:r>
              <a:rPr lang="en-US" dirty="0" err="1"/>
              <a:t>Shubh</a:t>
            </a:r>
            <a:r>
              <a:rPr lang="en-US" dirty="0"/>
              <a:t> Patel</a:t>
            </a:r>
          </a:p>
          <a:p>
            <a:pPr algn="l"/>
            <a:r>
              <a:rPr lang="en-US" dirty="0"/>
              <a:t>February 2023</a:t>
            </a:r>
          </a:p>
        </p:txBody>
      </p:sp>
      <p:cxnSp>
        <p:nvCxnSpPr>
          <p:cNvPr id="5" name="Straight Connector 4">
            <a:extLst>
              <a:ext uri="{FF2B5EF4-FFF2-40B4-BE49-F238E27FC236}">
                <a16:creationId xmlns:a16="http://schemas.microsoft.com/office/drawing/2014/main" id="{E3872DB1-29B7-F1A3-A2F8-89E5CB25B1F2}"/>
              </a:ext>
            </a:extLst>
          </p:cNvPr>
          <p:cNvCxnSpPr/>
          <p:nvPr/>
        </p:nvCxnSpPr>
        <p:spPr>
          <a:xfrm>
            <a:off x="488731" y="3507825"/>
            <a:ext cx="9053348"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1848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82615-23A5-212A-BF93-8463ED8FE27D}"/>
              </a:ext>
            </a:extLst>
          </p:cNvPr>
          <p:cNvSpPr>
            <a:spLocks noGrp="1"/>
          </p:cNvSpPr>
          <p:nvPr>
            <p:ph type="title"/>
          </p:nvPr>
        </p:nvSpPr>
        <p:spPr>
          <a:xfrm>
            <a:off x="587822" y="141962"/>
            <a:ext cx="11070777" cy="826867"/>
          </a:xfrm>
        </p:spPr>
        <p:txBody>
          <a:bodyPr>
            <a:normAutofit/>
          </a:bodyPr>
          <a:lstStyle/>
          <a:p>
            <a:r>
              <a:rPr lang="en-US" sz="3600" dirty="0">
                <a:solidFill>
                  <a:srgbClr val="C00000"/>
                </a:solidFill>
              </a:rPr>
              <a:t>Colorado River Basin (CRB) Analysis</a:t>
            </a:r>
          </a:p>
        </p:txBody>
      </p:sp>
      <p:sp>
        <p:nvSpPr>
          <p:cNvPr id="3" name="Content Placeholder 2">
            <a:extLst>
              <a:ext uri="{FF2B5EF4-FFF2-40B4-BE49-F238E27FC236}">
                <a16:creationId xmlns:a16="http://schemas.microsoft.com/office/drawing/2014/main" id="{9C87C615-DADE-6772-E54B-96A7011DF3D9}"/>
              </a:ext>
            </a:extLst>
          </p:cNvPr>
          <p:cNvSpPr>
            <a:spLocks noGrp="1"/>
          </p:cNvSpPr>
          <p:nvPr>
            <p:ph idx="1"/>
          </p:nvPr>
        </p:nvSpPr>
        <p:spPr>
          <a:xfrm>
            <a:off x="587822" y="1028699"/>
            <a:ext cx="11070777" cy="5148263"/>
          </a:xfrm>
        </p:spPr>
        <p:txBody>
          <a:bodyPr>
            <a:normAutofit/>
          </a:bodyPr>
          <a:lstStyle/>
          <a:p>
            <a:pPr marL="0" indent="0">
              <a:buNone/>
            </a:pPr>
            <a:r>
              <a:rPr lang="en-US" sz="1800" b="1" dirty="0"/>
              <a:t>Topic</a:t>
            </a:r>
          </a:p>
          <a:p>
            <a:pPr marL="0" indent="0">
              <a:spcBef>
                <a:spcPts val="300"/>
              </a:spcBef>
              <a:buNone/>
            </a:pPr>
            <a:r>
              <a:rPr lang="en-US" sz="1800" dirty="0"/>
              <a:t>The final project topic is the Colorado River Basin. The reason the Colorado River was selected is due to the fact that it provides water to a number of states in the Southwest and due the severe droughts in recent years has led to supply and demand challenges.  We are interested in how the Rocky Mountain snowpacks and the water levels of Lake Mead and Lake Powell may impact future drought levels.</a:t>
            </a:r>
          </a:p>
          <a:p>
            <a:pPr marL="0" indent="0">
              <a:spcBef>
                <a:spcPts val="0"/>
              </a:spcBef>
              <a:buNone/>
            </a:pPr>
            <a:endParaRPr lang="en-US" sz="1800" b="1" dirty="0"/>
          </a:p>
          <a:p>
            <a:pPr marL="0" indent="0">
              <a:spcBef>
                <a:spcPts val="0"/>
              </a:spcBef>
              <a:buNone/>
            </a:pPr>
            <a:r>
              <a:rPr lang="en-US" sz="1800" b="1" dirty="0"/>
              <a:t>Data Description:</a:t>
            </a:r>
          </a:p>
          <a:p>
            <a:pPr marL="0" indent="0">
              <a:spcBef>
                <a:spcPts val="300"/>
              </a:spcBef>
              <a:buNone/>
            </a:pPr>
            <a:r>
              <a:rPr lang="en-US" sz="1800" dirty="0"/>
              <a:t>The data for the CRB analysis will consist of </a:t>
            </a:r>
          </a:p>
          <a:p>
            <a:pPr>
              <a:spcBef>
                <a:spcPts val="300"/>
              </a:spcBef>
            </a:pPr>
            <a:r>
              <a:rPr lang="en-US" sz="1800" dirty="0"/>
              <a:t>Water levels for Lake Mead and Lake Powell </a:t>
            </a:r>
            <a:r>
              <a:rPr lang="en-US" sz="1600" dirty="0"/>
              <a:t>(</a:t>
            </a:r>
            <a:r>
              <a:rPr lang="en-US" sz="1600" dirty="0">
                <a:hlinkClick r:id="rId2"/>
              </a:rPr>
              <a:t>https://www.usbr.gov/uc/water/hydrodata/</a:t>
            </a:r>
            <a:r>
              <a:rPr lang="en-US" sz="1600" dirty="0"/>
              <a:t>)</a:t>
            </a:r>
          </a:p>
          <a:p>
            <a:pPr>
              <a:spcBef>
                <a:spcPts val="300"/>
              </a:spcBef>
            </a:pPr>
            <a:r>
              <a:rPr lang="en-US" sz="1800" dirty="0"/>
              <a:t>Colorado Rockies snowpack </a:t>
            </a:r>
            <a:r>
              <a:rPr lang="en-US" sz="1600" dirty="0"/>
              <a:t>(</a:t>
            </a:r>
            <a:r>
              <a:rPr lang="en-US" sz="1600" dirty="0">
                <a:hlinkClick r:id="rId3"/>
              </a:rPr>
              <a:t>https://www.nrcs.usda.gov/Internet/WCIS/AWS_PLOTS/basinCharts/POR/WTEQ/assocHUCco_8/colorado_headwaters.html</a:t>
            </a:r>
            <a:r>
              <a:rPr lang="en-US" sz="1600" dirty="0"/>
              <a:t>)</a:t>
            </a:r>
          </a:p>
          <a:p>
            <a:pPr>
              <a:spcBef>
                <a:spcPts val="300"/>
              </a:spcBef>
            </a:pPr>
            <a:r>
              <a:rPr lang="en-US" sz="1800" dirty="0"/>
              <a:t>Geographical data of the West Region</a:t>
            </a:r>
          </a:p>
          <a:p>
            <a:pPr marL="0" indent="0">
              <a:spcBef>
                <a:spcPts val="300"/>
              </a:spcBef>
              <a:buNone/>
            </a:pPr>
            <a:endParaRPr lang="en-US" sz="1800" dirty="0"/>
          </a:p>
          <a:p>
            <a:pPr marL="0" indent="0">
              <a:spcBef>
                <a:spcPts val="0"/>
              </a:spcBef>
              <a:buNone/>
            </a:pPr>
            <a:r>
              <a:rPr lang="en-US" sz="1800" b="1" dirty="0"/>
              <a:t>Target Question(s):</a:t>
            </a:r>
          </a:p>
          <a:p>
            <a:pPr>
              <a:spcBef>
                <a:spcPts val="300"/>
              </a:spcBef>
            </a:pPr>
            <a:r>
              <a:rPr lang="en-US" sz="1800" dirty="0"/>
              <a:t>Do the Rocky Mountain snowpacks have a relationship to future Colorado River Basin levels?</a:t>
            </a:r>
          </a:p>
          <a:p>
            <a:pPr>
              <a:spcBef>
                <a:spcPts val="300"/>
              </a:spcBef>
            </a:pPr>
            <a:r>
              <a:rPr lang="en-US" sz="1800" dirty="0"/>
              <a:t>Is there a  significant chance of a severe drought levels for the West Region in the future?</a:t>
            </a:r>
          </a:p>
          <a:p>
            <a:pPr marL="0" indent="0">
              <a:spcBef>
                <a:spcPts val="0"/>
              </a:spcBef>
              <a:buNone/>
            </a:pPr>
            <a:endParaRPr lang="en-US" sz="1800" b="1" dirty="0"/>
          </a:p>
        </p:txBody>
      </p:sp>
      <p:cxnSp>
        <p:nvCxnSpPr>
          <p:cNvPr id="6" name="Straight Connector 5">
            <a:extLst>
              <a:ext uri="{FF2B5EF4-FFF2-40B4-BE49-F238E27FC236}">
                <a16:creationId xmlns:a16="http://schemas.microsoft.com/office/drawing/2014/main" id="{6BEA3A46-0AEF-F9A7-B20F-12DCCC657DC0}"/>
              </a:ext>
            </a:extLst>
          </p:cNvPr>
          <p:cNvCxnSpPr/>
          <p:nvPr/>
        </p:nvCxnSpPr>
        <p:spPr>
          <a:xfrm flipV="1">
            <a:off x="680357" y="832759"/>
            <a:ext cx="1103267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26EE97B-AE17-6FE5-8C54-B30B795C372E}"/>
              </a:ext>
            </a:extLst>
          </p:cNvPr>
          <p:cNvCxnSpPr/>
          <p:nvPr/>
        </p:nvCxnSpPr>
        <p:spPr>
          <a:xfrm flipV="1">
            <a:off x="680357" y="6384472"/>
            <a:ext cx="1103267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1833A6B-B68C-B4A7-8FC7-3CDC89F4A70D}"/>
              </a:ext>
            </a:extLst>
          </p:cNvPr>
          <p:cNvSpPr txBox="1"/>
          <p:nvPr/>
        </p:nvSpPr>
        <p:spPr>
          <a:xfrm>
            <a:off x="11081657" y="70076"/>
            <a:ext cx="1031421" cy="400110"/>
          </a:xfrm>
          <a:prstGeom prst="rect">
            <a:avLst/>
          </a:prstGeom>
          <a:solidFill>
            <a:srgbClr val="C00000"/>
          </a:solidFill>
        </p:spPr>
        <p:txBody>
          <a:bodyPr wrap="square" rtlCol="0">
            <a:spAutoFit/>
          </a:bodyPr>
          <a:lstStyle/>
          <a:p>
            <a:r>
              <a:rPr lang="en-US" sz="2000" b="1" dirty="0">
                <a:solidFill>
                  <a:schemeClr val="bg1">
                    <a:lumMod val="95000"/>
                  </a:schemeClr>
                </a:solidFill>
              </a:rPr>
              <a:t>DRAFT</a:t>
            </a:r>
          </a:p>
        </p:txBody>
      </p:sp>
    </p:spTree>
    <p:extLst>
      <p:ext uri="{BB962C8B-B14F-4D97-AF65-F5344CB8AC3E}">
        <p14:creationId xmlns:p14="http://schemas.microsoft.com/office/powerpoint/2010/main" val="3676505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TotalTime>
  <Words>232</Words>
  <Application>Microsoft Office PowerPoint</Application>
  <PresentationFormat>Widescreen</PresentationFormat>
  <Paragraphs>18</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Colorado Basin River Analysis</vt:lpstr>
      <vt:lpstr>Colorado River Basin (CRB)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Colorado Basin River Analysis</dc:title>
  <dc:creator>Karr M</dc:creator>
  <cp:lastModifiedBy>Karr M</cp:lastModifiedBy>
  <cp:revision>19</cp:revision>
  <dcterms:created xsi:type="dcterms:W3CDTF">2023-02-01T20:56:00Z</dcterms:created>
  <dcterms:modified xsi:type="dcterms:W3CDTF">2023-02-06T18:44:06Z</dcterms:modified>
</cp:coreProperties>
</file>